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D9DD"/>
    <a:srgbClr val="4B5E81"/>
    <a:srgbClr val="5D6E8E"/>
    <a:srgbClr val="354B72"/>
    <a:srgbClr val="949AB2"/>
    <a:srgbClr val="C9C6B5"/>
    <a:srgbClr val="DCDDE1"/>
    <a:srgbClr val="E8E9EB"/>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2274" y="8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P1</c:v>
                </c:pt>
              </c:strCache>
            </c:strRef>
          </c:tx>
          <c:spPr>
            <a:ln w="38100" cap="rnd">
              <a:solidFill>
                <a:schemeClr val="bg2">
                  <a:lumMod val="50000"/>
                </a:schemeClr>
              </a:solidFill>
              <a:round/>
            </a:ln>
            <a:effectLst/>
          </c:spPr>
          <c:marker>
            <c:symbol val="circle"/>
            <c:size val="5"/>
            <c:spPr>
              <a:solidFill>
                <a:schemeClr val="tx1">
                  <a:lumMod val="75000"/>
                  <a:lumOff val="25000"/>
                </a:schemeClr>
              </a:solidFill>
              <a:ln w="9525">
                <a:solidFill>
                  <a:schemeClr val="tx1">
                    <a:lumMod val="75000"/>
                    <a:lumOff val="25000"/>
                  </a:schemeClr>
                </a:solidFill>
              </a:ln>
              <a:effectLst/>
            </c:spPr>
          </c:marker>
          <c:dLbls>
            <c:delete val="1"/>
          </c:dLbls>
          <c:cat>
            <c:strRef>
              <c:f>Sheet1!$A$2:$A$5</c:f>
              <c:strCache>
                <c:ptCount val="4"/>
                <c:pt idx="0">
                  <c:v>S1</c:v>
                </c:pt>
                <c:pt idx="1">
                  <c:v>S2</c:v>
                </c:pt>
                <c:pt idx="2">
                  <c:v>S3</c:v>
                </c:pt>
                <c:pt idx="3">
                  <c:v>S4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P2</c:v>
                </c:pt>
              </c:strCache>
            </c:strRef>
          </c:tx>
          <c:spPr>
            <a:ln w="38100" cap="rnd">
              <a:solidFill>
                <a:srgbClr val="4B5E81"/>
              </a:solidFill>
              <a:round/>
            </a:ln>
            <a:effectLst/>
          </c:spPr>
          <c:marker>
            <c:symbol val="circle"/>
            <c:size val="5"/>
            <c:spPr>
              <a:solidFill>
                <a:srgbClr val="4B5E81"/>
              </a:solidFill>
              <a:ln w="9525">
                <a:solidFill>
                  <a:srgbClr val="4B5E81"/>
                </a:solidFill>
              </a:ln>
              <a:effectLst/>
            </c:spPr>
          </c:marker>
          <c:dLbls>
            <c:delete val="1"/>
          </c:dLbls>
          <c:cat>
            <c:strRef>
              <c:f>Sheet1!$A$2:$A$5</c:f>
              <c:strCache>
                <c:ptCount val="4"/>
                <c:pt idx="0">
                  <c:v>S1</c:v>
                </c:pt>
                <c:pt idx="1">
                  <c:v>S2</c:v>
                </c:pt>
                <c:pt idx="2">
                  <c:v>S3</c:v>
                </c:pt>
                <c:pt idx="3">
                  <c:v>S4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P3</c:v>
                </c:pt>
              </c:strCache>
            </c:strRef>
          </c:tx>
          <c:spPr>
            <a:ln w="38100" cap="rnd">
              <a:solidFill>
                <a:srgbClr val="949AB2"/>
              </a:solidFill>
              <a:round/>
            </a:ln>
            <a:effectLst/>
          </c:spPr>
          <c:marker>
            <c:symbol val="circle"/>
            <c:size val="5"/>
            <c:spPr>
              <a:solidFill>
                <a:srgbClr val="949AB2"/>
              </a:solidFill>
              <a:ln w="9525">
                <a:solidFill>
                  <a:srgbClr val="949AB2"/>
                </a:solidFill>
              </a:ln>
              <a:effectLst/>
            </c:spPr>
          </c:marker>
          <c:dLbls>
            <c:delete val="1"/>
          </c:dLbls>
          <c:cat>
            <c:strRef>
              <c:f>Sheet1!$A$2:$A$5</c:f>
              <c:strCache>
                <c:ptCount val="4"/>
                <c:pt idx="0">
                  <c:v>S1</c:v>
                </c:pt>
                <c:pt idx="1">
                  <c:v>S2</c:v>
                </c:pt>
                <c:pt idx="2">
                  <c:v>S3</c:v>
                </c:pt>
                <c:pt idx="3">
                  <c:v>S4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566026879"/>
        <c:axId val="496541759"/>
      </c:lineChart>
      <c:catAx>
        <c:axId val="5660268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496541759"/>
        <c:crosses val="autoZero"/>
        <c:auto val="1"/>
        <c:lblAlgn val="ctr"/>
        <c:lblOffset val="100"/>
        <c:noMultiLvlLbl val="0"/>
      </c:catAx>
      <c:valAx>
        <c:axId val="4965417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56602687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legend>
    <c:plotVisOnly val="1"/>
    <c:dispBlanksAs val="zero"/>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60A02E57-E24A-4321-BBEF-E568AF6D1DD3}"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6638719C-D256-43DB-AC91-C20AB1762DC7}"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ECF631-81A5-490B-A125-C5544253F97F}" type="slidenum">
              <a:rPr lang="zh-CN" altLang="en-US" smtClean="0"/>
            </a:fld>
            <a:endParaRPr lang="zh-CN" altLang="en-US"/>
          </a:p>
        </p:txBody>
      </p:sp>
      <p:sp>
        <p:nvSpPr>
          <p:cNvPr id="11" name="TextBox 4"/>
          <p:cNvSpPr txBox="1"/>
          <p:nvPr userDrawn="1"/>
        </p:nvSpPr>
        <p:spPr>
          <a:xfrm>
            <a:off x="1312618" y="6603045"/>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a:solidFill>
                <a:prstClr val="black"/>
              </a:solidFill>
              <a:latin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fld id="{C4D85992-03DF-4263-BA44-0ECA70681E8C}"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fld id="{2AECF631-81A5-490B-A125-C5544253F97F}"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14.jpe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8E9EB"/>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8" name="文本框 7"/>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人工智能</a:t>
            </a:r>
            <a:endParaRPr lang="zh-CN" altLang="en-US" sz="8000" dirty="0">
              <a:solidFill>
                <a:schemeClr val="accent1">
                  <a:lumMod val="50000"/>
                </a:schemeClr>
              </a:solidFill>
              <a:cs typeface="+mn-ea"/>
              <a:sym typeface="+mn-lt"/>
            </a:endParaRPr>
          </a:p>
        </p:txBody>
      </p:sp>
      <p:grpSp>
        <p:nvGrpSpPr>
          <p:cNvPr id="22" name="组合 21"/>
          <p:cNvGrpSpPr/>
          <p:nvPr/>
        </p:nvGrpSpPr>
        <p:grpSpPr>
          <a:xfrm>
            <a:off x="1210974" y="1449010"/>
            <a:ext cx="403059" cy="5422638"/>
            <a:chOff x="1210974" y="1449010"/>
            <a:chExt cx="403059" cy="5422638"/>
          </a:xfrm>
        </p:grpSpPr>
        <p:sp>
          <p:nvSpPr>
            <p:cNvPr id="11" name="文本框 10"/>
            <p:cNvSpPr txBox="1"/>
            <p:nvPr/>
          </p:nvSpPr>
          <p:spPr>
            <a:xfrm>
              <a:off x="1215911" y="1449010"/>
              <a:ext cx="398122" cy="3934539"/>
            </a:xfrm>
            <a:prstGeom prst="rect">
              <a:avLst/>
            </a:prstGeom>
            <a:noFill/>
          </p:spPr>
          <p:txBody>
            <a:bodyPr vert="wordArtVertRtl" wrap="none" rtlCol="0">
              <a:spAutoFit/>
            </a:bodyPr>
            <a:lstStyle/>
            <a:p>
              <a:r>
                <a:rPr lang="en-US" altLang="zh-CN" sz="1200" dirty="0">
                  <a:solidFill>
                    <a:srgbClr val="949AB2"/>
                  </a:solidFill>
                  <a:cs typeface="+mn-ea"/>
                  <a:sym typeface="+mn-lt"/>
                </a:rPr>
                <a:t>DESIGNED BY ALONIC</a:t>
              </a:r>
              <a:endParaRPr lang="zh-CN" altLang="en-US" sz="1200" dirty="0">
                <a:solidFill>
                  <a:srgbClr val="949AB2"/>
                </a:solidFill>
                <a:cs typeface="+mn-ea"/>
                <a:sym typeface="+mn-lt"/>
              </a:endParaRPr>
            </a:p>
          </p:txBody>
        </p:sp>
        <p:cxnSp>
          <p:nvCxnSpPr>
            <p:cNvPr id="14" name="直接连接符 13"/>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2861166" y="0"/>
            <a:ext cx="579518" cy="5685901"/>
            <a:chOff x="2861166" y="0"/>
            <a:chExt cx="579518" cy="5685901"/>
          </a:xfrm>
        </p:grpSpPr>
        <p:sp>
          <p:nvSpPr>
            <p:cNvPr id="10" name="文本框 9"/>
            <p:cNvSpPr txBox="1"/>
            <p:nvPr/>
          </p:nvSpPr>
          <p:spPr>
            <a:xfrm>
              <a:off x="2861166" y="1464937"/>
              <a:ext cx="579518" cy="4220964"/>
            </a:xfrm>
            <a:prstGeom prst="rect">
              <a:avLst/>
            </a:prstGeom>
            <a:noFill/>
          </p:spPr>
          <p:txBody>
            <a:bodyPr vert="wordArtVertRtl" wrap="none" rtlCol="0">
              <a:spAutoFit/>
            </a:bodyPr>
            <a:lstStyle/>
            <a:p>
              <a:r>
                <a:rPr lang="zh-CN" altLang="en-US" sz="2000" spc="600" dirty="0">
                  <a:solidFill>
                    <a:srgbClr val="949AB2"/>
                  </a:solidFill>
                  <a:cs typeface="+mn-ea"/>
                  <a:sym typeface="+mn-lt"/>
                </a:rPr>
                <a:t>行业通用</a:t>
              </a:r>
              <a:r>
                <a:rPr lang="en-US" altLang="zh-CN" sz="2000" spc="600" dirty="0">
                  <a:solidFill>
                    <a:srgbClr val="949AB2"/>
                  </a:solidFill>
                  <a:cs typeface="+mn-ea"/>
                  <a:sym typeface="+mn-lt"/>
                </a:rPr>
                <a:t>PPT</a:t>
              </a:r>
              <a:r>
                <a:rPr lang="zh-CN" altLang="en-US" sz="2000" spc="600" dirty="0">
                  <a:solidFill>
                    <a:srgbClr val="949AB2"/>
                  </a:solidFill>
                  <a:cs typeface="+mn-ea"/>
                  <a:sym typeface="+mn-lt"/>
                </a:rPr>
                <a:t>模板</a:t>
              </a:r>
              <a:endParaRPr lang="zh-CN" altLang="en-US" sz="2000" spc="600" dirty="0">
                <a:solidFill>
                  <a:srgbClr val="949AB2"/>
                </a:solidFill>
                <a:cs typeface="+mn-ea"/>
                <a:sym typeface="+mn-lt"/>
              </a:endParaRPr>
            </a:p>
          </p:txBody>
        </p:sp>
        <p:cxnSp>
          <p:nvCxnSpPr>
            <p:cNvPr id="16" name="直接连接符 15"/>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1000">
        <p:blinds dir="vert"/>
      </p:transition>
    </mc:Choice>
    <mc:Fallback>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47" presetClass="entr" presetSubtype="0" fill="hold" nodeType="withEffect">
                                  <p:stCondLst>
                                    <p:cond delay="7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anim calcmode="lin" valueType="num">
                                      <p:cBhvr>
                                        <p:cTn id="16" dur="1000" fill="hold"/>
                                        <p:tgtEl>
                                          <p:spTgt spid="22"/>
                                        </p:tgtEl>
                                        <p:attrNameLst>
                                          <p:attrName>ppt_x</p:attrName>
                                        </p:attrNameLst>
                                      </p:cBhvr>
                                      <p:tavLst>
                                        <p:tav tm="0">
                                          <p:val>
                                            <p:strVal val="#ppt_x"/>
                                          </p:val>
                                        </p:tav>
                                        <p:tav tm="100000">
                                          <p:val>
                                            <p:strVal val="#ppt_x"/>
                                          </p:val>
                                        </p:tav>
                                      </p:tavLst>
                                    </p:anim>
                                    <p:anim calcmode="lin" valueType="num">
                                      <p:cBhvr>
                                        <p:cTn id="1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第二部分</a:t>
            </a:r>
            <a:endParaRPr lang="zh-CN" altLang="en-US" sz="2400" dirty="0">
              <a:solidFill>
                <a:srgbClr val="DCDDE1"/>
              </a:solidFill>
              <a:cs typeface="+mn-ea"/>
              <a:sym typeface="+mn-lt"/>
            </a:endParaRPr>
          </a:p>
        </p:txBody>
      </p:sp>
      <p:grpSp>
        <p:nvGrpSpPr>
          <p:cNvPr id="2" name="组合 1"/>
          <p:cNvGrpSpPr/>
          <p:nvPr/>
        </p:nvGrpSpPr>
        <p:grpSpPr>
          <a:xfrm>
            <a:off x="2814958" y="1932353"/>
            <a:ext cx="6562084" cy="3402735"/>
            <a:chOff x="2277709" y="1449045"/>
            <a:chExt cx="7636583" cy="3959911"/>
          </a:xfrm>
        </p:grpSpPr>
        <p:sp>
          <p:nvSpPr>
            <p:cNvPr id="65" name="Oval 32"/>
            <p:cNvSpPr>
              <a:spLocks noChangeAspect="1"/>
            </p:cNvSpPr>
            <p:nvPr/>
          </p:nvSpPr>
          <p:spPr>
            <a:xfrm>
              <a:off x="2435259" y="2327369"/>
              <a:ext cx="2205692" cy="2205692"/>
            </a:xfrm>
            <a:prstGeom prst="ellipse">
              <a:avLst/>
            </a:prstGeom>
            <a:solidFill>
              <a:srgbClr val="949AB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cs typeface="+mn-ea"/>
                <a:sym typeface="+mn-lt"/>
              </a:endParaRPr>
            </a:p>
          </p:txBody>
        </p:sp>
        <p:sp>
          <p:nvSpPr>
            <p:cNvPr id="66" name="Oval 71"/>
            <p:cNvSpPr>
              <a:spLocks noChangeAspect="1"/>
            </p:cNvSpPr>
            <p:nvPr/>
          </p:nvSpPr>
          <p:spPr>
            <a:xfrm>
              <a:off x="4162468" y="2327369"/>
              <a:ext cx="2205692" cy="2205692"/>
            </a:xfrm>
            <a:prstGeom prst="ellipse">
              <a:avLst/>
            </a:prstGeom>
            <a:solidFill>
              <a:schemeClr val="accent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cs typeface="+mn-ea"/>
                <a:sym typeface="+mn-lt"/>
              </a:endParaRPr>
            </a:p>
          </p:txBody>
        </p:sp>
        <p:sp>
          <p:nvSpPr>
            <p:cNvPr id="67" name="Oval 79"/>
            <p:cNvSpPr>
              <a:spLocks noChangeAspect="1"/>
            </p:cNvSpPr>
            <p:nvPr/>
          </p:nvSpPr>
          <p:spPr>
            <a:xfrm>
              <a:off x="5889677" y="2327369"/>
              <a:ext cx="2205692" cy="2205692"/>
            </a:xfrm>
            <a:prstGeom prst="ellipse">
              <a:avLst/>
            </a:prstGeom>
            <a:solidFill>
              <a:srgbClr val="949AB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cs typeface="+mn-ea"/>
                <a:sym typeface="+mn-lt"/>
              </a:endParaRPr>
            </a:p>
          </p:txBody>
        </p:sp>
        <p:cxnSp>
          <p:nvCxnSpPr>
            <p:cNvPr id="68" name="Elbow Connector 40"/>
            <p:cNvCxnSpPr/>
            <p:nvPr/>
          </p:nvCxnSpPr>
          <p:spPr>
            <a:xfrm flipV="1">
              <a:off x="8673531" y="1449045"/>
              <a:ext cx="1240761" cy="854613"/>
            </a:xfrm>
            <a:prstGeom prst="bentConnector3">
              <a:avLst>
                <a:gd name="adj1" fmla="val -2255"/>
              </a:avLst>
            </a:prstGeom>
            <a:ln w="19050">
              <a:solidFill>
                <a:schemeClr val="accent1">
                  <a:lumMod val="7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9" name="Elbow Connector 45"/>
            <p:cNvCxnSpPr>
              <a:stCxn id="66" idx="4"/>
            </p:cNvCxnSpPr>
            <p:nvPr/>
          </p:nvCxnSpPr>
          <p:spPr>
            <a:xfrm rot="5400000">
              <a:off x="3342888" y="3467887"/>
              <a:ext cx="857252" cy="2987602"/>
            </a:xfrm>
            <a:prstGeom prst="bentConnector2">
              <a:avLst/>
            </a:prstGeom>
            <a:ln w="19050">
              <a:solidFill>
                <a:schemeClr val="accent1">
                  <a:lumMod val="7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70" name="Elbow Connector 45"/>
            <p:cNvCxnSpPr/>
            <p:nvPr/>
          </p:nvCxnSpPr>
          <p:spPr>
            <a:xfrm rot="5400000" flipV="1">
              <a:off x="7991864" y="3486527"/>
              <a:ext cx="857252" cy="2987605"/>
            </a:xfrm>
            <a:prstGeom prst="bentConnector2">
              <a:avLst/>
            </a:prstGeom>
            <a:ln w="19050">
              <a:solidFill>
                <a:schemeClr val="bg1">
                  <a:lumMod val="50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71" name="Elbow Connector 53"/>
            <p:cNvCxnSpPr/>
            <p:nvPr/>
          </p:nvCxnSpPr>
          <p:spPr>
            <a:xfrm flipH="1" flipV="1">
              <a:off x="2277709" y="1474824"/>
              <a:ext cx="1240761" cy="854613"/>
            </a:xfrm>
            <a:prstGeom prst="bentConnector3">
              <a:avLst>
                <a:gd name="adj1" fmla="val -2255"/>
              </a:avLst>
            </a:prstGeom>
            <a:ln w="19050">
              <a:solidFill>
                <a:schemeClr val="bg1">
                  <a:lumMod val="50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72" name="Freeform 66"/>
            <p:cNvSpPr>
              <a:spLocks noEditPoints="1"/>
            </p:cNvSpPr>
            <p:nvPr/>
          </p:nvSpPr>
          <p:spPr bwMode="auto">
            <a:xfrm>
              <a:off x="3090323" y="3094122"/>
              <a:ext cx="866621" cy="672189"/>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3" name="Freeform 52"/>
            <p:cNvSpPr>
              <a:spLocks noEditPoints="1"/>
            </p:cNvSpPr>
            <p:nvPr/>
          </p:nvSpPr>
          <p:spPr bwMode="auto">
            <a:xfrm>
              <a:off x="4918310" y="3056888"/>
              <a:ext cx="694009" cy="7466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4" name="Freeform 131"/>
            <p:cNvSpPr/>
            <p:nvPr/>
          </p:nvSpPr>
          <p:spPr bwMode="auto">
            <a:xfrm>
              <a:off x="6671431" y="3104258"/>
              <a:ext cx="642185" cy="65191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4" name="Oval 87"/>
            <p:cNvSpPr>
              <a:spLocks noChangeAspect="1"/>
            </p:cNvSpPr>
            <p:nvPr/>
          </p:nvSpPr>
          <p:spPr>
            <a:xfrm>
              <a:off x="7616886" y="2327369"/>
              <a:ext cx="2205692" cy="2205692"/>
            </a:xfrm>
            <a:prstGeom prst="ellipse">
              <a:avLst/>
            </a:prstGeom>
            <a:solidFill>
              <a:schemeClr val="accent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cs typeface="+mn-ea"/>
                <a:sym typeface="+mn-lt"/>
              </a:endParaRPr>
            </a:p>
          </p:txBody>
        </p:sp>
        <p:sp>
          <p:nvSpPr>
            <p:cNvPr id="75" name="Freeform 57"/>
            <p:cNvSpPr>
              <a:spLocks noEditPoints="1"/>
            </p:cNvSpPr>
            <p:nvPr/>
          </p:nvSpPr>
          <p:spPr bwMode="auto">
            <a:xfrm>
              <a:off x="8371748" y="3087098"/>
              <a:ext cx="695969" cy="686235"/>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76" name="文本框 75"/>
          <p:cNvSpPr txBox="1"/>
          <p:nvPr/>
        </p:nvSpPr>
        <p:spPr>
          <a:xfrm>
            <a:off x="992659" y="1321929"/>
            <a:ext cx="1715512" cy="1220847"/>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p:txBody>
      </p:sp>
      <p:sp>
        <p:nvSpPr>
          <p:cNvPr id="77" name="文本框 76"/>
          <p:cNvSpPr txBox="1"/>
          <p:nvPr/>
        </p:nvSpPr>
        <p:spPr>
          <a:xfrm>
            <a:off x="990831" y="4708645"/>
            <a:ext cx="1715512" cy="1220847"/>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p:txBody>
      </p:sp>
      <p:sp>
        <p:nvSpPr>
          <p:cNvPr id="78" name="文本框 77"/>
          <p:cNvSpPr txBox="1"/>
          <p:nvPr/>
        </p:nvSpPr>
        <p:spPr>
          <a:xfrm>
            <a:off x="9400710" y="1321928"/>
            <a:ext cx="1715512" cy="1220847"/>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p:txBody>
      </p:sp>
      <p:sp>
        <p:nvSpPr>
          <p:cNvPr id="79" name="文本框 78"/>
          <p:cNvSpPr txBox="1"/>
          <p:nvPr/>
        </p:nvSpPr>
        <p:spPr>
          <a:xfrm>
            <a:off x="9400710" y="4708645"/>
            <a:ext cx="1715512" cy="1220847"/>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a:t>
            </a:r>
            <a:endParaRPr lang="zh-CN" altLang="en-US" sz="1400" dirty="0">
              <a:solidFill>
                <a:srgbClr val="949AB2"/>
              </a:solidFill>
              <a:cs typeface="+mn-ea"/>
              <a:sym typeface="+mn-lt"/>
            </a:endParaRPr>
          </a:p>
        </p:txBody>
      </p:sp>
      <p:grpSp>
        <p:nvGrpSpPr>
          <p:cNvPr id="80" name="组合 79"/>
          <p:cNvGrpSpPr/>
          <p:nvPr/>
        </p:nvGrpSpPr>
        <p:grpSpPr>
          <a:xfrm>
            <a:off x="4772560" y="934876"/>
            <a:ext cx="2654114" cy="1051684"/>
            <a:chOff x="4772560" y="661916"/>
            <a:chExt cx="2654114" cy="1051684"/>
          </a:xfrm>
        </p:grpSpPr>
        <p:sp>
          <p:nvSpPr>
            <p:cNvPr id="81" name="文本框 80"/>
            <p:cNvSpPr txBox="1"/>
            <p:nvPr/>
          </p:nvSpPr>
          <p:spPr>
            <a:xfrm>
              <a:off x="4772560" y="661916"/>
              <a:ext cx="2646879" cy="830997"/>
            </a:xfrm>
            <a:prstGeom prst="rect">
              <a:avLst/>
            </a:prstGeom>
            <a:noFill/>
          </p:spPr>
          <p:txBody>
            <a:bodyPr wrap="none" rtlCol="0">
              <a:spAutoFit/>
            </a:bodyPr>
            <a:lstStyle/>
            <a:p>
              <a:pPr algn="ctr"/>
              <a:r>
                <a:rPr lang="zh-CN" altLang="en-US" sz="4800" dirty="0">
                  <a:solidFill>
                    <a:schemeClr val="accent1">
                      <a:lumMod val="50000"/>
                    </a:schemeClr>
                  </a:solidFill>
                  <a:cs typeface="+mn-ea"/>
                  <a:sym typeface="+mn-lt"/>
                </a:rPr>
                <a:t>输入标题</a:t>
              </a:r>
              <a:endParaRPr lang="zh-CN" altLang="en-US" sz="4800" dirty="0">
                <a:solidFill>
                  <a:schemeClr val="accent1">
                    <a:lumMod val="50000"/>
                  </a:schemeClr>
                </a:solidFill>
                <a:cs typeface="+mn-ea"/>
                <a:sym typeface="+mn-lt"/>
              </a:endParaRPr>
            </a:p>
          </p:txBody>
        </p:sp>
        <p:sp>
          <p:nvSpPr>
            <p:cNvPr id="82" name="文本框 81"/>
            <p:cNvSpPr txBox="1"/>
            <p:nvPr/>
          </p:nvSpPr>
          <p:spPr>
            <a:xfrm>
              <a:off x="4911242" y="1375046"/>
              <a:ext cx="2515432" cy="338554"/>
            </a:xfrm>
            <a:prstGeom prst="rect">
              <a:avLst/>
            </a:prstGeom>
            <a:noFill/>
          </p:spPr>
          <p:txBody>
            <a:bodyPr wrap="none" rtlCol="0">
              <a:spAutoFit/>
            </a:bodyPr>
            <a:lstStyle/>
            <a:p>
              <a:pPr algn="ctr"/>
              <a:r>
                <a:rPr lang="en-US" altLang="zh-CN" sz="1600" spc="900" dirty="0">
                  <a:solidFill>
                    <a:srgbClr val="949AB2"/>
                  </a:solidFill>
                  <a:cs typeface="+mn-ea"/>
                  <a:sym typeface="+mn-lt"/>
                </a:rPr>
                <a:t>TITLE HERE</a:t>
              </a:r>
              <a:endParaRPr lang="zh-CN" altLang="en-US" sz="1600" spc="900" dirty="0">
                <a:solidFill>
                  <a:srgbClr val="949AB2"/>
                </a:solidFill>
                <a:cs typeface="+mn-ea"/>
                <a:sym typeface="+mn-lt"/>
              </a:endParaRPr>
            </a:p>
          </p:txBody>
        </p:sp>
      </p:grpSp>
      <p:sp>
        <p:nvSpPr>
          <p:cNvPr id="4" name="TextBox 4"/>
          <p:cNvSpPr txBox="1"/>
          <p:nvPr/>
        </p:nvSpPr>
        <p:spPr>
          <a:xfrm>
            <a:off x="270751" y="6697155"/>
            <a:ext cx="1440159" cy="118430"/>
          </a:xfrm>
          <a:prstGeom prst="rect">
            <a:avLst/>
          </a:prstGeom>
          <a:noFill/>
        </p:spPr>
        <p:txBody>
          <a:bodyPr wrap="square" rtlCol="0">
            <a:spAutoFit/>
          </a:bodyPr>
          <a:lstStyle/>
          <a:p>
            <a:pPr>
              <a:lnSpc>
                <a:spcPct val="200000"/>
              </a:lnSpc>
            </a:pPr>
            <a:r>
              <a:rPr lang="zh-CN" altLang="en-US" sz="100" dirty="0">
                <a:solidFill>
                  <a:srgbClr val="D8D9DD"/>
                </a:solidFill>
                <a:latin typeface="微软雅黑" panose="020B0503020204020204" pitchFamily="34" charset="-122"/>
              </a:rPr>
              <a:t>行业</a:t>
            </a:r>
            <a:r>
              <a:rPr lang="en-US" altLang="zh-CN" sz="100" dirty="0">
                <a:solidFill>
                  <a:srgbClr val="D8D9DD"/>
                </a:solidFill>
                <a:latin typeface="微软雅黑" panose="020B0503020204020204" pitchFamily="34" charset="-122"/>
              </a:rPr>
              <a:t>PPT</a:t>
            </a:r>
            <a:r>
              <a:rPr lang="zh-CN" altLang="en-US" sz="100" dirty="0">
                <a:solidFill>
                  <a:srgbClr val="D8D9DD"/>
                </a:solidFill>
                <a:latin typeface="微软雅黑" panose="020B0503020204020204" pitchFamily="34" charset="-122"/>
              </a:rPr>
              <a:t>模板</a:t>
            </a:r>
            <a:r>
              <a:rPr lang="en-US" altLang="zh-CN" sz="100" dirty="0">
                <a:solidFill>
                  <a:srgbClr val="D8D9DD"/>
                </a:solidFill>
                <a:latin typeface="微软雅黑" panose="020B0503020204020204" pitchFamily="34" charset="-122"/>
              </a:rPr>
              <a:t>http://www.1ppt.com/hangye/</a:t>
            </a:r>
            <a:endParaRPr lang="en-US" altLang="zh-CN" sz="100" dirty="0">
              <a:solidFill>
                <a:srgbClr val="D8D9DD"/>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childTnLst>
                                </p:cTn>
                              </p:par>
                              <p:par>
                                <p:cTn id="8" presetID="10"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1000"/>
                                        <p:tgtEl>
                                          <p:spTgt spid="76"/>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1000"/>
                                        <p:tgtEl>
                                          <p:spTgt spid="78"/>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1000"/>
                                        <p:tgtEl>
                                          <p:spTgt spid="77"/>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第二部分</a:t>
            </a:r>
            <a:endParaRPr lang="zh-CN" altLang="en-US" sz="2400" dirty="0">
              <a:solidFill>
                <a:srgbClr val="DCDDE1"/>
              </a:solidFill>
              <a:cs typeface="+mn-ea"/>
              <a:sym typeface="+mn-lt"/>
            </a:endParaRPr>
          </a:p>
        </p:txBody>
      </p:sp>
      <p:pic>
        <p:nvPicPr>
          <p:cNvPr id="4" name="图片 3"/>
          <p:cNvPicPr>
            <a:picLocks noChangeAspect="1"/>
          </p:cNvPicPr>
          <p:nvPr/>
        </p:nvPicPr>
        <p:blipFill rotWithShape="1">
          <a:blip r:embed="rId2" cstate="screen"/>
          <a:srcRect/>
          <a:stretch>
            <a:fillRect/>
          </a:stretch>
        </p:blipFill>
        <p:spPr>
          <a:xfrm>
            <a:off x="2916072" y="1415955"/>
            <a:ext cx="6359856" cy="4100502"/>
          </a:xfrm>
          <a:prstGeom prst="rect">
            <a:avLst/>
          </a:prstGeom>
        </p:spPr>
      </p:pic>
      <p:sp>
        <p:nvSpPr>
          <p:cNvPr id="5" name="矩形 4"/>
          <p:cNvSpPr/>
          <p:nvPr/>
        </p:nvSpPr>
        <p:spPr>
          <a:xfrm>
            <a:off x="2916072" y="1415955"/>
            <a:ext cx="6359856" cy="4026090"/>
          </a:xfrm>
          <a:prstGeom prst="rect">
            <a:avLst/>
          </a:prstGeom>
          <a:noFill/>
          <a:ln>
            <a:solidFill>
              <a:srgbClr val="949AB2">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组合 7"/>
          <p:cNvGrpSpPr/>
          <p:nvPr/>
        </p:nvGrpSpPr>
        <p:grpSpPr>
          <a:xfrm>
            <a:off x="2916072" y="1415955"/>
            <a:ext cx="6359856" cy="4026089"/>
            <a:chOff x="3530221" y="2296236"/>
            <a:chExt cx="5131558" cy="2265529"/>
          </a:xfrm>
        </p:grpSpPr>
        <p:sp>
          <p:nvSpPr>
            <p:cNvPr id="6" name="矩形 5"/>
            <p:cNvSpPr/>
            <p:nvPr/>
          </p:nvSpPr>
          <p:spPr>
            <a:xfrm>
              <a:off x="3530221" y="2296236"/>
              <a:ext cx="5131558" cy="2265529"/>
            </a:xfrm>
            <a:prstGeom prst="rect">
              <a:avLst/>
            </a:prstGeom>
            <a:solidFill>
              <a:srgbClr val="D8D9DD"/>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文本框 26"/>
            <p:cNvSpPr txBox="1"/>
            <p:nvPr/>
          </p:nvSpPr>
          <p:spPr>
            <a:xfrm>
              <a:off x="3741761" y="2819447"/>
              <a:ext cx="4708477" cy="1469189"/>
            </a:xfrm>
            <a:prstGeom prst="rect">
              <a:avLst/>
            </a:prstGeom>
            <a:noFill/>
          </p:spPr>
          <p:txBody>
            <a:bodyPr wrap="square" rtlCol="0">
              <a:spAutoFit/>
            </a:bodyPr>
            <a:lstStyle/>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zh-CN" altLang="en-US"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r>
                <a:rPr lang="zh-CN" altLang="en-US" sz="1600" dirty="0">
                  <a:solidFill>
                    <a:schemeClr val="tx1">
                      <a:lumMod val="65000"/>
                      <a:lumOff val="35000"/>
                    </a:schemeClr>
                  </a:solidFill>
                  <a:cs typeface="+mn-ea"/>
                  <a:sym typeface="+mn-lt"/>
                </a:rPr>
                <a:t>点击输入内容点击输入内容点击输入内容点击输入</a:t>
              </a:r>
              <a:endParaRPr lang="en-US" altLang="zh-CN" sz="1600" dirty="0">
                <a:solidFill>
                  <a:schemeClr val="tx1">
                    <a:lumMod val="65000"/>
                    <a:lumOff val="35000"/>
                  </a:schemeClr>
                </a:solidFill>
                <a:cs typeface="+mn-ea"/>
                <a:sym typeface="+mn-lt"/>
              </a:endParaRPr>
            </a:p>
            <a:p>
              <a:pPr algn="ctr">
                <a:lnSpc>
                  <a:spcPts val="2200"/>
                </a:lnSpc>
              </a:pPr>
              <a:endParaRPr lang="zh-CN" altLang="en-US" sz="1600"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第二部分</a:t>
            </a:r>
            <a:endParaRPr lang="zh-CN" altLang="en-US" sz="2400" dirty="0">
              <a:solidFill>
                <a:srgbClr val="DCDDE1"/>
              </a:solidFill>
              <a:cs typeface="+mn-ea"/>
              <a:sym typeface="+mn-lt"/>
            </a:endParaRPr>
          </a:p>
        </p:txBody>
      </p:sp>
      <p:grpSp>
        <p:nvGrpSpPr>
          <p:cNvPr id="12" name="组合 11"/>
          <p:cNvGrpSpPr/>
          <p:nvPr/>
        </p:nvGrpSpPr>
        <p:grpSpPr>
          <a:xfrm>
            <a:off x="1815987" y="0"/>
            <a:ext cx="2159566" cy="3156085"/>
            <a:chOff x="1815987" y="0"/>
            <a:chExt cx="2159566" cy="3156085"/>
          </a:xfrm>
        </p:grpSpPr>
        <p:cxnSp>
          <p:nvCxnSpPr>
            <p:cNvPr id="31" name="直接连接符 30"/>
            <p:cNvCxnSpPr/>
            <p:nvPr/>
          </p:nvCxnSpPr>
          <p:spPr>
            <a:xfrm>
              <a:off x="2938160" y="0"/>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815987" y="1543768"/>
              <a:ext cx="2159566" cy="1612317"/>
              <a:chOff x="2250116" y="1543768"/>
              <a:chExt cx="2159566" cy="1612317"/>
            </a:xfrm>
          </p:grpSpPr>
          <p:pic>
            <p:nvPicPr>
              <p:cNvPr id="3" name="图片 2"/>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grpSp>
            <p:nvGrpSpPr>
              <p:cNvPr id="4" name="组合 3"/>
              <p:cNvGrpSpPr/>
              <p:nvPr/>
            </p:nvGrpSpPr>
            <p:grpSpPr>
              <a:xfrm>
                <a:off x="2250116" y="2311441"/>
                <a:ext cx="2159566" cy="844644"/>
                <a:chOff x="7420404" y="1074748"/>
                <a:chExt cx="2159566" cy="844644"/>
              </a:xfrm>
            </p:grpSpPr>
            <p:sp>
              <p:nvSpPr>
                <p:cNvPr id="25" name="文本框 24"/>
                <p:cNvSpPr txBox="1"/>
                <p:nvPr/>
              </p:nvSpPr>
              <p:spPr>
                <a:xfrm>
                  <a:off x="7420404" y="1074748"/>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26" name="文本框 25"/>
                <p:cNvSpPr txBox="1"/>
                <p:nvPr/>
              </p:nvSpPr>
              <p:spPr>
                <a:xfrm>
                  <a:off x="7605685" y="1642393"/>
                  <a:ext cx="1939955" cy="276999"/>
                </a:xfrm>
                <a:prstGeom prst="rect">
                  <a:avLst/>
                </a:prstGeom>
                <a:noFill/>
              </p:spPr>
              <p:txBody>
                <a:bodyPr wrap="none" rtlCol="0">
                  <a:spAutoFit/>
                </a:bodyPr>
                <a:lstStyle/>
                <a:p>
                  <a:pPr algn="ct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grpSp>
      </p:grpSp>
      <p:sp>
        <p:nvSpPr>
          <p:cNvPr id="28" name="文本框 27"/>
          <p:cNvSpPr txBox="1"/>
          <p:nvPr/>
        </p:nvSpPr>
        <p:spPr>
          <a:xfrm>
            <a:off x="1527418" y="3586972"/>
            <a:ext cx="2736702" cy="2067233"/>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p:txBody>
      </p:sp>
      <p:sp>
        <p:nvSpPr>
          <p:cNvPr id="36" name="文本框 35"/>
          <p:cNvSpPr txBox="1"/>
          <p:nvPr/>
        </p:nvSpPr>
        <p:spPr>
          <a:xfrm>
            <a:off x="4727649" y="3588543"/>
            <a:ext cx="2736702" cy="2067233"/>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p:txBody>
      </p:sp>
      <p:sp>
        <p:nvSpPr>
          <p:cNvPr id="43" name="文本框 42"/>
          <p:cNvSpPr txBox="1"/>
          <p:nvPr/>
        </p:nvSpPr>
        <p:spPr>
          <a:xfrm>
            <a:off x="7927881" y="3586972"/>
            <a:ext cx="2736702" cy="2067233"/>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点击输入内容点击点击输入内容</a:t>
            </a:r>
            <a:endParaRPr lang="en-US" altLang="zh-CN" sz="1400" dirty="0">
              <a:solidFill>
                <a:srgbClr val="949AB2"/>
              </a:solidFill>
              <a:cs typeface="+mn-ea"/>
              <a:sym typeface="+mn-lt"/>
            </a:endParaRPr>
          </a:p>
        </p:txBody>
      </p:sp>
      <p:grpSp>
        <p:nvGrpSpPr>
          <p:cNvPr id="13" name="组合 12"/>
          <p:cNvGrpSpPr/>
          <p:nvPr/>
        </p:nvGrpSpPr>
        <p:grpSpPr>
          <a:xfrm>
            <a:off x="5016218" y="-18197"/>
            <a:ext cx="2159566" cy="3175853"/>
            <a:chOff x="5016218" y="-18197"/>
            <a:chExt cx="2159566" cy="3175853"/>
          </a:xfrm>
        </p:grpSpPr>
        <p:grpSp>
          <p:nvGrpSpPr>
            <p:cNvPr id="35" name="组合 34"/>
            <p:cNvGrpSpPr/>
            <p:nvPr/>
          </p:nvGrpSpPr>
          <p:grpSpPr>
            <a:xfrm>
              <a:off x="5016218" y="1545339"/>
              <a:ext cx="2159566" cy="1612317"/>
              <a:chOff x="2250116" y="1543768"/>
              <a:chExt cx="2159566" cy="1612317"/>
            </a:xfrm>
          </p:grpSpPr>
          <p:pic>
            <p:nvPicPr>
              <p:cNvPr id="37" name="图片 36"/>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grpSp>
            <p:nvGrpSpPr>
              <p:cNvPr id="38" name="组合 37"/>
              <p:cNvGrpSpPr/>
              <p:nvPr/>
            </p:nvGrpSpPr>
            <p:grpSpPr>
              <a:xfrm>
                <a:off x="2250116" y="2311441"/>
                <a:ext cx="2159566" cy="844644"/>
                <a:chOff x="7420404" y="1074748"/>
                <a:chExt cx="2159566" cy="844644"/>
              </a:xfrm>
            </p:grpSpPr>
            <p:sp>
              <p:nvSpPr>
                <p:cNvPr id="39" name="文本框 38"/>
                <p:cNvSpPr txBox="1"/>
                <p:nvPr/>
              </p:nvSpPr>
              <p:spPr>
                <a:xfrm>
                  <a:off x="7420404" y="1074748"/>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40" name="文本框 39"/>
                <p:cNvSpPr txBox="1"/>
                <p:nvPr/>
              </p:nvSpPr>
              <p:spPr>
                <a:xfrm>
                  <a:off x="7605685" y="1642393"/>
                  <a:ext cx="1939955" cy="276999"/>
                </a:xfrm>
                <a:prstGeom prst="rect">
                  <a:avLst/>
                </a:prstGeom>
                <a:noFill/>
              </p:spPr>
              <p:txBody>
                <a:bodyPr wrap="none" rtlCol="0">
                  <a:spAutoFit/>
                </a:bodyPr>
                <a:lstStyle/>
                <a:p>
                  <a:pPr algn="ct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grpSp>
        <p:cxnSp>
          <p:nvCxnSpPr>
            <p:cNvPr id="49" name="直接连接符 48"/>
            <p:cNvCxnSpPr/>
            <p:nvPr/>
          </p:nvCxnSpPr>
          <p:spPr>
            <a:xfrm>
              <a:off x="6129461" y="-18197"/>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8216450" y="-18198"/>
            <a:ext cx="2159566" cy="3174283"/>
            <a:chOff x="8216450" y="-18198"/>
            <a:chExt cx="2159566" cy="3174283"/>
          </a:xfrm>
        </p:grpSpPr>
        <p:grpSp>
          <p:nvGrpSpPr>
            <p:cNvPr id="42" name="组合 41"/>
            <p:cNvGrpSpPr/>
            <p:nvPr/>
          </p:nvGrpSpPr>
          <p:grpSpPr>
            <a:xfrm>
              <a:off x="8216450" y="1543768"/>
              <a:ext cx="2159566" cy="1612317"/>
              <a:chOff x="2250116" y="1543768"/>
              <a:chExt cx="2159566" cy="1612317"/>
            </a:xfrm>
          </p:grpSpPr>
          <p:pic>
            <p:nvPicPr>
              <p:cNvPr id="44" name="图片 43"/>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grpSp>
            <p:nvGrpSpPr>
              <p:cNvPr id="45" name="组合 44"/>
              <p:cNvGrpSpPr/>
              <p:nvPr/>
            </p:nvGrpSpPr>
            <p:grpSpPr>
              <a:xfrm>
                <a:off x="2250116" y="2311441"/>
                <a:ext cx="2159566" cy="844644"/>
                <a:chOff x="7420404" y="1074748"/>
                <a:chExt cx="2159566" cy="844644"/>
              </a:xfrm>
            </p:grpSpPr>
            <p:sp>
              <p:nvSpPr>
                <p:cNvPr id="46" name="文本框 45"/>
                <p:cNvSpPr txBox="1"/>
                <p:nvPr/>
              </p:nvSpPr>
              <p:spPr>
                <a:xfrm>
                  <a:off x="7420404" y="1074748"/>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47" name="文本框 46"/>
                <p:cNvSpPr txBox="1"/>
                <p:nvPr/>
              </p:nvSpPr>
              <p:spPr>
                <a:xfrm>
                  <a:off x="7605685" y="1642393"/>
                  <a:ext cx="1939955" cy="276999"/>
                </a:xfrm>
                <a:prstGeom prst="rect">
                  <a:avLst/>
                </a:prstGeom>
                <a:noFill/>
              </p:spPr>
              <p:txBody>
                <a:bodyPr wrap="none" rtlCol="0">
                  <a:spAutoFit/>
                </a:bodyPr>
                <a:lstStyle/>
                <a:p>
                  <a:pPr algn="ct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grpSp>
        <p:cxnSp>
          <p:nvCxnSpPr>
            <p:cNvPr id="50" name="直接连接符 49"/>
            <p:cNvCxnSpPr/>
            <p:nvPr/>
          </p:nvCxnSpPr>
          <p:spPr>
            <a:xfrm>
              <a:off x="9334656" y="-18198"/>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childTnLst>
                                </p:cTn>
                              </p:par>
                              <p:par>
                                <p:cTn id="13" presetID="47" presetClass="entr" presetSubtype="0" fill="hold" nodeType="withEffect">
                                  <p:stCondLst>
                                    <p:cond delay="1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225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1000"/>
                                        <p:tgtEl>
                                          <p:spTgt spid="36"/>
                                        </p:tgtEl>
                                      </p:cBhvr>
                                    </p:animEffect>
                                  </p:childTnLst>
                                </p:cTn>
                              </p:par>
                              <p:par>
                                <p:cTn id="21" presetID="47" presetClass="entr" presetSubtype="0" fill="hold" nodeType="withEffect">
                                  <p:stCondLst>
                                    <p:cond delay="30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375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6"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9C6B5"/>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flipH="1">
            <a:off x="6223378" y="-4473"/>
            <a:ext cx="5968621" cy="6862473"/>
          </a:xfrm>
          <a:prstGeom prst="rect">
            <a:avLst/>
          </a:prstGeom>
        </p:spPr>
      </p:pic>
      <p:sp>
        <p:nvSpPr>
          <p:cNvPr id="11" name="矩形 10"/>
          <p:cNvSpPr/>
          <p:nvPr/>
        </p:nvSpPr>
        <p:spPr>
          <a:xfrm>
            <a:off x="0" y="0"/>
            <a:ext cx="12191999" cy="6858000"/>
          </a:xfrm>
          <a:prstGeom prst="rect">
            <a:avLst/>
          </a:prstGeom>
          <a:solidFill>
            <a:srgbClr val="949AB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第二部分</a:t>
            </a:r>
            <a:endParaRPr lang="zh-CN" altLang="en-US" sz="2400" dirty="0">
              <a:solidFill>
                <a:srgbClr val="DCDDE1"/>
              </a:solidFill>
              <a:cs typeface="+mn-ea"/>
              <a:sym typeface="+mn-lt"/>
            </a:endParaRPr>
          </a:p>
        </p:txBody>
      </p:sp>
      <p:grpSp>
        <p:nvGrpSpPr>
          <p:cNvPr id="14" name="组合 13"/>
          <p:cNvGrpSpPr/>
          <p:nvPr/>
        </p:nvGrpSpPr>
        <p:grpSpPr>
          <a:xfrm>
            <a:off x="968423" y="2738055"/>
            <a:ext cx="2736702" cy="2705723"/>
            <a:chOff x="1162537" y="3156763"/>
            <a:chExt cx="2736702" cy="2705723"/>
          </a:xfrm>
        </p:grpSpPr>
        <p:pic>
          <p:nvPicPr>
            <p:cNvPr id="13" name="图片 12"/>
            <p:cNvPicPr>
              <a:picLocks noChangeAspect="1"/>
            </p:cNvPicPr>
            <p:nvPr/>
          </p:nvPicPr>
          <p:blipFill>
            <a:blip r:embed="rId2" cstate="screen"/>
            <a:stretch>
              <a:fillRect/>
            </a:stretch>
          </p:blipFill>
          <p:spPr>
            <a:xfrm>
              <a:off x="2240489" y="3156763"/>
              <a:ext cx="580800" cy="540000"/>
            </a:xfrm>
            <a:prstGeom prst="rect">
              <a:avLst/>
            </a:prstGeom>
          </p:spPr>
        </p:pic>
        <p:sp>
          <p:nvSpPr>
            <p:cNvPr id="32" name="文本框 31"/>
            <p:cNvSpPr txBox="1"/>
            <p:nvPr/>
          </p:nvSpPr>
          <p:spPr>
            <a:xfrm>
              <a:off x="1722013" y="3945858"/>
              <a:ext cx="1617751"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200,000</a:t>
              </a:r>
              <a:endParaRPr lang="zh-CN" altLang="en-US" sz="3200" dirty="0">
                <a:solidFill>
                  <a:schemeClr val="accent1">
                    <a:lumMod val="50000"/>
                  </a:schemeClr>
                </a:solidFill>
                <a:cs typeface="+mn-ea"/>
                <a:sym typeface="+mn-lt"/>
              </a:endParaRPr>
            </a:p>
          </p:txBody>
        </p:sp>
        <p:sp>
          <p:nvSpPr>
            <p:cNvPr id="33" name="文本框 32"/>
            <p:cNvSpPr txBox="1"/>
            <p:nvPr/>
          </p:nvSpPr>
          <p:spPr>
            <a:xfrm>
              <a:off x="1162537" y="4641639"/>
              <a:ext cx="2736702" cy="122084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p:txBody>
        </p:sp>
      </p:grpSp>
      <p:grpSp>
        <p:nvGrpSpPr>
          <p:cNvPr id="41" name="组合 40"/>
          <p:cNvGrpSpPr/>
          <p:nvPr/>
        </p:nvGrpSpPr>
        <p:grpSpPr>
          <a:xfrm>
            <a:off x="3973802" y="2738055"/>
            <a:ext cx="2736702" cy="2705723"/>
            <a:chOff x="1162537" y="3156763"/>
            <a:chExt cx="2736702" cy="2705723"/>
          </a:xfrm>
        </p:grpSpPr>
        <p:pic>
          <p:nvPicPr>
            <p:cNvPr id="48" name="图片 47"/>
            <p:cNvPicPr>
              <a:picLocks noChangeAspect="1"/>
            </p:cNvPicPr>
            <p:nvPr/>
          </p:nvPicPr>
          <p:blipFill>
            <a:blip r:embed="rId2" cstate="screen"/>
            <a:stretch>
              <a:fillRect/>
            </a:stretch>
          </p:blipFill>
          <p:spPr>
            <a:xfrm>
              <a:off x="2240489" y="3156763"/>
              <a:ext cx="580800" cy="540000"/>
            </a:xfrm>
            <a:prstGeom prst="rect">
              <a:avLst/>
            </a:prstGeom>
          </p:spPr>
        </p:pic>
        <p:sp>
          <p:nvSpPr>
            <p:cNvPr id="51" name="文本框 50"/>
            <p:cNvSpPr txBox="1"/>
            <p:nvPr/>
          </p:nvSpPr>
          <p:spPr>
            <a:xfrm>
              <a:off x="1722013" y="3945858"/>
              <a:ext cx="1617751"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400,000</a:t>
              </a:r>
              <a:endParaRPr lang="zh-CN" altLang="en-US" sz="3200" dirty="0">
                <a:solidFill>
                  <a:schemeClr val="accent1">
                    <a:lumMod val="50000"/>
                  </a:schemeClr>
                </a:solidFill>
                <a:cs typeface="+mn-ea"/>
                <a:sym typeface="+mn-lt"/>
              </a:endParaRPr>
            </a:p>
          </p:txBody>
        </p:sp>
        <p:sp>
          <p:nvSpPr>
            <p:cNvPr id="52" name="文本框 51"/>
            <p:cNvSpPr txBox="1"/>
            <p:nvPr/>
          </p:nvSpPr>
          <p:spPr>
            <a:xfrm>
              <a:off x="1162537" y="4641639"/>
              <a:ext cx="2736702" cy="122084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 name="矩形 1"/>
          <p:cNvSpPr/>
          <p:nvPr/>
        </p:nvSpPr>
        <p:spPr>
          <a:xfrm>
            <a:off x="0" y="0"/>
            <a:ext cx="12192000" cy="6858001"/>
          </a:xfrm>
          <a:prstGeom prst="rect">
            <a:avLst/>
          </a:prstGeom>
          <a:solidFill>
            <a:srgbClr val="E8E9E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第一部分</a:t>
            </a:r>
            <a:endParaRPr lang="zh-CN" altLang="en-US" sz="2400" dirty="0">
              <a:solidFill>
                <a:srgbClr val="DCDDE1"/>
              </a:solidFill>
              <a:cs typeface="+mn-ea"/>
              <a:sym typeface="+mn-lt"/>
            </a:endParaRPr>
          </a:p>
        </p:txBody>
      </p:sp>
      <p:grpSp>
        <p:nvGrpSpPr>
          <p:cNvPr id="8" name="组合 7"/>
          <p:cNvGrpSpPr/>
          <p:nvPr/>
        </p:nvGrpSpPr>
        <p:grpSpPr>
          <a:xfrm>
            <a:off x="2200848" y="1535421"/>
            <a:ext cx="2153905" cy="4551442"/>
            <a:chOff x="2200848" y="1535421"/>
            <a:chExt cx="2153905" cy="4551442"/>
          </a:xfrm>
        </p:grpSpPr>
        <p:grpSp>
          <p:nvGrpSpPr>
            <p:cNvPr id="37" name="Group 29"/>
            <p:cNvGrpSpPr/>
            <p:nvPr/>
          </p:nvGrpSpPr>
          <p:grpSpPr>
            <a:xfrm>
              <a:off x="2200848" y="1535421"/>
              <a:ext cx="2153905" cy="4551442"/>
              <a:chOff x="3189614" y="1562392"/>
              <a:chExt cx="1474916" cy="3116662"/>
            </a:xfrm>
            <a:effectLst/>
          </p:grpSpPr>
          <p:sp>
            <p:nvSpPr>
              <p:cNvPr id="53"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54" name="Group 20"/>
              <p:cNvGrpSpPr/>
              <p:nvPr/>
            </p:nvGrpSpPr>
            <p:grpSpPr>
              <a:xfrm>
                <a:off x="3189614" y="1991493"/>
                <a:ext cx="23662" cy="645898"/>
                <a:chOff x="3392428" y="1951545"/>
                <a:chExt cx="27432" cy="735419"/>
              </a:xfrm>
            </p:grpSpPr>
            <p:sp>
              <p:nvSpPr>
                <p:cNvPr id="60"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1"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2"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sp>
            <p:nvSpPr>
              <p:cNvPr id="55"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6"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7"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8"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9"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grpSp>
          <p:nvGrpSpPr>
            <p:cNvPr id="48" name="Group 95"/>
            <p:cNvGrpSpPr/>
            <p:nvPr/>
          </p:nvGrpSpPr>
          <p:grpSpPr>
            <a:xfrm>
              <a:off x="2371897" y="2171334"/>
              <a:ext cx="1834841" cy="3313958"/>
              <a:chOff x="1624190" y="1624632"/>
              <a:chExt cx="1256433" cy="2269279"/>
            </a:xfrm>
            <a:solidFill>
              <a:schemeClr val="bg1">
                <a:lumMod val="85000"/>
              </a:schemeClr>
            </a:solidFill>
          </p:grpSpPr>
          <p:sp>
            <p:nvSpPr>
              <p:cNvPr id="49" name="Rectangle 90"/>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50" name="Rectangle 91"/>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51" name="Rectangle 92"/>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52" name="Rectangle 94"/>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grpSp>
        <p:pic>
          <p:nvPicPr>
            <p:cNvPr id="4" name="图片 3"/>
            <p:cNvPicPr>
              <a:picLocks noChangeAspect="1"/>
            </p:cNvPicPr>
            <p:nvPr/>
          </p:nvPicPr>
          <p:blipFill rotWithShape="1">
            <a:blip r:embed="rId2" cstate="screen"/>
            <a:srcRect/>
            <a:stretch>
              <a:fillRect/>
            </a:stretch>
          </p:blipFill>
          <p:spPr>
            <a:xfrm>
              <a:off x="2383415" y="2169816"/>
              <a:ext cx="1823324" cy="3287369"/>
            </a:xfrm>
            <a:prstGeom prst="rect">
              <a:avLst/>
            </a:prstGeom>
          </p:spPr>
        </p:pic>
      </p:grpSp>
      <p:grpSp>
        <p:nvGrpSpPr>
          <p:cNvPr id="9" name="组合 8"/>
          <p:cNvGrpSpPr/>
          <p:nvPr/>
        </p:nvGrpSpPr>
        <p:grpSpPr>
          <a:xfrm>
            <a:off x="0" y="2171334"/>
            <a:ext cx="6659093" cy="828490"/>
            <a:chOff x="0" y="2171334"/>
            <a:chExt cx="6659093" cy="828490"/>
          </a:xfrm>
        </p:grpSpPr>
        <p:sp>
          <p:nvSpPr>
            <p:cNvPr id="28" name="Rectangle 64"/>
            <p:cNvSpPr/>
            <p:nvPr/>
          </p:nvSpPr>
          <p:spPr>
            <a:xfrm>
              <a:off x="0" y="2171334"/>
              <a:ext cx="2235403" cy="82849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3" name="Rectangle 72"/>
            <p:cNvSpPr/>
            <p:nvPr/>
          </p:nvSpPr>
          <p:spPr>
            <a:xfrm>
              <a:off x="4356933" y="2171334"/>
              <a:ext cx="2302160" cy="828490"/>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3" name="文本框 62"/>
            <p:cNvSpPr txBox="1"/>
            <p:nvPr/>
          </p:nvSpPr>
          <p:spPr>
            <a:xfrm>
              <a:off x="1551021" y="2289158"/>
              <a:ext cx="545342"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01</a:t>
              </a:r>
              <a:endParaRPr lang="zh-CN" altLang="en-US" sz="3200" dirty="0">
                <a:solidFill>
                  <a:schemeClr val="bg1">
                    <a:lumMod val="95000"/>
                  </a:schemeClr>
                </a:solidFill>
                <a:cs typeface="+mn-ea"/>
                <a:sym typeface="+mn-lt"/>
              </a:endParaRPr>
            </a:p>
          </p:txBody>
        </p:sp>
        <p:sp>
          <p:nvSpPr>
            <p:cNvPr id="67" name="文本框 66"/>
            <p:cNvSpPr txBox="1"/>
            <p:nvPr/>
          </p:nvSpPr>
          <p:spPr>
            <a:xfrm>
              <a:off x="4406584" y="2289158"/>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grpSp>
      <p:grpSp>
        <p:nvGrpSpPr>
          <p:cNvPr id="11" name="组合 10"/>
          <p:cNvGrpSpPr/>
          <p:nvPr/>
        </p:nvGrpSpPr>
        <p:grpSpPr>
          <a:xfrm>
            <a:off x="0" y="2999824"/>
            <a:ext cx="6659093" cy="828490"/>
            <a:chOff x="0" y="2999824"/>
            <a:chExt cx="6659093" cy="828490"/>
          </a:xfrm>
        </p:grpSpPr>
        <p:sp>
          <p:nvSpPr>
            <p:cNvPr id="29" name="Rectangle 65"/>
            <p:cNvSpPr/>
            <p:nvPr/>
          </p:nvSpPr>
          <p:spPr>
            <a:xfrm>
              <a:off x="0" y="2999824"/>
              <a:ext cx="2235403" cy="828490"/>
            </a:xfrm>
            <a:prstGeom prst="rect">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4" name="Rectangle 74"/>
            <p:cNvSpPr/>
            <p:nvPr/>
          </p:nvSpPr>
          <p:spPr>
            <a:xfrm>
              <a:off x="4356933" y="2999824"/>
              <a:ext cx="2302160" cy="828490"/>
            </a:xfrm>
            <a:prstGeom prst="homePlat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4" name="文本框 63"/>
            <p:cNvSpPr txBox="1"/>
            <p:nvPr/>
          </p:nvSpPr>
          <p:spPr>
            <a:xfrm>
              <a:off x="1552732" y="3125715"/>
              <a:ext cx="617477"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02</a:t>
              </a:r>
              <a:endParaRPr lang="zh-CN" altLang="en-US" sz="3200" dirty="0">
                <a:solidFill>
                  <a:schemeClr val="bg1">
                    <a:lumMod val="95000"/>
                  </a:schemeClr>
                </a:solidFill>
                <a:cs typeface="+mn-ea"/>
                <a:sym typeface="+mn-lt"/>
              </a:endParaRPr>
            </a:p>
          </p:txBody>
        </p:sp>
        <p:sp>
          <p:nvSpPr>
            <p:cNvPr id="68" name="文本框 67"/>
            <p:cNvSpPr txBox="1"/>
            <p:nvPr/>
          </p:nvSpPr>
          <p:spPr>
            <a:xfrm>
              <a:off x="4406584" y="3136611"/>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grpSp>
      <p:grpSp>
        <p:nvGrpSpPr>
          <p:cNvPr id="13" name="组合 12"/>
          <p:cNvGrpSpPr/>
          <p:nvPr/>
        </p:nvGrpSpPr>
        <p:grpSpPr>
          <a:xfrm>
            <a:off x="0" y="3828314"/>
            <a:ext cx="6659093" cy="828490"/>
            <a:chOff x="0" y="3828314"/>
            <a:chExt cx="6659093" cy="828490"/>
          </a:xfrm>
        </p:grpSpPr>
        <p:sp>
          <p:nvSpPr>
            <p:cNvPr id="31" name="Rectangle 66"/>
            <p:cNvSpPr/>
            <p:nvPr/>
          </p:nvSpPr>
          <p:spPr>
            <a:xfrm>
              <a:off x="0" y="3828314"/>
              <a:ext cx="2235403" cy="82849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5" name="Rectangle 77"/>
            <p:cNvSpPr/>
            <p:nvPr/>
          </p:nvSpPr>
          <p:spPr>
            <a:xfrm>
              <a:off x="4356933" y="3828314"/>
              <a:ext cx="2302160" cy="828490"/>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5" name="文本框 64"/>
            <p:cNvSpPr txBox="1"/>
            <p:nvPr/>
          </p:nvSpPr>
          <p:spPr>
            <a:xfrm>
              <a:off x="1552930" y="3946138"/>
              <a:ext cx="615874"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03</a:t>
              </a:r>
              <a:endParaRPr lang="zh-CN" altLang="en-US" sz="3200" dirty="0">
                <a:solidFill>
                  <a:schemeClr val="bg1">
                    <a:lumMod val="95000"/>
                  </a:schemeClr>
                </a:solidFill>
                <a:cs typeface="+mn-ea"/>
                <a:sym typeface="+mn-lt"/>
              </a:endParaRPr>
            </a:p>
          </p:txBody>
        </p:sp>
        <p:sp>
          <p:nvSpPr>
            <p:cNvPr id="69" name="文本框 68"/>
            <p:cNvSpPr txBox="1"/>
            <p:nvPr/>
          </p:nvSpPr>
          <p:spPr>
            <a:xfrm>
              <a:off x="4406584" y="3954205"/>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grpSp>
      <p:grpSp>
        <p:nvGrpSpPr>
          <p:cNvPr id="14" name="组合 13"/>
          <p:cNvGrpSpPr/>
          <p:nvPr/>
        </p:nvGrpSpPr>
        <p:grpSpPr>
          <a:xfrm>
            <a:off x="0" y="4656802"/>
            <a:ext cx="6659093" cy="828490"/>
            <a:chOff x="0" y="4656802"/>
            <a:chExt cx="6659093" cy="828490"/>
          </a:xfrm>
        </p:grpSpPr>
        <p:sp>
          <p:nvSpPr>
            <p:cNvPr id="32" name="Rectangle 69"/>
            <p:cNvSpPr/>
            <p:nvPr/>
          </p:nvSpPr>
          <p:spPr>
            <a:xfrm>
              <a:off x="0" y="4656802"/>
              <a:ext cx="2235403" cy="828490"/>
            </a:xfrm>
            <a:prstGeom prst="rect">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6" name="Rectangle 78"/>
            <p:cNvSpPr/>
            <p:nvPr/>
          </p:nvSpPr>
          <p:spPr>
            <a:xfrm>
              <a:off x="4356933" y="4656802"/>
              <a:ext cx="2302160" cy="828490"/>
            </a:xfrm>
            <a:prstGeom prst="homePlat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6" name="文本框 65"/>
            <p:cNvSpPr txBox="1"/>
            <p:nvPr/>
          </p:nvSpPr>
          <p:spPr>
            <a:xfrm>
              <a:off x="1551022" y="4774626"/>
              <a:ext cx="628698"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04</a:t>
              </a:r>
              <a:endParaRPr lang="zh-CN" altLang="en-US" sz="3200" dirty="0">
                <a:solidFill>
                  <a:schemeClr val="bg1">
                    <a:lumMod val="95000"/>
                  </a:schemeClr>
                </a:solidFill>
                <a:cs typeface="+mn-ea"/>
                <a:sym typeface="+mn-lt"/>
              </a:endParaRPr>
            </a:p>
          </p:txBody>
        </p:sp>
        <p:sp>
          <p:nvSpPr>
            <p:cNvPr id="70" name="文本框 69"/>
            <p:cNvSpPr txBox="1"/>
            <p:nvPr/>
          </p:nvSpPr>
          <p:spPr>
            <a:xfrm>
              <a:off x="4406584" y="4763732"/>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grpSp>
      <p:sp>
        <p:nvSpPr>
          <p:cNvPr id="71" name="文本框 70"/>
          <p:cNvSpPr txBox="1"/>
          <p:nvPr/>
        </p:nvSpPr>
        <p:spPr>
          <a:xfrm>
            <a:off x="6905025" y="2253250"/>
            <a:ext cx="3822116" cy="629596"/>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72" name="文本框 71"/>
          <p:cNvSpPr txBox="1"/>
          <p:nvPr/>
        </p:nvSpPr>
        <p:spPr>
          <a:xfrm>
            <a:off x="6905025" y="3085774"/>
            <a:ext cx="3822116" cy="629596"/>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73" name="文本框 72"/>
          <p:cNvSpPr txBox="1"/>
          <p:nvPr/>
        </p:nvSpPr>
        <p:spPr>
          <a:xfrm>
            <a:off x="6905025" y="3910230"/>
            <a:ext cx="3822116" cy="629596"/>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74" name="文本框 73"/>
          <p:cNvSpPr txBox="1"/>
          <p:nvPr/>
        </p:nvSpPr>
        <p:spPr>
          <a:xfrm>
            <a:off x="6905025" y="4738718"/>
            <a:ext cx="3822116" cy="629596"/>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2" presetClass="entr" presetSubtype="8"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0-#ppt_w/2"/>
                                          </p:val>
                                        </p:tav>
                                        <p:tav tm="100000">
                                          <p:val>
                                            <p:strVal val="#ppt_x"/>
                                          </p:val>
                                        </p:tav>
                                      </p:tavLst>
                                    </p:anim>
                                    <p:anim calcmode="lin" valueType="num">
                                      <p:cBhvr additive="base">
                                        <p:cTn id="11" dur="10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150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1000" fill="hold"/>
                                        <p:tgtEl>
                                          <p:spTgt spid="71"/>
                                        </p:tgtEl>
                                        <p:attrNameLst>
                                          <p:attrName>ppt_x</p:attrName>
                                        </p:attrNameLst>
                                      </p:cBhvr>
                                      <p:tavLst>
                                        <p:tav tm="0">
                                          <p:val>
                                            <p:strVal val="1+#ppt_w/2"/>
                                          </p:val>
                                        </p:tav>
                                        <p:tav tm="100000">
                                          <p:val>
                                            <p:strVal val="#ppt_x"/>
                                          </p:val>
                                        </p:tav>
                                      </p:tavLst>
                                    </p:anim>
                                    <p:anim calcmode="lin" valueType="num">
                                      <p:cBhvr additive="base">
                                        <p:cTn id="15" dur="1000" fill="hold"/>
                                        <p:tgtEl>
                                          <p:spTgt spid="71"/>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225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1000" fill="hold"/>
                                        <p:tgtEl>
                                          <p:spTgt spid="11"/>
                                        </p:tgtEl>
                                        <p:attrNameLst>
                                          <p:attrName>ppt_x</p:attrName>
                                        </p:attrNameLst>
                                      </p:cBhvr>
                                      <p:tavLst>
                                        <p:tav tm="0">
                                          <p:val>
                                            <p:strVal val="0-#ppt_w/2"/>
                                          </p:val>
                                        </p:tav>
                                        <p:tav tm="100000">
                                          <p:val>
                                            <p:strVal val="#ppt_x"/>
                                          </p:val>
                                        </p:tav>
                                      </p:tavLst>
                                    </p:anim>
                                    <p:anim calcmode="lin" valueType="num">
                                      <p:cBhvr additive="base">
                                        <p:cTn id="19" dur="10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3000"/>
                                  </p:stCondLst>
                                  <p:childTnLst>
                                    <p:set>
                                      <p:cBhvr>
                                        <p:cTn id="21" dur="1" fill="hold">
                                          <p:stCondLst>
                                            <p:cond delay="0"/>
                                          </p:stCondLst>
                                        </p:cTn>
                                        <p:tgtEl>
                                          <p:spTgt spid="72"/>
                                        </p:tgtEl>
                                        <p:attrNameLst>
                                          <p:attrName>style.visibility</p:attrName>
                                        </p:attrNameLst>
                                      </p:cBhvr>
                                      <p:to>
                                        <p:strVal val="visible"/>
                                      </p:to>
                                    </p:set>
                                    <p:anim calcmode="lin" valueType="num">
                                      <p:cBhvr additive="base">
                                        <p:cTn id="22" dur="1000" fill="hold"/>
                                        <p:tgtEl>
                                          <p:spTgt spid="72"/>
                                        </p:tgtEl>
                                        <p:attrNameLst>
                                          <p:attrName>ppt_x</p:attrName>
                                        </p:attrNameLst>
                                      </p:cBhvr>
                                      <p:tavLst>
                                        <p:tav tm="0">
                                          <p:val>
                                            <p:strVal val="1+#ppt_w/2"/>
                                          </p:val>
                                        </p:tav>
                                        <p:tav tm="100000">
                                          <p:val>
                                            <p:strVal val="#ppt_x"/>
                                          </p:val>
                                        </p:tav>
                                      </p:tavLst>
                                    </p:anim>
                                    <p:anim calcmode="lin" valueType="num">
                                      <p:cBhvr additive="base">
                                        <p:cTn id="23" dur="1000" fill="hold"/>
                                        <p:tgtEl>
                                          <p:spTgt spid="72"/>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375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1000" fill="hold"/>
                                        <p:tgtEl>
                                          <p:spTgt spid="13"/>
                                        </p:tgtEl>
                                        <p:attrNameLst>
                                          <p:attrName>ppt_x</p:attrName>
                                        </p:attrNameLst>
                                      </p:cBhvr>
                                      <p:tavLst>
                                        <p:tav tm="0">
                                          <p:val>
                                            <p:strVal val="0-#ppt_w/2"/>
                                          </p:val>
                                        </p:tav>
                                        <p:tav tm="100000">
                                          <p:val>
                                            <p:strVal val="#ppt_x"/>
                                          </p:val>
                                        </p:tav>
                                      </p:tavLst>
                                    </p:anim>
                                    <p:anim calcmode="lin" valueType="num">
                                      <p:cBhvr additive="base">
                                        <p:cTn id="27" dur="1000" fill="hold"/>
                                        <p:tgtEl>
                                          <p:spTgt spid="13"/>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450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1000" fill="hold"/>
                                        <p:tgtEl>
                                          <p:spTgt spid="73"/>
                                        </p:tgtEl>
                                        <p:attrNameLst>
                                          <p:attrName>ppt_x</p:attrName>
                                        </p:attrNameLst>
                                      </p:cBhvr>
                                      <p:tavLst>
                                        <p:tav tm="0">
                                          <p:val>
                                            <p:strVal val="1+#ppt_w/2"/>
                                          </p:val>
                                        </p:tav>
                                        <p:tav tm="100000">
                                          <p:val>
                                            <p:strVal val="#ppt_x"/>
                                          </p:val>
                                        </p:tav>
                                      </p:tavLst>
                                    </p:anim>
                                    <p:anim calcmode="lin" valueType="num">
                                      <p:cBhvr additive="base">
                                        <p:cTn id="31" dur="1000" fill="hold"/>
                                        <p:tgtEl>
                                          <p:spTgt spid="7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5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0-#ppt_w/2"/>
                                          </p:val>
                                        </p:tav>
                                        <p:tav tm="100000">
                                          <p:val>
                                            <p:strVal val="#ppt_x"/>
                                          </p:val>
                                        </p:tav>
                                      </p:tavLst>
                                    </p:anim>
                                    <p:anim calcmode="lin" valueType="num">
                                      <p:cBhvr additive="base">
                                        <p:cTn id="35" dur="10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6000"/>
                                  </p:stCondLst>
                                  <p:childTnLst>
                                    <p:set>
                                      <p:cBhvr>
                                        <p:cTn id="37" dur="1" fill="hold">
                                          <p:stCondLst>
                                            <p:cond delay="0"/>
                                          </p:stCondLst>
                                        </p:cTn>
                                        <p:tgtEl>
                                          <p:spTgt spid="74"/>
                                        </p:tgtEl>
                                        <p:attrNameLst>
                                          <p:attrName>style.visibility</p:attrName>
                                        </p:attrNameLst>
                                      </p:cBhvr>
                                      <p:to>
                                        <p:strVal val="visible"/>
                                      </p:to>
                                    </p:set>
                                    <p:anim calcmode="lin" valueType="num">
                                      <p:cBhvr additive="base">
                                        <p:cTn id="38" dur="1000" fill="hold"/>
                                        <p:tgtEl>
                                          <p:spTgt spid="74"/>
                                        </p:tgtEl>
                                        <p:attrNameLst>
                                          <p:attrName>ppt_x</p:attrName>
                                        </p:attrNameLst>
                                      </p:cBhvr>
                                      <p:tavLst>
                                        <p:tav tm="0">
                                          <p:val>
                                            <p:strVal val="1+#ppt_w/2"/>
                                          </p:val>
                                        </p:tav>
                                        <p:tav tm="100000">
                                          <p:val>
                                            <p:strVal val="#ppt_x"/>
                                          </p:val>
                                        </p:tav>
                                      </p:tavLst>
                                    </p:anim>
                                    <p:anim calcmode="lin" valueType="num">
                                      <p:cBhvr additive="base">
                                        <p:cTn id="39" dur="10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flipH="1">
            <a:off x="0" y="1"/>
            <a:ext cx="12192000" cy="6858000"/>
          </a:xfrm>
          <a:prstGeom prst="rect">
            <a:avLst/>
          </a:prstGeom>
        </p:spPr>
      </p:pic>
      <p:sp>
        <p:nvSpPr>
          <p:cNvPr id="27" name="文本框 26"/>
          <p:cNvSpPr txBox="1"/>
          <p:nvPr/>
        </p:nvSpPr>
        <p:spPr>
          <a:xfrm>
            <a:off x="8751108"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第三部分</a:t>
            </a:r>
            <a:endParaRPr lang="zh-CN" altLang="en-US" sz="8000" dirty="0">
              <a:solidFill>
                <a:schemeClr val="accent1">
                  <a:lumMod val="50000"/>
                </a:schemeClr>
              </a:solidFill>
              <a:cs typeface="+mn-ea"/>
              <a:sym typeface="+mn-lt"/>
            </a:endParaRPr>
          </a:p>
        </p:txBody>
      </p:sp>
      <p:grpSp>
        <p:nvGrpSpPr>
          <p:cNvPr id="3" name="组合 2"/>
          <p:cNvGrpSpPr/>
          <p:nvPr/>
        </p:nvGrpSpPr>
        <p:grpSpPr>
          <a:xfrm>
            <a:off x="8389716" y="1449010"/>
            <a:ext cx="403059" cy="5422638"/>
            <a:chOff x="8389716" y="1449010"/>
            <a:chExt cx="403059" cy="5422638"/>
          </a:xfrm>
        </p:grpSpPr>
        <p:sp>
          <p:nvSpPr>
            <p:cNvPr id="29" name="文本框 28"/>
            <p:cNvSpPr txBox="1"/>
            <p:nvPr/>
          </p:nvSpPr>
          <p:spPr>
            <a:xfrm>
              <a:off x="8394653" y="1449010"/>
              <a:ext cx="398122" cy="2867260"/>
            </a:xfrm>
            <a:prstGeom prst="rect">
              <a:avLst/>
            </a:prstGeom>
            <a:noFill/>
          </p:spPr>
          <p:txBody>
            <a:bodyPr vert="wordArtVertRtl" wrap="none" rtlCol="0">
              <a:spAutoFit/>
            </a:bodyPr>
            <a:lstStyle/>
            <a:p>
              <a:r>
                <a:rPr lang="en-US" altLang="zh-CN" sz="1200" dirty="0">
                  <a:solidFill>
                    <a:srgbClr val="949AB2"/>
                  </a:solidFill>
                  <a:cs typeface="+mn-ea"/>
                  <a:sym typeface="+mn-lt"/>
                </a:rPr>
                <a:t>CHAPTER THREE</a:t>
              </a:r>
              <a:endParaRPr lang="zh-CN" altLang="en-US" sz="1200" dirty="0">
                <a:solidFill>
                  <a:srgbClr val="949AB2"/>
                </a:solidFill>
                <a:cs typeface="+mn-ea"/>
                <a:sym typeface="+mn-lt"/>
              </a:endParaRPr>
            </a:p>
          </p:txBody>
        </p:sp>
        <p:cxnSp>
          <p:nvCxnSpPr>
            <p:cNvPr id="30" name="直接连接符 29"/>
            <p:cNvCxnSpPr/>
            <p:nvPr/>
          </p:nvCxnSpPr>
          <p:spPr>
            <a:xfrm>
              <a:off x="8389716"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0039908" y="0"/>
            <a:ext cx="579518" cy="5698234"/>
            <a:chOff x="10039908" y="0"/>
            <a:chExt cx="579518" cy="5698234"/>
          </a:xfrm>
        </p:grpSpPr>
        <p:sp>
          <p:nvSpPr>
            <p:cNvPr id="28" name="文本框 27"/>
            <p:cNvSpPr txBox="1"/>
            <p:nvPr/>
          </p:nvSpPr>
          <p:spPr>
            <a:xfrm>
              <a:off x="10039908" y="2775126"/>
              <a:ext cx="579518" cy="2923108"/>
            </a:xfrm>
            <a:prstGeom prst="rect">
              <a:avLst/>
            </a:prstGeom>
            <a:noFill/>
          </p:spPr>
          <p:txBody>
            <a:bodyPr vert="wordArtVertRtl" wrap="none" rtlCol="0">
              <a:spAutoFit/>
            </a:bodyPr>
            <a:lstStyle/>
            <a:p>
              <a:r>
                <a:rPr lang="zh-CN" altLang="en-US" sz="2000" spc="600" dirty="0">
                  <a:solidFill>
                    <a:srgbClr val="949AB2"/>
                  </a:solidFill>
                  <a:cs typeface="+mn-ea"/>
                  <a:sym typeface="+mn-lt"/>
                </a:rPr>
                <a:t>点击输入内容</a:t>
              </a:r>
              <a:endParaRPr lang="zh-CN" altLang="en-US" sz="2000" spc="600" dirty="0">
                <a:solidFill>
                  <a:srgbClr val="949AB2"/>
                </a:solidFill>
                <a:cs typeface="+mn-ea"/>
                <a:sym typeface="+mn-lt"/>
              </a:endParaRPr>
            </a:p>
          </p:txBody>
        </p:sp>
        <p:cxnSp>
          <p:nvCxnSpPr>
            <p:cNvPr id="31" name="直接连接符 30"/>
            <p:cNvCxnSpPr/>
            <p:nvPr/>
          </p:nvCxnSpPr>
          <p:spPr>
            <a:xfrm>
              <a:off x="10619426"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grpSp>
        <p:nvGrpSpPr>
          <p:cNvPr id="11" name="组合 10"/>
          <p:cNvGrpSpPr/>
          <p:nvPr/>
        </p:nvGrpSpPr>
        <p:grpSpPr>
          <a:xfrm>
            <a:off x="1162498" y="2305791"/>
            <a:ext cx="9867004" cy="2191827"/>
            <a:chOff x="1162498" y="2305791"/>
            <a:chExt cx="9867004" cy="2191827"/>
          </a:xfrm>
        </p:grpSpPr>
        <p:cxnSp>
          <p:nvCxnSpPr>
            <p:cNvPr id="29" name="Straight Connector 212"/>
            <p:cNvCxnSpPr>
              <a:endCxn id="69" idx="6"/>
            </p:cNvCxnSpPr>
            <p:nvPr/>
          </p:nvCxnSpPr>
          <p:spPr>
            <a:xfrm flipH="1">
              <a:off x="4489224" y="3401705"/>
              <a:ext cx="510970"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0" name="Freeform 130"/>
            <p:cNvSpPr>
              <a:spLocks noEditPoints="1"/>
            </p:cNvSpPr>
            <p:nvPr/>
          </p:nvSpPr>
          <p:spPr bwMode="auto">
            <a:xfrm>
              <a:off x="5124520" y="2435056"/>
              <a:ext cx="1955121" cy="1882217"/>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tx1">
                <a:lumMod val="65000"/>
                <a:lumOff val="35000"/>
              </a:schemeClr>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8" name="Oval 195"/>
            <p:cNvSpPr/>
            <p:nvPr/>
          </p:nvSpPr>
          <p:spPr>
            <a:xfrm>
              <a:off x="3004748" y="2721342"/>
              <a:ext cx="1360727" cy="1360727"/>
            </a:xfrm>
            <a:prstGeom prst="ellips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69" name="Oval 208"/>
            <p:cNvSpPr/>
            <p:nvPr/>
          </p:nvSpPr>
          <p:spPr>
            <a:xfrm>
              <a:off x="2880997" y="2597591"/>
              <a:ext cx="1608227" cy="160822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66" name="Oval 189"/>
            <p:cNvSpPr/>
            <p:nvPr/>
          </p:nvSpPr>
          <p:spPr>
            <a:xfrm>
              <a:off x="1246913" y="2882465"/>
              <a:ext cx="1038482" cy="1038480"/>
            </a:xfrm>
            <a:prstGeom prst="ellipse">
              <a:avLst/>
            </a:prstGeom>
            <a:solidFill>
              <a:schemeClr val="accent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67" name="Oval 209"/>
            <p:cNvSpPr/>
            <p:nvPr/>
          </p:nvSpPr>
          <p:spPr>
            <a:xfrm>
              <a:off x="1162498" y="2798049"/>
              <a:ext cx="1207314" cy="120731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34" name="Arc 214"/>
            <p:cNvSpPr/>
            <p:nvPr/>
          </p:nvSpPr>
          <p:spPr>
            <a:xfrm>
              <a:off x="5000193" y="2305791"/>
              <a:ext cx="2191827" cy="2191827"/>
            </a:xfrm>
            <a:prstGeom prst="arc">
              <a:avLst>
                <a:gd name="adj1" fmla="val 21578092"/>
                <a:gd name="adj2" fmla="val 21479725"/>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cxnSp>
          <p:nvCxnSpPr>
            <p:cNvPr id="41" name="Straight Connector 219"/>
            <p:cNvCxnSpPr/>
            <p:nvPr/>
          </p:nvCxnSpPr>
          <p:spPr>
            <a:xfrm flipH="1">
              <a:off x="2369812" y="3401705"/>
              <a:ext cx="510970"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220"/>
            <p:cNvCxnSpPr/>
            <p:nvPr/>
          </p:nvCxnSpPr>
          <p:spPr>
            <a:xfrm flipH="1">
              <a:off x="7192020" y="3401705"/>
              <a:ext cx="510970"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4" name="Oval 222"/>
            <p:cNvSpPr/>
            <p:nvPr/>
          </p:nvSpPr>
          <p:spPr>
            <a:xfrm>
              <a:off x="7826742" y="2721342"/>
              <a:ext cx="1360727" cy="1360727"/>
            </a:xfrm>
            <a:prstGeom prst="ellips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65" name="Oval 223"/>
            <p:cNvSpPr/>
            <p:nvPr/>
          </p:nvSpPr>
          <p:spPr>
            <a:xfrm>
              <a:off x="7702991" y="2597591"/>
              <a:ext cx="1608227" cy="160822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cxnSp>
          <p:nvCxnSpPr>
            <p:cNvPr id="52" name="Straight Connector 224"/>
            <p:cNvCxnSpPr/>
            <p:nvPr/>
          </p:nvCxnSpPr>
          <p:spPr>
            <a:xfrm flipH="1">
              <a:off x="9311218" y="3401705"/>
              <a:ext cx="510970"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2" name="Oval 226"/>
            <p:cNvSpPr/>
            <p:nvPr/>
          </p:nvSpPr>
          <p:spPr>
            <a:xfrm>
              <a:off x="9906603" y="2882465"/>
              <a:ext cx="1038482" cy="1038480"/>
            </a:xfrm>
            <a:prstGeom prst="ellipse">
              <a:avLst/>
            </a:prstGeom>
            <a:solidFill>
              <a:schemeClr val="accent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63" name="Oval 227"/>
            <p:cNvSpPr/>
            <p:nvPr/>
          </p:nvSpPr>
          <p:spPr>
            <a:xfrm>
              <a:off x="9822188" y="2798049"/>
              <a:ext cx="1207314" cy="120731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cs typeface="+mn-ea"/>
                <a:sym typeface="+mn-lt"/>
              </a:endParaRPr>
            </a:p>
          </p:txBody>
        </p:sp>
        <p:sp>
          <p:nvSpPr>
            <p:cNvPr id="54" name="Freeform 5"/>
            <p:cNvSpPr>
              <a:spLocks noEditPoints="1"/>
            </p:cNvSpPr>
            <p:nvPr/>
          </p:nvSpPr>
          <p:spPr bwMode="auto">
            <a:xfrm>
              <a:off x="1500015" y="3022919"/>
              <a:ext cx="522301" cy="617264"/>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5" name="Freeform 9"/>
            <p:cNvSpPr>
              <a:spLocks noEditPoints="1"/>
            </p:cNvSpPr>
            <p:nvPr/>
          </p:nvSpPr>
          <p:spPr bwMode="auto">
            <a:xfrm>
              <a:off x="3370266" y="3054228"/>
              <a:ext cx="635378" cy="641299"/>
            </a:xfrm>
            <a:custGeom>
              <a:avLst/>
              <a:gdLst/>
              <a:ahLst/>
              <a:cxnLst>
                <a:cxn ang="0">
                  <a:pos x="46" y="125"/>
                </a:cxn>
                <a:cxn ang="0">
                  <a:pos x="46" y="98"/>
                </a:cxn>
                <a:cxn ang="0">
                  <a:pos x="49" y="90"/>
                </a:cxn>
                <a:cxn ang="0">
                  <a:pos x="132" y="118"/>
                </a:cxn>
                <a:cxn ang="0">
                  <a:pos x="216" y="90"/>
                </a:cxn>
                <a:cxn ang="0">
                  <a:pos x="218" y="98"/>
                </a:cxn>
                <a:cxn ang="0">
                  <a:pos x="218" y="125"/>
                </a:cxn>
                <a:cxn ang="0">
                  <a:pos x="132" y="161"/>
                </a:cxn>
                <a:cxn ang="0">
                  <a:pos x="46" y="125"/>
                </a:cxn>
                <a:cxn ang="0">
                  <a:pos x="132" y="216"/>
                </a:cxn>
                <a:cxn ang="0">
                  <a:pos x="218" y="179"/>
                </a:cxn>
                <a:cxn ang="0">
                  <a:pos x="218" y="153"/>
                </a:cxn>
                <a:cxn ang="0">
                  <a:pos x="216" y="144"/>
                </a:cxn>
                <a:cxn ang="0">
                  <a:pos x="132" y="172"/>
                </a:cxn>
                <a:cxn ang="0">
                  <a:pos x="49" y="144"/>
                </a:cxn>
                <a:cxn ang="0">
                  <a:pos x="46" y="153"/>
                </a:cxn>
                <a:cxn ang="0">
                  <a:pos x="46" y="179"/>
                </a:cxn>
                <a:cxn ang="0">
                  <a:pos x="132" y="216"/>
                </a:cxn>
                <a:cxn ang="0">
                  <a:pos x="132" y="109"/>
                </a:cxn>
                <a:cxn ang="0">
                  <a:pos x="218" y="72"/>
                </a:cxn>
                <a:cxn ang="0">
                  <a:pos x="218" y="46"/>
                </a:cxn>
                <a:cxn ang="0">
                  <a:pos x="216" y="37"/>
                </a:cxn>
                <a:cxn ang="0">
                  <a:pos x="132" y="64"/>
                </a:cxn>
                <a:cxn ang="0">
                  <a:pos x="48" y="37"/>
                </a:cxn>
                <a:cxn ang="0">
                  <a:pos x="46" y="46"/>
                </a:cxn>
                <a:cxn ang="0">
                  <a:pos x="46" y="72"/>
                </a:cxn>
                <a:cxn ang="0">
                  <a:pos x="132" y="109"/>
                </a:cxn>
                <a:cxn ang="0">
                  <a:pos x="132" y="56"/>
                </a:cxn>
                <a:cxn ang="0">
                  <a:pos x="216" y="28"/>
                </a:cxn>
                <a:cxn ang="0">
                  <a:pos x="132" y="0"/>
                </a:cxn>
                <a:cxn ang="0">
                  <a:pos x="48" y="28"/>
                </a:cxn>
                <a:cxn ang="0">
                  <a:pos x="132" y="56"/>
                </a:cxn>
                <a:cxn ang="0">
                  <a:pos x="138" y="257"/>
                </a:cxn>
                <a:cxn ang="0">
                  <a:pos x="138" y="222"/>
                </a:cxn>
                <a:cxn ang="0">
                  <a:pos x="126" y="222"/>
                </a:cxn>
                <a:cxn ang="0">
                  <a:pos x="126" y="257"/>
                </a:cxn>
                <a:cxn ang="0">
                  <a:pos x="0" y="257"/>
                </a:cxn>
                <a:cxn ang="0">
                  <a:pos x="0" y="267"/>
                </a:cxn>
                <a:cxn ang="0">
                  <a:pos x="264" y="267"/>
                </a:cxn>
                <a:cxn ang="0">
                  <a:pos x="264" y="257"/>
                </a:cxn>
                <a:cxn ang="0">
                  <a:pos x="138" y="257"/>
                </a:cxn>
                <a:cxn ang="0">
                  <a:pos x="138" y="257"/>
                </a:cxn>
                <a:cxn ang="0">
                  <a:pos x="138" y="257"/>
                </a:cxn>
              </a:cxnLst>
              <a:rect l="0" t="0" r="r" b="b"/>
              <a:pathLst>
                <a:path w="264" h="267">
                  <a:moveTo>
                    <a:pt x="46" y="125"/>
                  </a:moveTo>
                  <a:cubicBezTo>
                    <a:pt x="46" y="98"/>
                    <a:pt x="46" y="98"/>
                    <a:pt x="46" y="98"/>
                  </a:cubicBezTo>
                  <a:cubicBezTo>
                    <a:pt x="46" y="95"/>
                    <a:pt x="47" y="92"/>
                    <a:pt x="49" y="90"/>
                  </a:cubicBezTo>
                  <a:cubicBezTo>
                    <a:pt x="58" y="106"/>
                    <a:pt x="92" y="118"/>
                    <a:pt x="132" y="118"/>
                  </a:cubicBezTo>
                  <a:cubicBezTo>
                    <a:pt x="173" y="118"/>
                    <a:pt x="207" y="106"/>
                    <a:pt x="216" y="90"/>
                  </a:cubicBezTo>
                  <a:cubicBezTo>
                    <a:pt x="217" y="92"/>
                    <a:pt x="218" y="95"/>
                    <a:pt x="218" y="98"/>
                  </a:cubicBezTo>
                  <a:cubicBezTo>
                    <a:pt x="218" y="125"/>
                    <a:pt x="218" y="125"/>
                    <a:pt x="218" y="125"/>
                  </a:cubicBezTo>
                  <a:cubicBezTo>
                    <a:pt x="218" y="145"/>
                    <a:pt x="180" y="161"/>
                    <a:pt x="132" y="161"/>
                  </a:cubicBezTo>
                  <a:cubicBezTo>
                    <a:pt x="85" y="161"/>
                    <a:pt x="46" y="145"/>
                    <a:pt x="46" y="125"/>
                  </a:cubicBezTo>
                  <a:close/>
                  <a:moveTo>
                    <a:pt x="132" y="216"/>
                  </a:moveTo>
                  <a:cubicBezTo>
                    <a:pt x="180" y="216"/>
                    <a:pt x="218" y="199"/>
                    <a:pt x="218" y="179"/>
                  </a:cubicBezTo>
                  <a:cubicBezTo>
                    <a:pt x="218" y="153"/>
                    <a:pt x="218" y="153"/>
                    <a:pt x="218" y="153"/>
                  </a:cubicBezTo>
                  <a:cubicBezTo>
                    <a:pt x="218" y="150"/>
                    <a:pt x="217" y="147"/>
                    <a:pt x="216" y="144"/>
                  </a:cubicBezTo>
                  <a:cubicBezTo>
                    <a:pt x="207" y="160"/>
                    <a:pt x="173" y="172"/>
                    <a:pt x="132" y="172"/>
                  </a:cubicBezTo>
                  <a:cubicBezTo>
                    <a:pt x="92" y="172"/>
                    <a:pt x="58" y="160"/>
                    <a:pt x="49" y="144"/>
                  </a:cubicBezTo>
                  <a:cubicBezTo>
                    <a:pt x="47" y="147"/>
                    <a:pt x="46" y="150"/>
                    <a:pt x="46" y="153"/>
                  </a:cubicBezTo>
                  <a:cubicBezTo>
                    <a:pt x="46" y="179"/>
                    <a:pt x="46" y="179"/>
                    <a:pt x="46" y="179"/>
                  </a:cubicBezTo>
                  <a:cubicBezTo>
                    <a:pt x="46" y="199"/>
                    <a:pt x="85" y="216"/>
                    <a:pt x="132" y="216"/>
                  </a:cubicBezTo>
                  <a:close/>
                  <a:moveTo>
                    <a:pt x="132" y="109"/>
                  </a:moveTo>
                  <a:cubicBezTo>
                    <a:pt x="180" y="109"/>
                    <a:pt x="218" y="92"/>
                    <a:pt x="218" y="72"/>
                  </a:cubicBezTo>
                  <a:cubicBezTo>
                    <a:pt x="218" y="46"/>
                    <a:pt x="218" y="46"/>
                    <a:pt x="218" y="46"/>
                  </a:cubicBezTo>
                  <a:cubicBezTo>
                    <a:pt x="218" y="43"/>
                    <a:pt x="218" y="40"/>
                    <a:pt x="216" y="37"/>
                  </a:cubicBezTo>
                  <a:cubicBezTo>
                    <a:pt x="214" y="52"/>
                    <a:pt x="178" y="64"/>
                    <a:pt x="132" y="64"/>
                  </a:cubicBezTo>
                  <a:cubicBezTo>
                    <a:pt x="87" y="64"/>
                    <a:pt x="50" y="52"/>
                    <a:pt x="48" y="37"/>
                  </a:cubicBezTo>
                  <a:cubicBezTo>
                    <a:pt x="47" y="40"/>
                    <a:pt x="46" y="43"/>
                    <a:pt x="46" y="46"/>
                  </a:cubicBezTo>
                  <a:cubicBezTo>
                    <a:pt x="46" y="72"/>
                    <a:pt x="46" y="72"/>
                    <a:pt x="46" y="72"/>
                  </a:cubicBezTo>
                  <a:cubicBezTo>
                    <a:pt x="46" y="92"/>
                    <a:pt x="85" y="109"/>
                    <a:pt x="132" y="109"/>
                  </a:cubicBezTo>
                  <a:close/>
                  <a:moveTo>
                    <a:pt x="132" y="56"/>
                  </a:moveTo>
                  <a:cubicBezTo>
                    <a:pt x="179" y="56"/>
                    <a:pt x="216" y="43"/>
                    <a:pt x="216" y="28"/>
                  </a:cubicBezTo>
                  <a:cubicBezTo>
                    <a:pt x="216" y="12"/>
                    <a:pt x="179" y="0"/>
                    <a:pt x="132" y="0"/>
                  </a:cubicBezTo>
                  <a:cubicBezTo>
                    <a:pt x="86" y="0"/>
                    <a:pt x="48" y="12"/>
                    <a:pt x="48" y="28"/>
                  </a:cubicBezTo>
                  <a:cubicBezTo>
                    <a:pt x="48" y="43"/>
                    <a:pt x="86" y="56"/>
                    <a:pt x="132" y="56"/>
                  </a:cubicBezTo>
                  <a:close/>
                  <a:moveTo>
                    <a:pt x="138" y="257"/>
                  </a:moveTo>
                  <a:cubicBezTo>
                    <a:pt x="138" y="222"/>
                    <a:pt x="138" y="222"/>
                    <a:pt x="138" y="222"/>
                  </a:cubicBezTo>
                  <a:cubicBezTo>
                    <a:pt x="126" y="222"/>
                    <a:pt x="126" y="222"/>
                    <a:pt x="126" y="222"/>
                  </a:cubicBezTo>
                  <a:cubicBezTo>
                    <a:pt x="126" y="257"/>
                    <a:pt x="126" y="257"/>
                    <a:pt x="126" y="257"/>
                  </a:cubicBezTo>
                  <a:cubicBezTo>
                    <a:pt x="0" y="257"/>
                    <a:pt x="0" y="257"/>
                    <a:pt x="0" y="257"/>
                  </a:cubicBezTo>
                  <a:cubicBezTo>
                    <a:pt x="0" y="267"/>
                    <a:pt x="0" y="267"/>
                    <a:pt x="0" y="267"/>
                  </a:cubicBezTo>
                  <a:cubicBezTo>
                    <a:pt x="264" y="267"/>
                    <a:pt x="264" y="267"/>
                    <a:pt x="264" y="267"/>
                  </a:cubicBezTo>
                  <a:cubicBezTo>
                    <a:pt x="264" y="257"/>
                    <a:pt x="264" y="257"/>
                    <a:pt x="264" y="257"/>
                  </a:cubicBezTo>
                  <a:lnTo>
                    <a:pt x="138" y="257"/>
                  </a:lnTo>
                  <a:close/>
                  <a:moveTo>
                    <a:pt x="138" y="257"/>
                  </a:moveTo>
                  <a:cubicBezTo>
                    <a:pt x="138" y="257"/>
                    <a:pt x="138" y="257"/>
                    <a:pt x="138" y="257"/>
                  </a:cubicBezTo>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nvGrpSpPr>
            <p:cNvPr id="56" name="Group 57"/>
            <p:cNvGrpSpPr/>
            <p:nvPr/>
          </p:nvGrpSpPr>
          <p:grpSpPr>
            <a:xfrm>
              <a:off x="8203382" y="3088948"/>
              <a:ext cx="650482" cy="625512"/>
              <a:chOff x="5354638" y="3341688"/>
              <a:chExt cx="827087" cy="795337"/>
            </a:xfrm>
            <a:solidFill>
              <a:schemeClr val="bg1"/>
            </a:solidFill>
          </p:grpSpPr>
          <p:sp>
            <p:nvSpPr>
              <p:cNvPr id="58" name="Freeform 13"/>
              <p:cNvSpPr>
                <a:spLocks noEditPoints="1"/>
              </p:cNvSpPr>
              <p:nvPr/>
            </p:nvSpPr>
            <p:spPr bwMode="auto">
              <a:xfrm>
                <a:off x="5354638" y="3968750"/>
                <a:ext cx="827087" cy="168275"/>
              </a:xfrm>
              <a:custGeom>
                <a:avLst/>
                <a:gdLst/>
                <a:ahLst/>
                <a:cxnLst>
                  <a:cxn ang="0">
                    <a:pos x="208" y="12"/>
                  </a:cxn>
                  <a:cxn ang="0">
                    <a:pos x="137" y="12"/>
                  </a:cxn>
                  <a:cxn ang="0">
                    <a:pos x="137" y="7"/>
                  </a:cxn>
                  <a:cxn ang="0">
                    <a:pos x="129" y="0"/>
                  </a:cxn>
                  <a:cxn ang="0">
                    <a:pos x="89" y="0"/>
                  </a:cxn>
                  <a:cxn ang="0">
                    <a:pos x="81" y="7"/>
                  </a:cxn>
                  <a:cxn ang="0">
                    <a:pos x="81" y="12"/>
                  </a:cxn>
                  <a:cxn ang="0">
                    <a:pos x="10" y="12"/>
                  </a:cxn>
                  <a:cxn ang="0">
                    <a:pos x="0" y="22"/>
                  </a:cxn>
                  <a:cxn ang="0">
                    <a:pos x="10" y="32"/>
                  </a:cxn>
                  <a:cxn ang="0">
                    <a:pos x="81" y="32"/>
                  </a:cxn>
                  <a:cxn ang="0">
                    <a:pos x="81" y="36"/>
                  </a:cxn>
                  <a:cxn ang="0">
                    <a:pos x="89" y="44"/>
                  </a:cxn>
                  <a:cxn ang="0">
                    <a:pos x="129" y="44"/>
                  </a:cxn>
                  <a:cxn ang="0">
                    <a:pos x="137" y="36"/>
                  </a:cxn>
                  <a:cxn ang="0">
                    <a:pos x="137" y="32"/>
                  </a:cxn>
                  <a:cxn ang="0">
                    <a:pos x="208" y="32"/>
                  </a:cxn>
                  <a:cxn ang="0">
                    <a:pos x="218" y="22"/>
                  </a:cxn>
                  <a:cxn ang="0">
                    <a:pos x="208" y="12"/>
                  </a:cxn>
                  <a:cxn ang="0">
                    <a:pos x="122" y="15"/>
                  </a:cxn>
                  <a:cxn ang="0">
                    <a:pos x="122" y="29"/>
                  </a:cxn>
                  <a:cxn ang="0">
                    <a:pos x="96" y="29"/>
                  </a:cxn>
                  <a:cxn ang="0">
                    <a:pos x="96" y="15"/>
                  </a:cxn>
                  <a:cxn ang="0">
                    <a:pos x="122" y="15"/>
                  </a:cxn>
                  <a:cxn ang="0">
                    <a:pos x="122" y="15"/>
                  </a:cxn>
                  <a:cxn ang="0">
                    <a:pos x="122" y="15"/>
                  </a:cxn>
                </a:cxnLst>
                <a:rect l="0" t="0" r="r" b="b"/>
                <a:pathLst>
                  <a:path w="218" h="44">
                    <a:moveTo>
                      <a:pt x="208" y="12"/>
                    </a:moveTo>
                    <a:cubicBezTo>
                      <a:pt x="137" y="12"/>
                      <a:pt x="137" y="12"/>
                      <a:pt x="137" y="12"/>
                    </a:cubicBezTo>
                    <a:cubicBezTo>
                      <a:pt x="137" y="7"/>
                      <a:pt x="137" y="7"/>
                      <a:pt x="137" y="7"/>
                    </a:cubicBezTo>
                    <a:cubicBezTo>
                      <a:pt x="137" y="3"/>
                      <a:pt x="134" y="0"/>
                      <a:pt x="129" y="0"/>
                    </a:cubicBezTo>
                    <a:cubicBezTo>
                      <a:pt x="89" y="0"/>
                      <a:pt x="89" y="0"/>
                      <a:pt x="89" y="0"/>
                    </a:cubicBezTo>
                    <a:cubicBezTo>
                      <a:pt x="85" y="0"/>
                      <a:pt x="81" y="3"/>
                      <a:pt x="81" y="7"/>
                    </a:cubicBezTo>
                    <a:cubicBezTo>
                      <a:pt x="81" y="12"/>
                      <a:pt x="81" y="12"/>
                      <a:pt x="81" y="12"/>
                    </a:cubicBezTo>
                    <a:cubicBezTo>
                      <a:pt x="10" y="12"/>
                      <a:pt x="10" y="12"/>
                      <a:pt x="10" y="12"/>
                    </a:cubicBezTo>
                    <a:cubicBezTo>
                      <a:pt x="4" y="12"/>
                      <a:pt x="0" y="16"/>
                      <a:pt x="0" y="22"/>
                    </a:cubicBezTo>
                    <a:cubicBezTo>
                      <a:pt x="0" y="27"/>
                      <a:pt x="4" y="32"/>
                      <a:pt x="10" y="32"/>
                    </a:cubicBezTo>
                    <a:cubicBezTo>
                      <a:pt x="81" y="32"/>
                      <a:pt x="81" y="32"/>
                      <a:pt x="81" y="32"/>
                    </a:cubicBezTo>
                    <a:cubicBezTo>
                      <a:pt x="81" y="36"/>
                      <a:pt x="81" y="36"/>
                      <a:pt x="81" y="36"/>
                    </a:cubicBezTo>
                    <a:cubicBezTo>
                      <a:pt x="81" y="40"/>
                      <a:pt x="85" y="44"/>
                      <a:pt x="89" y="44"/>
                    </a:cubicBezTo>
                    <a:cubicBezTo>
                      <a:pt x="129" y="44"/>
                      <a:pt x="129" y="44"/>
                      <a:pt x="129" y="44"/>
                    </a:cubicBezTo>
                    <a:cubicBezTo>
                      <a:pt x="134" y="44"/>
                      <a:pt x="137" y="40"/>
                      <a:pt x="137" y="36"/>
                    </a:cubicBezTo>
                    <a:cubicBezTo>
                      <a:pt x="137" y="32"/>
                      <a:pt x="137" y="32"/>
                      <a:pt x="137" y="32"/>
                    </a:cubicBezTo>
                    <a:cubicBezTo>
                      <a:pt x="208" y="32"/>
                      <a:pt x="208" y="32"/>
                      <a:pt x="208" y="32"/>
                    </a:cubicBezTo>
                    <a:cubicBezTo>
                      <a:pt x="214" y="32"/>
                      <a:pt x="218" y="27"/>
                      <a:pt x="218" y="22"/>
                    </a:cubicBezTo>
                    <a:cubicBezTo>
                      <a:pt x="218" y="16"/>
                      <a:pt x="214" y="12"/>
                      <a:pt x="208" y="12"/>
                    </a:cubicBezTo>
                    <a:close/>
                    <a:moveTo>
                      <a:pt x="122" y="15"/>
                    </a:moveTo>
                    <a:cubicBezTo>
                      <a:pt x="122" y="29"/>
                      <a:pt x="122" y="29"/>
                      <a:pt x="122" y="29"/>
                    </a:cubicBezTo>
                    <a:cubicBezTo>
                      <a:pt x="96" y="29"/>
                      <a:pt x="96" y="29"/>
                      <a:pt x="96" y="29"/>
                    </a:cubicBezTo>
                    <a:cubicBezTo>
                      <a:pt x="96" y="15"/>
                      <a:pt x="96" y="15"/>
                      <a:pt x="96" y="15"/>
                    </a:cubicBezTo>
                    <a:lnTo>
                      <a:pt x="122" y="15"/>
                    </a:lnTo>
                    <a:close/>
                    <a:moveTo>
                      <a:pt x="122" y="15"/>
                    </a:moveTo>
                    <a:cubicBezTo>
                      <a:pt x="122" y="15"/>
                      <a:pt x="122" y="15"/>
                      <a:pt x="122" y="15"/>
                    </a:cubicBezTo>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9" name="Freeform 14"/>
              <p:cNvSpPr>
                <a:spLocks noEditPoints="1"/>
              </p:cNvSpPr>
              <p:nvPr/>
            </p:nvSpPr>
            <p:spPr bwMode="auto">
              <a:xfrm>
                <a:off x="5516563" y="3687763"/>
                <a:ext cx="501650" cy="76200"/>
              </a:xfrm>
              <a:custGeom>
                <a:avLst/>
                <a:gdLst/>
                <a:ahLst/>
                <a:cxnLst>
                  <a:cxn ang="0">
                    <a:pos x="316" y="0"/>
                  </a:cxn>
                  <a:cxn ang="0">
                    <a:pos x="0" y="0"/>
                  </a:cxn>
                  <a:cxn ang="0">
                    <a:pos x="0" y="48"/>
                  </a:cxn>
                  <a:cxn ang="0">
                    <a:pos x="316" y="48"/>
                  </a:cxn>
                  <a:cxn ang="0">
                    <a:pos x="316" y="0"/>
                  </a:cxn>
                  <a:cxn ang="0">
                    <a:pos x="36" y="36"/>
                  </a:cxn>
                  <a:cxn ang="0">
                    <a:pos x="12" y="36"/>
                  </a:cxn>
                  <a:cxn ang="0">
                    <a:pos x="12" y="12"/>
                  </a:cxn>
                  <a:cxn ang="0">
                    <a:pos x="36" y="12"/>
                  </a:cxn>
                  <a:cxn ang="0">
                    <a:pos x="36" y="36"/>
                  </a:cxn>
                  <a:cxn ang="0">
                    <a:pos x="72" y="36"/>
                  </a:cxn>
                  <a:cxn ang="0">
                    <a:pos x="48" y="36"/>
                  </a:cxn>
                  <a:cxn ang="0">
                    <a:pos x="48" y="12"/>
                  </a:cxn>
                  <a:cxn ang="0">
                    <a:pos x="72" y="12"/>
                  </a:cxn>
                  <a:cxn ang="0">
                    <a:pos x="72" y="36"/>
                  </a:cxn>
                  <a:cxn ang="0">
                    <a:pos x="108" y="36"/>
                  </a:cxn>
                  <a:cxn ang="0">
                    <a:pos x="84" y="36"/>
                  </a:cxn>
                  <a:cxn ang="0">
                    <a:pos x="84" y="12"/>
                  </a:cxn>
                  <a:cxn ang="0">
                    <a:pos x="108" y="12"/>
                  </a:cxn>
                  <a:cxn ang="0">
                    <a:pos x="108" y="36"/>
                  </a:cxn>
                  <a:cxn ang="0">
                    <a:pos x="108" y="36"/>
                  </a:cxn>
                  <a:cxn ang="0">
                    <a:pos x="108" y="36"/>
                  </a:cxn>
                </a:cxnLst>
                <a:rect l="0" t="0" r="r" b="b"/>
                <a:pathLst>
                  <a:path w="316" h="48">
                    <a:moveTo>
                      <a:pt x="316" y="0"/>
                    </a:moveTo>
                    <a:lnTo>
                      <a:pt x="0" y="0"/>
                    </a:lnTo>
                    <a:lnTo>
                      <a:pt x="0" y="48"/>
                    </a:lnTo>
                    <a:lnTo>
                      <a:pt x="316" y="48"/>
                    </a:lnTo>
                    <a:lnTo>
                      <a:pt x="316" y="0"/>
                    </a:lnTo>
                    <a:close/>
                    <a:moveTo>
                      <a:pt x="36" y="36"/>
                    </a:moveTo>
                    <a:lnTo>
                      <a:pt x="12" y="36"/>
                    </a:lnTo>
                    <a:lnTo>
                      <a:pt x="12" y="12"/>
                    </a:lnTo>
                    <a:lnTo>
                      <a:pt x="36" y="12"/>
                    </a:lnTo>
                    <a:lnTo>
                      <a:pt x="36" y="36"/>
                    </a:lnTo>
                    <a:close/>
                    <a:moveTo>
                      <a:pt x="72" y="36"/>
                    </a:moveTo>
                    <a:lnTo>
                      <a:pt x="48" y="36"/>
                    </a:lnTo>
                    <a:lnTo>
                      <a:pt x="48" y="12"/>
                    </a:lnTo>
                    <a:lnTo>
                      <a:pt x="72" y="12"/>
                    </a:lnTo>
                    <a:lnTo>
                      <a:pt x="72" y="36"/>
                    </a:lnTo>
                    <a:close/>
                    <a:moveTo>
                      <a:pt x="108" y="36"/>
                    </a:moveTo>
                    <a:lnTo>
                      <a:pt x="84" y="36"/>
                    </a:lnTo>
                    <a:lnTo>
                      <a:pt x="84" y="12"/>
                    </a:lnTo>
                    <a:lnTo>
                      <a:pt x="108" y="12"/>
                    </a:lnTo>
                    <a:lnTo>
                      <a:pt x="108" y="36"/>
                    </a:lnTo>
                    <a:close/>
                    <a:moveTo>
                      <a:pt x="108" y="36"/>
                    </a:moveTo>
                    <a:lnTo>
                      <a:pt x="108" y="36"/>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0" name="Freeform 16"/>
              <p:cNvSpPr>
                <a:spLocks noEditPoints="1"/>
              </p:cNvSpPr>
              <p:nvPr/>
            </p:nvSpPr>
            <p:spPr bwMode="auto">
              <a:xfrm>
                <a:off x="5516563" y="3497263"/>
                <a:ext cx="501650" cy="76200"/>
              </a:xfrm>
              <a:custGeom>
                <a:avLst/>
                <a:gdLst/>
                <a:ahLst/>
                <a:cxnLst>
                  <a:cxn ang="0">
                    <a:pos x="316" y="0"/>
                  </a:cxn>
                  <a:cxn ang="0">
                    <a:pos x="0" y="0"/>
                  </a:cxn>
                  <a:cxn ang="0">
                    <a:pos x="0" y="48"/>
                  </a:cxn>
                  <a:cxn ang="0">
                    <a:pos x="316" y="48"/>
                  </a:cxn>
                  <a:cxn ang="0">
                    <a:pos x="316" y="0"/>
                  </a:cxn>
                  <a:cxn ang="0">
                    <a:pos x="36" y="36"/>
                  </a:cxn>
                  <a:cxn ang="0">
                    <a:pos x="12" y="36"/>
                  </a:cxn>
                  <a:cxn ang="0">
                    <a:pos x="12" y="12"/>
                  </a:cxn>
                  <a:cxn ang="0">
                    <a:pos x="36" y="12"/>
                  </a:cxn>
                  <a:cxn ang="0">
                    <a:pos x="36" y="36"/>
                  </a:cxn>
                  <a:cxn ang="0">
                    <a:pos x="72" y="36"/>
                  </a:cxn>
                  <a:cxn ang="0">
                    <a:pos x="48" y="36"/>
                  </a:cxn>
                  <a:cxn ang="0">
                    <a:pos x="48" y="12"/>
                  </a:cxn>
                  <a:cxn ang="0">
                    <a:pos x="72" y="12"/>
                  </a:cxn>
                  <a:cxn ang="0">
                    <a:pos x="72" y="36"/>
                  </a:cxn>
                  <a:cxn ang="0">
                    <a:pos x="108" y="36"/>
                  </a:cxn>
                  <a:cxn ang="0">
                    <a:pos x="84" y="36"/>
                  </a:cxn>
                  <a:cxn ang="0">
                    <a:pos x="84" y="12"/>
                  </a:cxn>
                  <a:cxn ang="0">
                    <a:pos x="108" y="12"/>
                  </a:cxn>
                  <a:cxn ang="0">
                    <a:pos x="108" y="36"/>
                  </a:cxn>
                  <a:cxn ang="0">
                    <a:pos x="108" y="36"/>
                  </a:cxn>
                  <a:cxn ang="0">
                    <a:pos x="108" y="36"/>
                  </a:cxn>
                </a:cxnLst>
                <a:rect l="0" t="0" r="r" b="b"/>
                <a:pathLst>
                  <a:path w="316" h="48">
                    <a:moveTo>
                      <a:pt x="316" y="0"/>
                    </a:moveTo>
                    <a:lnTo>
                      <a:pt x="0" y="0"/>
                    </a:lnTo>
                    <a:lnTo>
                      <a:pt x="0" y="48"/>
                    </a:lnTo>
                    <a:lnTo>
                      <a:pt x="316" y="48"/>
                    </a:lnTo>
                    <a:lnTo>
                      <a:pt x="316" y="0"/>
                    </a:lnTo>
                    <a:close/>
                    <a:moveTo>
                      <a:pt x="36" y="36"/>
                    </a:moveTo>
                    <a:lnTo>
                      <a:pt x="12" y="36"/>
                    </a:lnTo>
                    <a:lnTo>
                      <a:pt x="12" y="12"/>
                    </a:lnTo>
                    <a:lnTo>
                      <a:pt x="36" y="12"/>
                    </a:lnTo>
                    <a:lnTo>
                      <a:pt x="36" y="36"/>
                    </a:lnTo>
                    <a:close/>
                    <a:moveTo>
                      <a:pt x="72" y="36"/>
                    </a:moveTo>
                    <a:lnTo>
                      <a:pt x="48" y="36"/>
                    </a:lnTo>
                    <a:lnTo>
                      <a:pt x="48" y="12"/>
                    </a:lnTo>
                    <a:lnTo>
                      <a:pt x="72" y="12"/>
                    </a:lnTo>
                    <a:lnTo>
                      <a:pt x="72" y="36"/>
                    </a:lnTo>
                    <a:close/>
                    <a:moveTo>
                      <a:pt x="108" y="36"/>
                    </a:moveTo>
                    <a:lnTo>
                      <a:pt x="84" y="36"/>
                    </a:lnTo>
                    <a:lnTo>
                      <a:pt x="84" y="12"/>
                    </a:lnTo>
                    <a:lnTo>
                      <a:pt x="108" y="12"/>
                    </a:lnTo>
                    <a:lnTo>
                      <a:pt x="108" y="36"/>
                    </a:lnTo>
                    <a:close/>
                    <a:moveTo>
                      <a:pt x="108" y="36"/>
                    </a:moveTo>
                    <a:lnTo>
                      <a:pt x="108" y="36"/>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1" name="Freeform 18"/>
              <p:cNvSpPr>
                <a:spLocks noEditPoints="1"/>
              </p:cNvSpPr>
              <p:nvPr/>
            </p:nvSpPr>
            <p:spPr bwMode="auto">
              <a:xfrm>
                <a:off x="5376863" y="3341688"/>
                <a:ext cx="782637" cy="577850"/>
              </a:xfrm>
              <a:custGeom>
                <a:avLst/>
                <a:gdLst/>
                <a:ahLst/>
                <a:cxnLst>
                  <a:cxn ang="0">
                    <a:pos x="196" y="0"/>
                  </a:cxn>
                  <a:cxn ang="0">
                    <a:pos x="10" y="0"/>
                  </a:cxn>
                  <a:cxn ang="0">
                    <a:pos x="3" y="3"/>
                  </a:cxn>
                  <a:cxn ang="0">
                    <a:pos x="0" y="10"/>
                  </a:cxn>
                  <a:cxn ang="0">
                    <a:pos x="0" y="142"/>
                  </a:cxn>
                  <a:cxn ang="0">
                    <a:pos x="3" y="149"/>
                  </a:cxn>
                  <a:cxn ang="0">
                    <a:pos x="10" y="152"/>
                  </a:cxn>
                  <a:cxn ang="0">
                    <a:pos x="196" y="152"/>
                  </a:cxn>
                  <a:cxn ang="0">
                    <a:pos x="203" y="149"/>
                  </a:cxn>
                  <a:cxn ang="0">
                    <a:pos x="206" y="142"/>
                  </a:cxn>
                  <a:cxn ang="0">
                    <a:pos x="206" y="10"/>
                  </a:cxn>
                  <a:cxn ang="0">
                    <a:pos x="196" y="0"/>
                  </a:cxn>
                  <a:cxn ang="0">
                    <a:pos x="179" y="121"/>
                  </a:cxn>
                  <a:cxn ang="0">
                    <a:pos x="27" y="121"/>
                  </a:cxn>
                  <a:cxn ang="0">
                    <a:pos x="27" y="81"/>
                  </a:cxn>
                  <a:cxn ang="0">
                    <a:pos x="179" y="81"/>
                  </a:cxn>
                  <a:cxn ang="0">
                    <a:pos x="179" y="121"/>
                  </a:cxn>
                  <a:cxn ang="0">
                    <a:pos x="179" y="71"/>
                  </a:cxn>
                  <a:cxn ang="0">
                    <a:pos x="27" y="71"/>
                  </a:cxn>
                  <a:cxn ang="0">
                    <a:pos x="27" y="31"/>
                  </a:cxn>
                  <a:cxn ang="0">
                    <a:pos x="179" y="31"/>
                  </a:cxn>
                  <a:cxn ang="0">
                    <a:pos x="179" y="71"/>
                  </a:cxn>
                  <a:cxn ang="0">
                    <a:pos x="179" y="71"/>
                  </a:cxn>
                  <a:cxn ang="0">
                    <a:pos x="179" y="71"/>
                  </a:cxn>
                </a:cxnLst>
                <a:rect l="0" t="0" r="r" b="b"/>
                <a:pathLst>
                  <a:path w="206" h="152">
                    <a:moveTo>
                      <a:pt x="196" y="0"/>
                    </a:moveTo>
                    <a:cubicBezTo>
                      <a:pt x="10" y="0"/>
                      <a:pt x="10" y="0"/>
                      <a:pt x="10" y="0"/>
                    </a:cubicBezTo>
                    <a:cubicBezTo>
                      <a:pt x="8" y="0"/>
                      <a:pt x="5" y="1"/>
                      <a:pt x="3" y="3"/>
                    </a:cubicBezTo>
                    <a:cubicBezTo>
                      <a:pt x="2" y="5"/>
                      <a:pt x="0" y="7"/>
                      <a:pt x="0" y="10"/>
                    </a:cubicBezTo>
                    <a:cubicBezTo>
                      <a:pt x="0" y="142"/>
                      <a:pt x="0" y="142"/>
                      <a:pt x="0" y="142"/>
                    </a:cubicBezTo>
                    <a:cubicBezTo>
                      <a:pt x="0" y="145"/>
                      <a:pt x="2" y="148"/>
                      <a:pt x="3" y="149"/>
                    </a:cubicBezTo>
                    <a:cubicBezTo>
                      <a:pt x="5" y="151"/>
                      <a:pt x="8" y="152"/>
                      <a:pt x="10" y="152"/>
                    </a:cubicBezTo>
                    <a:cubicBezTo>
                      <a:pt x="196" y="152"/>
                      <a:pt x="196" y="152"/>
                      <a:pt x="196" y="152"/>
                    </a:cubicBezTo>
                    <a:cubicBezTo>
                      <a:pt x="199" y="152"/>
                      <a:pt x="201" y="151"/>
                      <a:pt x="203" y="149"/>
                    </a:cubicBezTo>
                    <a:cubicBezTo>
                      <a:pt x="205" y="148"/>
                      <a:pt x="206" y="145"/>
                      <a:pt x="206" y="142"/>
                    </a:cubicBezTo>
                    <a:cubicBezTo>
                      <a:pt x="206" y="10"/>
                      <a:pt x="206" y="10"/>
                      <a:pt x="206" y="10"/>
                    </a:cubicBezTo>
                    <a:cubicBezTo>
                      <a:pt x="206" y="4"/>
                      <a:pt x="201" y="0"/>
                      <a:pt x="196" y="0"/>
                    </a:cubicBezTo>
                    <a:close/>
                    <a:moveTo>
                      <a:pt x="179" y="121"/>
                    </a:moveTo>
                    <a:cubicBezTo>
                      <a:pt x="27" y="121"/>
                      <a:pt x="27" y="121"/>
                      <a:pt x="27" y="121"/>
                    </a:cubicBezTo>
                    <a:cubicBezTo>
                      <a:pt x="27" y="81"/>
                      <a:pt x="27" y="81"/>
                      <a:pt x="27" y="81"/>
                    </a:cubicBezTo>
                    <a:cubicBezTo>
                      <a:pt x="179" y="81"/>
                      <a:pt x="179" y="81"/>
                      <a:pt x="179" y="81"/>
                    </a:cubicBezTo>
                    <a:lnTo>
                      <a:pt x="179" y="121"/>
                    </a:lnTo>
                    <a:close/>
                    <a:moveTo>
                      <a:pt x="179" y="71"/>
                    </a:moveTo>
                    <a:cubicBezTo>
                      <a:pt x="27" y="71"/>
                      <a:pt x="27" y="71"/>
                      <a:pt x="27" y="71"/>
                    </a:cubicBezTo>
                    <a:cubicBezTo>
                      <a:pt x="27" y="31"/>
                      <a:pt x="27" y="31"/>
                      <a:pt x="27" y="31"/>
                    </a:cubicBezTo>
                    <a:cubicBezTo>
                      <a:pt x="179" y="31"/>
                      <a:pt x="179" y="31"/>
                      <a:pt x="179" y="31"/>
                    </a:cubicBezTo>
                    <a:lnTo>
                      <a:pt x="179" y="71"/>
                    </a:lnTo>
                    <a:close/>
                    <a:moveTo>
                      <a:pt x="179" y="71"/>
                    </a:moveTo>
                    <a:cubicBezTo>
                      <a:pt x="179" y="71"/>
                      <a:pt x="179" y="71"/>
                      <a:pt x="179" y="71"/>
                    </a:cubicBezTo>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57" name="Freeform 22"/>
            <p:cNvSpPr>
              <a:spLocks noEditPoints="1"/>
            </p:cNvSpPr>
            <p:nvPr/>
          </p:nvSpPr>
          <p:spPr bwMode="auto">
            <a:xfrm>
              <a:off x="10159785" y="3130041"/>
              <a:ext cx="541848" cy="535335"/>
            </a:xfrm>
            <a:custGeom>
              <a:avLst/>
              <a:gdLst/>
              <a:ahLst/>
              <a:cxnLst>
                <a:cxn ang="0">
                  <a:pos x="131" y="82"/>
                </a:cxn>
                <a:cxn ang="0">
                  <a:pos x="122" y="98"/>
                </a:cxn>
                <a:cxn ang="0">
                  <a:pos x="125" y="107"/>
                </a:cxn>
                <a:cxn ang="0">
                  <a:pos x="65" y="141"/>
                </a:cxn>
                <a:cxn ang="0">
                  <a:pos x="51" y="134"/>
                </a:cxn>
                <a:cxn ang="0">
                  <a:pos x="44" y="97"/>
                </a:cxn>
                <a:cxn ang="0">
                  <a:pos x="68" y="28"/>
                </a:cxn>
                <a:cxn ang="0">
                  <a:pos x="74" y="29"/>
                </a:cxn>
                <a:cxn ang="0">
                  <a:pos x="86" y="24"/>
                </a:cxn>
                <a:cxn ang="0">
                  <a:pos x="131" y="82"/>
                </a:cxn>
                <a:cxn ang="0">
                  <a:pos x="92" y="11"/>
                </a:cxn>
                <a:cxn ang="0">
                  <a:pos x="91" y="15"/>
                </a:cxn>
                <a:cxn ang="0">
                  <a:pos x="141" y="80"/>
                </a:cxn>
                <a:cxn ang="0">
                  <a:pos x="142" y="80"/>
                </a:cxn>
                <a:cxn ang="0">
                  <a:pos x="153" y="32"/>
                </a:cxn>
                <a:cxn ang="0">
                  <a:pos x="153" y="29"/>
                </a:cxn>
                <a:cxn ang="0">
                  <a:pos x="102" y="0"/>
                </a:cxn>
                <a:cxn ang="0">
                  <a:pos x="91" y="6"/>
                </a:cxn>
                <a:cxn ang="0">
                  <a:pos x="92" y="11"/>
                </a:cxn>
                <a:cxn ang="0">
                  <a:pos x="40" y="137"/>
                </a:cxn>
                <a:cxn ang="0">
                  <a:pos x="33" y="97"/>
                </a:cxn>
                <a:cxn ang="0">
                  <a:pos x="59" y="22"/>
                </a:cxn>
                <a:cxn ang="0">
                  <a:pos x="55" y="11"/>
                </a:cxn>
                <a:cxn ang="0">
                  <a:pos x="46" y="9"/>
                </a:cxn>
                <a:cxn ang="0">
                  <a:pos x="0" y="85"/>
                </a:cxn>
                <a:cxn ang="0">
                  <a:pos x="20" y="140"/>
                </a:cxn>
                <a:cxn ang="0">
                  <a:pos x="35" y="143"/>
                </a:cxn>
                <a:cxn ang="0">
                  <a:pos x="40" y="137"/>
                </a:cxn>
                <a:cxn ang="0">
                  <a:pos x="163" y="45"/>
                </a:cxn>
                <a:cxn ang="0">
                  <a:pos x="153" y="84"/>
                </a:cxn>
                <a:cxn ang="0">
                  <a:pos x="159" y="98"/>
                </a:cxn>
                <a:cxn ang="0">
                  <a:pos x="147" y="115"/>
                </a:cxn>
                <a:cxn ang="0">
                  <a:pos x="147" y="116"/>
                </a:cxn>
                <a:cxn ang="0">
                  <a:pos x="142" y="151"/>
                </a:cxn>
                <a:cxn ang="0">
                  <a:pos x="173" y="85"/>
                </a:cxn>
                <a:cxn ang="0">
                  <a:pos x="163" y="45"/>
                </a:cxn>
                <a:cxn ang="0">
                  <a:pos x="132" y="114"/>
                </a:cxn>
                <a:cxn ang="0">
                  <a:pos x="69" y="151"/>
                </a:cxn>
                <a:cxn ang="0">
                  <a:pos x="69" y="152"/>
                </a:cxn>
                <a:cxn ang="0">
                  <a:pos x="66" y="162"/>
                </a:cxn>
                <a:cxn ang="0">
                  <a:pos x="74" y="170"/>
                </a:cxn>
                <a:cxn ang="0">
                  <a:pos x="86" y="171"/>
                </a:cxn>
                <a:cxn ang="0">
                  <a:pos x="126" y="162"/>
                </a:cxn>
                <a:cxn ang="0">
                  <a:pos x="136" y="116"/>
                </a:cxn>
                <a:cxn ang="0">
                  <a:pos x="136" y="116"/>
                </a:cxn>
                <a:cxn ang="0">
                  <a:pos x="132" y="114"/>
                </a:cxn>
                <a:cxn ang="0">
                  <a:pos x="132" y="114"/>
                </a:cxn>
                <a:cxn ang="0">
                  <a:pos x="132" y="114"/>
                </a:cxn>
              </a:cxnLst>
              <a:rect l="0" t="0" r="r" b="b"/>
              <a:pathLst>
                <a:path w="173" h="171">
                  <a:moveTo>
                    <a:pt x="131" y="82"/>
                  </a:moveTo>
                  <a:cubicBezTo>
                    <a:pt x="126" y="86"/>
                    <a:pt x="122" y="91"/>
                    <a:pt x="122" y="98"/>
                  </a:cubicBezTo>
                  <a:cubicBezTo>
                    <a:pt x="122" y="101"/>
                    <a:pt x="123" y="104"/>
                    <a:pt x="125" y="107"/>
                  </a:cubicBezTo>
                  <a:cubicBezTo>
                    <a:pt x="109" y="124"/>
                    <a:pt x="88" y="136"/>
                    <a:pt x="65" y="141"/>
                  </a:cubicBezTo>
                  <a:cubicBezTo>
                    <a:pt x="62" y="137"/>
                    <a:pt x="57" y="134"/>
                    <a:pt x="51" y="134"/>
                  </a:cubicBezTo>
                  <a:cubicBezTo>
                    <a:pt x="47" y="122"/>
                    <a:pt x="44" y="110"/>
                    <a:pt x="44" y="97"/>
                  </a:cubicBezTo>
                  <a:cubicBezTo>
                    <a:pt x="44" y="71"/>
                    <a:pt x="53" y="47"/>
                    <a:pt x="68" y="28"/>
                  </a:cubicBezTo>
                  <a:cubicBezTo>
                    <a:pt x="70" y="29"/>
                    <a:pt x="72" y="29"/>
                    <a:pt x="74" y="29"/>
                  </a:cubicBezTo>
                  <a:cubicBezTo>
                    <a:pt x="78" y="29"/>
                    <a:pt x="82" y="27"/>
                    <a:pt x="86" y="24"/>
                  </a:cubicBezTo>
                  <a:cubicBezTo>
                    <a:pt x="107" y="38"/>
                    <a:pt x="123" y="58"/>
                    <a:pt x="131" y="82"/>
                  </a:cubicBezTo>
                  <a:close/>
                  <a:moveTo>
                    <a:pt x="92" y="11"/>
                  </a:moveTo>
                  <a:cubicBezTo>
                    <a:pt x="92" y="12"/>
                    <a:pt x="92" y="13"/>
                    <a:pt x="91" y="15"/>
                  </a:cubicBezTo>
                  <a:cubicBezTo>
                    <a:pt x="115" y="30"/>
                    <a:pt x="133" y="53"/>
                    <a:pt x="141" y="80"/>
                  </a:cubicBezTo>
                  <a:cubicBezTo>
                    <a:pt x="142" y="80"/>
                    <a:pt x="142" y="80"/>
                    <a:pt x="142" y="80"/>
                  </a:cubicBezTo>
                  <a:cubicBezTo>
                    <a:pt x="149" y="65"/>
                    <a:pt x="153" y="49"/>
                    <a:pt x="153" y="32"/>
                  </a:cubicBezTo>
                  <a:cubicBezTo>
                    <a:pt x="153" y="31"/>
                    <a:pt x="153" y="30"/>
                    <a:pt x="153" y="29"/>
                  </a:cubicBezTo>
                  <a:cubicBezTo>
                    <a:pt x="140" y="14"/>
                    <a:pt x="122" y="4"/>
                    <a:pt x="102" y="0"/>
                  </a:cubicBezTo>
                  <a:cubicBezTo>
                    <a:pt x="98" y="2"/>
                    <a:pt x="95" y="4"/>
                    <a:pt x="91" y="6"/>
                  </a:cubicBezTo>
                  <a:cubicBezTo>
                    <a:pt x="92" y="8"/>
                    <a:pt x="92" y="9"/>
                    <a:pt x="92" y="11"/>
                  </a:cubicBezTo>
                  <a:close/>
                  <a:moveTo>
                    <a:pt x="40" y="137"/>
                  </a:moveTo>
                  <a:cubicBezTo>
                    <a:pt x="36" y="124"/>
                    <a:pt x="33" y="111"/>
                    <a:pt x="33" y="97"/>
                  </a:cubicBezTo>
                  <a:cubicBezTo>
                    <a:pt x="33" y="69"/>
                    <a:pt x="43" y="42"/>
                    <a:pt x="59" y="22"/>
                  </a:cubicBezTo>
                  <a:cubicBezTo>
                    <a:pt x="57" y="19"/>
                    <a:pt x="55" y="15"/>
                    <a:pt x="55" y="11"/>
                  </a:cubicBezTo>
                  <a:cubicBezTo>
                    <a:pt x="52" y="10"/>
                    <a:pt x="49" y="9"/>
                    <a:pt x="46" y="9"/>
                  </a:cubicBezTo>
                  <a:cubicBezTo>
                    <a:pt x="19" y="23"/>
                    <a:pt x="0" y="52"/>
                    <a:pt x="0" y="85"/>
                  </a:cubicBezTo>
                  <a:cubicBezTo>
                    <a:pt x="0" y="106"/>
                    <a:pt x="8" y="125"/>
                    <a:pt x="20" y="140"/>
                  </a:cubicBezTo>
                  <a:cubicBezTo>
                    <a:pt x="25" y="141"/>
                    <a:pt x="30" y="142"/>
                    <a:pt x="35" y="143"/>
                  </a:cubicBezTo>
                  <a:cubicBezTo>
                    <a:pt x="36" y="140"/>
                    <a:pt x="38" y="138"/>
                    <a:pt x="40" y="137"/>
                  </a:cubicBezTo>
                  <a:close/>
                  <a:moveTo>
                    <a:pt x="163" y="45"/>
                  </a:moveTo>
                  <a:cubicBezTo>
                    <a:pt x="162" y="59"/>
                    <a:pt x="158" y="72"/>
                    <a:pt x="153" y="84"/>
                  </a:cubicBezTo>
                  <a:cubicBezTo>
                    <a:pt x="157" y="87"/>
                    <a:pt x="159" y="92"/>
                    <a:pt x="159" y="98"/>
                  </a:cubicBezTo>
                  <a:cubicBezTo>
                    <a:pt x="159" y="106"/>
                    <a:pt x="154" y="112"/>
                    <a:pt x="147" y="115"/>
                  </a:cubicBezTo>
                  <a:cubicBezTo>
                    <a:pt x="147" y="115"/>
                    <a:pt x="147" y="116"/>
                    <a:pt x="147" y="116"/>
                  </a:cubicBezTo>
                  <a:cubicBezTo>
                    <a:pt x="147" y="128"/>
                    <a:pt x="145" y="140"/>
                    <a:pt x="142" y="151"/>
                  </a:cubicBezTo>
                  <a:cubicBezTo>
                    <a:pt x="161" y="135"/>
                    <a:pt x="173" y="112"/>
                    <a:pt x="173" y="85"/>
                  </a:cubicBezTo>
                  <a:cubicBezTo>
                    <a:pt x="173" y="71"/>
                    <a:pt x="169" y="57"/>
                    <a:pt x="163" y="45"/>
                  </a:cubicBezTo>
                  <a:close/>
                  <a:moveTo>
                    <a:pt x="132" y="114"/>
                  </a:moveTo>
                  <a:cubicBezTo>
                    <a:pt x="116" y="133"/>
                    <a:pt x="94" y="146"/>
                    <a:pt x="69" y="151"/>
                  </a:cubicBezTo>
                  <a:cubicBezTo>
                    <a:pt x="69" y="151"/>
                    <a:pt x="69" y="152"/>
                    <a:pt x="69" y="152"/>
                  </a:cubicBezTo>
                  <a:cubicBezTo>
                    <a:pt x="69" y="156"/>
                    <a:pt x="68" y="159"/>
                    <a:pt x="66" y="162"/>
                  </a:cubicBezTo>
                  <a:cubicBezTo>
                    <a:pt x="69" y="165"/>
                    <a:pt x="71" y="168"/>
                    <a:pt x="74" y="170"/>
                  </a:cubicBezTo>
                  <a:cubicBezTo>
                    <a:pt x="78" y="171"/>
                    <a:pt x="82" y="171"/>
                    <a:pt x="86" y="171"/>
                  </a:cubicBezTo>
                  <a:cubicBezTo>
                    <a:pt x="101" y="171"/>
                    <a:pt x="114" y="168"/>
                    <a:pt x="126" y="162"/>
                  </a:cubicBezTo>
                  <a:cubicBezTo>
                    <a:pt x="132" y="148"/>
                    <a:pt x="136" y="133"/>
                    <a:pt x="136" y="116"/>
                  </a:cubicBezTo>
                  <a:cubicBezTo>
                    <a:pt x="136" y="116"/>
                    <a:pt x="136" y="116"/>
                    <a:pt x="136" y="116"/>
                  </a:cubicBezTo>
                  <a:cubicBezTo>
                    <a:pt x="135" y="115"/>
                    <a:pt x="134" y="115"/>
                    <a:pt x="132" y="114"/>
                  </a:cubicBezTo>
                  <a:close/>
                  <a:moveTo>
                    <a:pt x="132" y="114"/>
                  </a:moveTo>
                  <a:cubicBezTo>
                    <a:pt x="132" y="114"/>
                    <a:pt x="132" y="114"/>
                    <a:pt x="132" y="114"/>
                  </a:cubicBezTo>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5" name="组合 4"/>
          <p:cNvGrpSpPr/>
          <p:nvPr/>
        </p:nvGrpSpPr>
        <p:grpSpPr>
          <a:xfrm>
            <a:off x="1244003" y="838996"/>
            <a:ext cx="2879675" cy="1639810"/>
            <a:chOff x="1490127" y="707727"/>
            <a:chExt cx="2879675" cy="1639810"/>
          </a:xfrm>
        </p:grpSpPr>
        <p:grpSp>
          <p:nvGrpSpPr>
            <p:cNvPr id="2" name="组合 1"/>
            <p:cNvGrpSpPr/>
            <p:nvPr/>
          </p:nvGrpSpPr>
          <p:grpSpPr>
            <a:xfrm>
              <a:off x="1490127" y="707727"/>
              <a:ext cx="1764808" cy="707113"/>
              <a:chOff x="1421887" y="707727"/>
              <a:chExt cx="1764808" cy="707113"/>
            </a:xfrm>
          </p:grpSpPr>
          <p:sp>
            <p:nvSpPr>
              <p:cNvPr id="74" name="文本框 73"/>
              <p:cNvSpPr txBox="1"/>
              <p:nvPr/>
            </p:nvSpPr>
            <p:spPr>
              <a:xfrm>
                <a:off x="1421887" y="707727"/>
                <a:ext cx="1749197" cy="584775"/>
              </a:xfrm>
              <a:prstGeom prst="rect">
                <a:avLst/>
              </a:prstGeom>
              <a:noFill/>
            </p:spPr>
            <p:txBody>
              <a:bodyPr wrap="none" rtlCol="0">
                <a:spAutoFit/>
              </a:bodyPr>
              <a:lstStyle/>
              <a:p>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75" name="文本框 74"/>
              <p:cNvSpPr txBox="1"/>
              <p:nvPr/>
            </p:nvSpPr>
            <p:spPr>
              <a:xfrm>
                <a:off x="1500015" y="1168619"/>
                <a:ext cx="1686680" cy="246221"/>
              </a:xfrm>
              <a:prstGeom prst="rect">
                <a:avLst/>
              </a:prstGeom>
              <a:noFill/>
            </p:spPr>
            <p:txBody>
              <a:bodyPr wrap="none" rtlCol="0">
                <a:spAutoFit/>
              </a:bodyPr>
              <a:lstStyle/>
              <a:p>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72" name="文本框 71"/>
            <p:cNvSpPr txBox="1"/>
            <p:nvPr/>
          </p:nvSpPr>
          <p:spPr>
            <a:xfrm>
              <a:off x="1531072" y="1443187"/>
              <a:ext cx="2834404" cy="904350"/>
            </a:xfrm>
            <a:prstGeom prst="rect">
              <a:avLst/>
            </a:prstGeom>
            <a:noFill/>
          </p:spPr>
          <p:txBody>
            <a:bodyPr wrap="square" rtlCol="0">
              <a:spAutoFit/>
            </a:bodyPr>
            <a:lstStyle/>
            <a:p>
              <a:pP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cxnSp>
          <p:nvCxnSpPr>
            <p:cNvPr id="73" name="直接连接符 72"/>
            <p:cNvCxnSpPr/>
            <p:nvPr/>
          </p:nvCxnSpPr>
          <p:spPr>
            <a:xfrm flipH="1">
              <a:off x="1591919" y="1429539"/>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8075534" y="838996"/>
            <a:ext cx="2953968" cy="1639810"/>
            <a:chOff x="6205923" y="358820"/>
            <a:chExt cx="2953968" cy="1639810"/>
          </a:xfrm>
        </p:grpSpPr>
        <p:grpSp>
          <p:nvGrpSpPr>
            <p:cNvPr id="8" name="组合 7"/>
            <p:cNvGrpSpPr/>
            <p:nvPr/>
          </p:nvGrpSpPr>
          <p:grpSpPr>
            <a:xfrm>
              <a:off x="7331141" y="358820"/>
              <a:ext cx="1828750" cy="707113"/>
              <a:chOff x="7440325" y="358820"/>
              <a:chExt cx="1828750" cy="707113"/>
            </a:xfrm>
          </p:grpSpPr>
          <p:sp>
            <p:nvSpPr>
              <p:cNvPr id="80" name="文本框 79"/>
              <p:cNvSpPr txBox="1"/>
              <p:nvPr/>
            </p:nvSpPr>
            <p:spPr>
              <a:xfrm>
                <a:off x="7440325" y="358820"/>
                <a:ext cx="1749198" cy="584775"/>
              </a:xfrm>
              <a:prstGeom prst="rect">
                <a:avLst/>
              </a:prstGeom>
              <a:noFill/>
            </p:spPr>
            <p:txBody>
              <a:bodyPr wrap="none" rtlCol="0">
                <a:spAutoFit/>
              </a:bodyPr>
              <a:lstStyle/>
              <a:p>
                <a:pPr algn="r"/>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81" name="文本框 80"/>
              <p:cNvSpPr txBox="1"/>
              <p:nvPr/>
            </p:nvSpPr>
            <p:spPr>
              <a:xfrm>
                <a:off x="7582395" y="819712"/>
                <a:ext cx="1686680" cy="246221"/>
              </a:xfrm>
              <a:prstGeom prst="rect">
                <a:avLst/>
              </a:prstGeom>
              <a:noFill/>
            </p:spPr>
            <p:txBody>
              <a:bodyPr wrap="none" rtlCol="0">
                <a:spAutoFit/>
              </a:bodyPr>
              <a:lstStyle/>
              <a:p>
                <a:pPr algn="r"/>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78" name="文本框 77"/>
            <p:cNvSpPr txBox="1"/>
            <p:nvPr/>
          </p:nvSpPr>
          <p:spPr>
            <a:xfrm>
              <a:off x="6254260" y="1094280"/>
              <a:ext cx="2834404" cy="904350"/>
            </a:xfrm>
            <a:prstGeom prst="rect">
              <a:avLst/>
            </a:prstGeom>
            <a:noFill/>
          </p:spPr>
          <p:txBody>
            <a:bodyPr wrap="square" rtlCol="0">
              <a:spAutoFit/>
            </a:bodyPr>
            <a:lstStyle/>
            <a:p>
              <a:pPr algn="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cxnSp>
          <p:nvCxnSpPr>
            <p:cNvPr id="79" name="直接连接符 78"/>
            <p:cNvCxnSpPr/>
            <p:nvPr/>
          </p:nvCxnSpPr>
          <p:spPr>
            <a:xfrm flipH="1">
              <a:off x="6205923" y="1080632"/>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1535254" y="4464642"/>
            <a:ext cx="2953968" cy="1639810"/>
            <a:chOff x="6205923" y="358820"/>
            <a:chExt cx="2953968" cy="1639810"/>
          </a:xfrm>
        </p:grpSpPr>
        <p:grpSp>
          <p:nvGrpSpPr>
            <p:cNvPr id="83" name="组合 82"/>
            <p:cNvGrpSpPr/>
            <p:nvPr/>
          </p:nvGrpSpPr>
          <p:grpSpPr>
            <a:xfrm>
              <a:off x="7331141" y="358820"/>
              <a:ext cx="1828750" cy="707113"/>
              <a:chOff x="7440325" y="358820"/>
              <a:chExt cx="1828750" cy="707113"/>
            </a:xfrm>
          </p:grpSpPr>
          <p:sp>
            <p:nvSpPr>
              <p:cNvPr id="86" name="文本框 85"/>
              <p:cNvSpPr txBox="1"/>
              <p:nvPr/>
            </p:nvSpPr>
            <p:spPr>
              <a:xfrm>
                <a:off x="7440325" y="358820"/>
                <a:ext cx="1749198" cy="584775"/>
              </a:xfrm>
              <a:prstGeom prst="rect">
                <a:avLst/>
              </a:prstGeom>
              <a:noFill/>
            </p:spPr>
            <p:txBody>
              <a:bodyPr wrap="none" rtlCol="0">
                <a:spAutoFit/>
              </a:bodyPr>
              <a:lstStyle/>
              <a:p>
                <a:pPr algn="r"/>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87" name="文本框 86"/>
              <p:cNvSpPr txBox="1"/>
              <p:nvPr/>
            </p:nvSpPr>
            <p:spPr>
              <a:xfrm>
                <a:off x="7582395" y="819712"/>
                <a:ext cx="1686680" cy="246221"/>
              </a:xfrm>
              <a:prstGeom prst="rect">
                <a:avLst/>
              </a:prstGeom>
              <a:noFill/>
            </p:spPr>
            <p:txBody>
              <a:bodyPr wrap="none" rtlCol="0">
                <a:spAutoFit/>
              </a:bodyPr>
              <a:lstStyle/>
              <a:p>
                <a:pPr algn="r"/>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84" name="文本框 83"/>
            <p:cNvSpPr txBox="1"/>
            <p:nvPr/>
          </p:nvSpPr>
          <p:spPr>
            <a:xfrm>
              <a:off x="6254260" y="1094280"/>
              <a:ext cx="2834404" cy="904350"/>
            </a:xfrm>
            <a:prstGeom prst="rect">
              <a:avLst/>
            </a:prstGeom>
            <a:noFill/>
          </p:spPr>
          <p:txBody>
            <a:bodyPr wrap="square" rtlCol="0">
              <a:spAutoFit/>
            </a:bodyPr>
            <a:lstStyle/>
            <a:p>
              <a:pPr algn="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cxnSp>
          <p:nvCxnSpPr>
            <p:cNvPr id="85" name="直接连接符 84"/>
            <p:cNvCxnSpPr/>
            <p:nvPr/>
          </p:nvCxnSpPr>
          <p:spPr>
            <a:xfrm flipH="1">
              <a:off x="6205923" y="1080632"/>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88" name="组合 87"/>
          <p:cNvGrpSpPr/>
          <p:nvPr/>
        </p:nvGrpSpPr>
        <p:grpSpPr>
          <a:xfrm>
            <a:off x="7702989" y="4440261"/>
            <a:ext cx="2879675" cy="1639810"/>
            <a:chOff x="1490127" y="707727"/>
            <a:chExt cx="2879675" cy="1639810"/>
          </a:xfrm>
        </p:grpSpPr>
        <p:grpSp>
          <p:nvGrpSpPr>
            <p:cNvPr id="89" name="组合 88"/>
            <p:cNvGrpSpPr/>
            <p:nvPr/>
          </p:nvGrpSpPr>
          <p:grpSpPr>
            <a:xfrm>
              <a:off x="1490127" y="707727"/>
              <a:ext cx="1764808" cy="707113"/>
              <a:chOff x="1421887" y="707727"/>
              <a:chExt cx="1764808" cy="707113"/>
            </a:xfrm>
          </p:grpSpPr>
          <p:sp>
            <p:nvSpPr>
              <p:cNvPr id="92" name="文本框 91"/>
              <p:cNvSpPr txBox="1"/>
              <p:nvPr/>
            </p:nvSpPr>
            <p:spPr>
              <a:xfrm>
                <a:off x="1421887" y="707727"/>
                <a:ext cx="1749197" cy="584775"/>
              </a:xfrm>
              <a:prstGeom prst="rect">
                <a:avLst/>
              </a:prstGeom>
              <a:noFill/>
            </p:spPr>
            <p:txBody>
              <a:bodyPr wrap="none" rtlCol="0">
                <a:spAutoFit/>
              </a:bodyPr>
              <a:lstStyle/>
              <a:p>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93" name="文本框 92"/>
              <p:cNvSpPr txBox="1"/>
              <p:nvPr/>
            </p:nvSpPr>
            <p:spPr>
              <a:xfrm>
                <a:off x="1500015" y="1168619"/>
                <a:ext cx="1686680" cy="246221"/>
              </a:xfrm>
              <a:prstGeom prst="rect">
                <a:avLst/>
              </a:prstGeom>
              <a:noFill/>
            </p:spPr>
            <p:txBody>
              <a:bodyPr wrap="none" rtlCol="0">
                <a:spAutoFit/>
              </a:bodyPr>
              <a:lstStyle/>
              <a:p>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90" name="文本框 89"/>
            <p:cNvSpPr txBox="1"/>
            <p:nvPr/>
          </p:nvSpPr>
          <p:spPr>
            <a:xfrm>
              <a:off x="1531072" y="1443187"/>
              <a:ext cx="2834404" cy="904350"/>
            </a:xfrm>
            <a:prstGeom prst="rect">
              <a:avLst/>
            </a:prstGeom>
            <a:noFill/>
          </p:spPr>
          <p:txBody>
            <a:bodyPr wrap="square" rtlCol="0">
              <a:spAutoFit/>
            </a:bodyPr>
            <a:lstStyle/>
            <a:p>
              <a:pP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cxnSp>
          <p:nvCxnSpPr>
            <p:cNvPr id="91" name="直接连接符 90"/>
            <p:cNvCxnSpPr/>
            <p:nvPr/>
          </p:nvCxnSpPr>
          <p:spPr>
            <a:xfrm flipH="1">
              <a:off x="1591919" y="1429539"/>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1000"/>
                                        <p:tgtEl>
                                          <p:spTgt spid="11"/>
                                        </p:tgtEl>
                                      </p:cBhvr>
                                    </p:animEffect>
                                  </p:childTnLst>
                                </p:cTn>
                              </p:par>
                              <p:par>
                                <p:cTn id="8" presetID="10" presetClass="entr" presetSubtype="0" fill="hold"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nodeType="withEffect">
                                  <p:stCondLst>
                                    <p:cond delay="150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1000"/>
                                        <p:tgtEl>
                                          <p:spTgt spid="82"/>
                                        </p:tgtEl>
                                      </p:cBhvr>
                                    </p:animEffect>
                                  </p:childTnLst>
                                </p:cTn>
                              </p:par>
                              <p:par>
                                <p:cTn id="14" presetID="10" presetClass="entr" presetSubtype="0" fill="hold" nodeType="withEffect">
                                  <p:stCondLst>
                                    <p:cond delay="225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1000"/>
                                        <p:tgtEl>
                                          <p:spTgt spid="88"/>
                                        </p:tgtEl>
                                      </p:cBhvr>
                                    </p:animEffect>
                                  </p:childTnLst>
                                </p:cTn>
                              </p:par>
                              <p:par>
                                <p:cTn id="17" presetID="10" presetClass="entr" presetSubtype="0" fill="hold" nodeType="withEffect">
                                  <p:stCondLst>
                                    <p:cond delay="3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grpSp>
        <p:nvGrpSpPr>
          <p:cNvPr id="3" name="组合 2"/>
          <p:cNvGrpSpPr/>
          <p:nvPr/>
        </p:nvGrpSpPr>
        <p:grpSpPr>
          <a:xfrm>
            <a:off x="6740400" y="2041961"/>
            <a:ext cx="4506852" cy="3293468"/>
            <a:chOff x="6849582" y="1782266"/>
            <a:chExt cx="4506852" cy="3293468"/>
          </a:xfrm>
        </p:grpSpPr>
        <p:sp>
          <p:nvSpPr>
            <p:cNvPr id="51" name="Freeform 5"/>
            <p:cNvSpPr/>
            <p:nvPr/>
          </p:nvSpPr>
          <p:spPr bwMode="auto">
            <a:xfrm>
              <a:off x="6849582" y="1795312"/>
              <a:ext cx="2462180" cy="1888107"/>
            </a:xfrm>
            <a:custGeom>
              <a:avLst/>
              <a:gdLst/>
              <a:ahLst/>
              <a:cxnLst>
                <a:cxn ang="0">
                  <a:pos x="6" y="327"/>
                </a:cxn>
                <a:cxn ang="0">
                  <a:pos x="4" y="307"/>
                </a:cxn>
                <a:cxn ang="0">
                  <a:pos x="180" y="122"/>
                </a:cxn>
                <a:cxn ang="0">
                  <a:pos x="394" y="57"/>
                </a:cxn>
                <a:cxn ang="0">
                  <a:pos x="557" y="38"/>
                </a:cxn>
                <a:cxn ang="0">
                  <a:pos x="557" y="127"/>
                </a:cxn>
                <a:cxn ang="0">
                  <a:pos x="516" y="111"/>
                </a:cxn>
                <a:cxn ang="0">
                  <a:pos x="473" y="129"/>
                </a:cxn>
                <a:cxn ang="0">
                  <a:pos x="455" y="172"/>
                </a:cxn>
                <a:cxn ang="0">
                  <a:pos x="473" y="214"/>
                </a:cxn>
                <a:cxn ang="0">
                  <a:pos x="516" y="232"/>
                </a:cxn>
                <a:cxn ang="0">
                  <a:pos x="557" y="216"/>
                </a:cxn>
                <a:cxn ang="0">
                  <a:pos x="557" y="327"/>
                </a:cxn>
                <a:cxn ang="0">
                  <a:pos x="325" y="327"/>
                </a:cxn>
                <a:cxn ang="0">
                  <a:pos x="340" y="366"/>
                </a:cxn>
                <a:cxn ang="0">
                  <a:pos x="322" y="409"/>
                </a:cxn>
                <a:cxn ang="0">
                  <a:pos x="279" y="427"/>
                </a:cxn>
                <a:cxn ang="0">
                  <a:pos x="236" y="409"/>
                </a:cxn>
                <a:cxn ang="0">
                  <a:pos x="219" y="366"/>
                </a:cxn>
                <a:cxn ang="0">
                  <a:pos x="232" y="327"/>
                </a:cxn>
                <a:cxn ang="0">
                  <a:pos x="6" y="327"/>
                </a:cxn>
              </a:cxnLst>
              <a:rect l="0" t="0" r="r" b="b"/>
              <a:pathLst>
                <a:path w="557" h="427">
                  <a:moveTo>
                    <a:pt x="6" y="327"/>
                  </a:moveTo>
                  <a:cubicBezTo>
                    <a:pt x="5" y="321"/>
                    <a:pt x="4" y="314"/>
                    <a:pt x="4" y="307"/>
                  </a:cubicBezTo>
                  <a:cubicBezTo>
                    <a:pt x="0" y="201"/>
                    <a:pt x="59" y="139"/>
                    <a:pt x="180" y="122"/>
                  </a:cubicBezTo>
                  <a:cubicBezTo>
                    <a:pt x="224" y="32"/>
                    <a:pt x="295" y="10"/>
                    <a:pt x="394" y="57"/>
                  </a:cubicBezTo>
                  <a:cubicBezTo>
                    <a:pt x="445" y="6"/>
                    <a:pt x="499" y="0"/>
                    <a:pt x="557" y="38"/>
                  </a:cubicBezTo>
                  <a:cubicBezTo>
                    <a:pt x="557" y="127"/>
                    <a:pt x="557" y="127"/>
                    <a:pt x="557" y="127"/>
                  </a:cubicBezTo>
                  <a:cubicBezTo>
                    <a:pt x="545" y="116"/>
                    <a:pt x="532" y="111"/>
                    <a:pt x="516" y="111"/>
                  </a:cubicBezTo>
                  <a:cubicBezTo>
                    <a:pt x="499" y="111"/>
                    <a:pt x="485" y="117"/>
                    <a:pt x="473" y="129"/>
                  </a:cubicBezTo>
                  <a:cubicBezTo>
                    <a:pt x="461" y="141"/>
                    <a:pt x="455" y="155"/>
                    <a:pt x="455" y="172"/>
                  </a:cubicBezTo>
                  <a:cubicBezTo>
                    <a:pt x="455" y="188"/>
                    <a:pt x="461" y="202"/>
                    <a:pt x="473" y="214"/>
                  </a:cubicBezTo>
                  <a:cubicBezTo>
                    <a:pt x="485" y="226"/>
                    <a:pt x="499" y="232"/>
                    <a:pt x="516" y="232"/>
                  </a:cubicBezTo>
                  <a:cubicBezTo>
                    <a:pt x="532" y="232"/>
                    <a:pt x="545" y="227"/>
                    <a:pt x="557" y="216"/>
                  </a:cubicBezTo>
                  <a:cubicBezTo>
                    <a:pt x="557" y="327"/>
                    <a:pt x="557" y="327"/>
                    <a:pt x="557" y="327"/>
                  </a:cubicBezTo>
                  <a:cubicBezTo>
                    <a:pt x="325" y="327"/>
                    <a:pt x="325" y="327"/>
                    <a:pt x="325" y="327"/>
                  </a:cubicBezTo>
                  <a:cubicBezTo>
                    <a:pt x="335" y="338"/>
                    <a:pt x="340" y="351"/>
                    <a:pt x="340" y="366"/>
                  </a:cubicBezTo>
                  <a:cubicBezTo>
                    <a:pt x="340" y="383"/>
                    <a:pt x="334" y="397"/>
                    <a:pt x="322" y="409"/>
                  </a:cubicBezTo>
                  <a:cubicBezTo>
                    <a:pt x="310" y="421"/>
                    <a:pt x="296" y="427"/>
                    <a:pt x="279" y="427"/>
                  </a:cubicBezTo>
                  <a:cubicBezTo>
                    <a:pt x="262" y="427"/>
                    <a:pt x="248" y="421"/>
                    <a:pt x="236" y="409"/>
                  </a:cubicBezTo>
                  <a:cubicBezTo>
                    <a:pt x="224" y="397"/>
                    <a:pt x="219" y="383"/>
                    <a:pt x="219" y="366"/>
                  </a:cubicBezTo>
                  <a:cubicBezTo>
                    <a:pt x="219" y="351"/>
                    <a:pt x="223" y="338"/>
                    <a:pt x="232" y="327"/>
                  </a:cubicBezTo>
                  <a:lnTo>
                    <a:pt x="6" y="327"/>
                  </a:lnTo>
                  <a:close/>
                </a:path>
              </a:pathLst>
            </a:custGeom>
            <a:solidFill>
              <a:schemeClr val="accent1">
                <a:lumMod val="50000"/>
                <a:alpha val="90000"/>
              </a:schemeClr>
            </a:solidFill>
            <a:ln w="19050">
              <a:solidFill>
                <a:schemeClr val="bg1"/>
              </a:solidFill>
              <a:round/>
            </a:ln>
          </p:spPr>
          <p:txBody>
            <a:bodyPr vert="horz" wrap="square" lIns="91440" tIns="45720" rIns="91440" bIns="45720" numCol="1" anchor="t" anchorCtr="0" compatLnSpc="1"/>
            <a:lstStyle/>
            <a:p>
              <a:endParaRPr lang="en-US" dirty="0">
                <a:cs typeface="+mn-ea"/>
                <a:sym typeface="+mn-lt"/>
              </a:endParaRPr>
            </a:p>
          </p:txBody>
        </p:sp>
        <p:sp>
          <p:nvSpPr>
            <p:cNvPr id="53" name="Freeform 6"/>
            <p:cNvSpPr/>
            <p:nvPr/>
          </p:nvSpPr>
          <p:spPr bwMode="auto">
            <a:xfrm>
              <a:off x="6877540" y="3241680"/>
              <a:ext cx="2892735" cy="1379268"/>
            </a:xfrm>
            <a:custGeom>
              <a:avLst/>
              <a:gdLst/>
              <a:ahLst/>
              <a:cxnLst>
                <a:cxn ang="0">
                  <a:pos x="551" y="0"/>
                </a:cxn>
                <a:cxn ang="0">
                  <a:pos x="551" y="109"/>
                </a:cxn>
                <a:cxn ang="0">
                  <a:pos x="552" y="108"/>
                </a:cxn>
                <a:cxn ang="0">
                  <a:pos x="595" y="90"/>
                </a:cxn>
                <a:cxn ang="0">
                  <a:pos x="637" y="108"/>
                </a:cxn>
                <a:cxn ang="0">
                  <a:pos x="655" y="150"/>
                </a:cxn>
                <a:cxn ang="0">
                  <a:pos x="637" y="193"/>
                </a:cxn>
                <a:cxn ang="0">
                  <a:pos x="595" y="211"/>
                </a:cxn>
                <a:cxn ang="0">
                  <a:pos x="552" y="193"/>
                </a:cxn>
                <a:cxn ang="0">
                  <a:pos x="551" y="192"/>
                </a:cxn>
                <a:cxn ang="0">
                  <a:pos x="551" y="312"/>
                </a:cxn>
                <a:cxn ang="0">
                  <a:pos x="474" y="239"/>
                </a:cxn>
                <a:cxn ang="0">
                  <a:pos x="252" y="158"/>
                </a:cxn>
                <a:cxn ang="0">
                  <a:pos x="0" y="0"/>
                </a:cxn>
                <a:cxn ang="0">
                  <a:pos x="226" y="0"/>
                </a:cxn>
                <a:cxn ang="0">
                  <a:pos x="213" y="39"/>
                </a:cxn>
                <a:cxn ang="0">
                  <a:pos x="230" y="82"/>
                </a:cxn>
                <a:cxn ang="0">
                  <a:pos x="273" y="100"/>
                </a:cxn>
                <a:cxn ang="0">
                  <a:pos x="316" y="82"/>
                </a:cxn>
                <a:cxn ang="0">
                  <a:pos x="334" y="39"/>
                </a:cxn>
                <a:cxn ang="0">
                  <a:pos x="319" y="0"/>
                </a:cxn>
                <a:cxn ang="0">
                  <a:pos x="551" y="0"/>
                </a:cxn>
              </a:cxnLst>
              <a:rect l="0" t="0" r="r" b="b"/>
              <a:pathLst>
                <a:path w="655" h="312">
                  <a:moveTo>
                    <a:pt x="551" y="0"/>
                  </a:moveTo>
                  <a:cubicBezTo>
                    <a:pt x="551" y="109"/>
                    <a:pt x="551" y="109"/>
                    <a:pt x="551" y="109"/>
                  </a:cubicBezTo>
                  <a:cubicBezTo>
                    <a:pt x="551" y="108"/>
                    <a:pt x="551" y="108"/>
                    <a:pt x="552" y="108"/>
                  </a:cubicBezTo>
                  <a:cubicBezTo>
                    <a:pt x="564" y="96"/>
                    <a:pt x="578" y="90"/>
                    <a:pt x="595" y="90"/>
                  </a:cubicBezTo>
                  <a:cubicBezTo>
                    <a:pt x="611" y="90"/>
                    <a:pt x="626" y="96"/>
                    <a:pt x="637" y="108"/>
                  </a:cubicBezTo>
                  <a:cubicBezTo>
                    <a:pt x="649" y="119"/>
                    <a:pt x="655" y="134"/>
                    <a:pt x="655" y="150"/>
                  </a:cubicBezTo>
                  <a:cubicBezTo>
                    <a:pt x="655" y="167"/>
                    <a:pt x="649" y="181"/>
                    <a:pt x="637" y="193"/>
                  </a:cubicBezTo>
                  <a:cubicBezTo>
                    <a:pt x="626" y="205"/>
                    <a:pt x="611" y="211"/>
                    <a:pt x="595" y="211"/>
                  </a:cubicBezTo>
                  <a:cubicBezTo>
                    <a:pt x="578" y="211"/>
                    <a:pt x="564" y="205"/>
                    <a:pt x="552" y="193"/>
                  </a:cubicBezTo>
                  <a:cubicBezTo>
                    <a:pt x="551" y="193"/>
                    <a:pt x="551" y="192"/>
                    <a:pt x="551" y="192"/>
                  </a:cubicBezTo>
                  <a:cubicBezTo>
                    <a:pt x="551" y="312"/>
                    <a:pt x="551" y="312"/>
                    <a:pt x="551" y="312"/>
                  </a:cubicBezTo>
                  <a:cubicBezTo>
                    <a:pt x="515" y="301"/>
                    <a:pt x="489" y="277"/>
                    <a:pt x="474" y="239"/>
                  </a:cubicBezTo>
                  <a:cubicBezTo>
                    <a:pt x="377" y="279"/>
                    <a:pt x="303" y="252"/>
                    <a:pt x="252" y="158"/>
                  </a:cubicBezTo>
                  <a:cubicBezTo>
                    <a:pt x="99" y="153"/>
                    <a:pt x="16" y="101"/>
                    <a:pt x="0" y="0"/>
                  </a:cubicBezTo>
                  <a:cubicBezTo>
                    <a:pt x="226" y="0"/>
                    <a:pt x="226" y="0"/>
                    <a:pt x="226" y="0"/>
                  </a:cubicBezTo>
                  <a:cubicBezTo>
                    <a:pt x="217" y="11"/>
                    <a:pt x="213" y="24"/>
                    <a:pt x="213" y="39"/>
                  </a:cubicBezTo>
                  <a:cubicBezTo>
                    <a:pt x="213" y="56"/>
                    <a:pt x="218" y="70"/>
                    <a:pt x="230" y="82"/>
                  </a:cubicBezTo>
                  <a:cubicBezTo>
                    <a:pt x="242" y="94"/>
                    <a:pt x="256" y="100"/>
                    <a:pt x="273" y="100"/>
                  </a:cubicBezTo>
                  <a:cubicBezTo>
                    <a:pt x="290" y="100"/>
                    <a:pt x="304" y="94"/>
                    <a:pt x="316" y="82"/>
                  </a:cubicBezTo>
                  <a:cubicBezTo>
                    <a:pt x="328" y="70"/>
                    <a:pt x="334" y="56"/>
                    <a:pt x="334" y="39"/>
                  </a:cubicBezTo>
                  <a:cubicBezTo>
                    <a:pt x="334" y="24"/>
                    <a:pt x="329" y="11"/>
                    <a:pt x="319" y="0"/>
                  </a:cubicBezTo>
                  <a:lnTo>
                    <a:pt x="551" y="0"/>
                  </a:lnTo>
                  <a:close/>
                </a:path>
              </a:pathLst>
            </a:custGeom>
            <a:solidFill>
              <a:schemeClr val="accent1">
                <a:lumMod val="50000"/>
                <a:alpha val="80000"/>
              </a:schemeClr>
            </a:solidFill>
            <a:ln w="19050">
              <a:solidFill>
                <a:schemeClr val="bg1"/>
              </a:solidFill>
              <a:round/>
            </a:ln>
          </p:spPr>
          <p:txBody>
            <a:bodyPr vert="horz" wrap="square" lIns="91440" tIns="45720" rIns="91440" bIns="45720" numCol="1" anchor="t" anchorCtr="0" compatLnSpc="1"/>
            <a:lstStyle/>
            <a:p>
              <a:endParaRPr lang="en-US" dirty="0">
                <a:cs typeface="+mn-ea"/>
                <a:sym typeface="+mn-lt"/>
              </a:endParaRPr>
            </a:p>
          </p:txBody>
        </p:sp>
        <p:sp>
          <p:nvSpPr>
            <p:cNvPr id="70" name="Freeform 7"/>
            <p:cNvSpPr/>
            <p:nvPr/>
          </p:nvSpPr>
          <p:spPr bwMode="auto">
            <a:xfrm>
              <a:off x="9311762" y="2777575"/>
              <a:ext cx="2044672" cy="2298159"/>
            </a:xfrm>
            <a:custGeom>
              <a:avLst/>
              <a:gdLst/>
              <a:ahLst/>
              <a:cxnLst>
                <a:cxn ang="0">
                  <a:pos x="0" y="417"/>
                </a:cxn>
                <a:cxn ang="0">
                  <a:pos x="0" y="297"/>
                </a:cxn>
                <a:cxn ang="0">
                  <a:pos x="1" y="298"/>
                </a:cxn>
                <a:cxn ang="0">
                  <a:pos x="44" y="316"/>
                </a:cxn>
                <a:cxn ang="0">
                  <a:pos x="86" y="298"/>
                </a:cxn>
                <a:cxn ang="0">
                  <a:pos x="104" y="255"/>
                </a:cxn>
                <a:cxn ang="0">
                  <a:pos x="86" y="213"/>
                </a:cxn>
                <a:cxn ang="0">
                  <a:pos x="44" y="195"/>
                </a:cxn>
                <a:cxn ang="0">
                  <a:pos x="1" y="213"/>
                </a:cxn>
                <a:cxn ang="0">
                  <a:pos x="0" y="214"/>
                </a:cxn>
                <a:cxn ang="0">
                  <a:pos x="0" y="105"/>
                </a:cxn>
                <a:cxn ang="0">
                  <a:pos x="189" y="105"/>
                </a:cxn>
                <a:cxn ang="0">
                  <a:pos x="186" y="103"/>
                </a:cxn>
                <a:cxn ang="0">
                  <a:pos x="169" y="61"/>
                </a:cxn>
                <a:cxn ang="0">
                  <a:pos x="186" y="18"/>
                </a:cxn>
                <a:cxn ang="0">
                  <a:pos x="229" y="0"/>
                </a:cxn>
                <a:cxn ang="0">
                  <a:pos x="272" y="18"/>
                </a:cxn>
                <a:cxn ang="0">
                  <a:pos x="290" y="61"/>
                </a:cxn>
                <a:cxn ang="0">
                  <a:pos x="272" y="103"/>
                </a:cxn>
                <a:cxn ang="0">
                  <a:pos x="270" y="105"/>
                </a:cxn>
                <a:cxn ang="0">
                  <a:pos x="447" y="105"/>
                </a:cxn>
                <a:cxn ang="0">
                  <a:pos x="396" y="280"/>
                </a:cxn>
                <a:cxn ang="0">
                  <a:pos x="183" y="455"/>
                </a:cxn>
                <a:cxn ang="0">
                  <a:pos x="234" y="520"/>
                </a:cxn>
                <a:cxn ang="0">
                  <a:pos x="204" y="520"/>
                </a:cxn>
                <a:cxn ang="0">
                  <a:pos x="61" y="422"/>
                </a:cxn>
                <a:cxn ang="0">
                  <a:pos x="0" y="417"/>
                </a:cxn>
              </a:cxnLst>
              <a:rect l="0" t="0" r="r" b="b"/>
              <a:pathLst>
                <a:path w="463" h="520">
                  <a:moveTo>
                    <a:pt x="0" y="417"/>
                  </a:moveTo>
                  <a:cubicBezTo>
                    <a:pt x="0" y="297"/>
                    <a:pt x="0" y="297"/>
                    <a:pt x="0" y="297"/>
                  </a:cubicBezTo>
                  <a:cubicBezTo>
                    <a:pt x="0" y="297"/>
                    <a:pt x="0" y="298"/>
                    <a:pt x="1" y="298"/>
                  </a:cubicBezTo>
                  <a:cubicBezTo>
                    <a:pt x="13" y="310"/>
                    <a:pt x="27" y="316"/>
                    <a:pt x="44" y="316"/>
                  </a:cubicBezTo>
                  <a:cubicBezTo>
                    <a:pt x="60" y="316"/>
                    <a:pt x="75" y="310"/>
                    <a:pt x="86" y="298"/>
                  </a:cubicBezTo>
                  <a:cubicBezTo>
                    <a:pt x="98" y="286"/>
                    <a:pt x="104" y="272"/>
                    <a:pt x="104" y="255"/>
                  </a:cubicBezTo>
                  <a:cubicBezTo>
                    <a:pt x="104" y="239"/>
                    <a:pt x="98" y="224"/>
                    <a:pt x="86" y="213"/>
                  </a:cubicBezTo>
                  <a:cubicBezTo>
                    <a:pt x="75" y="201"/>
                    <a:pt x="60" y="195"/>
                    <a:pt x="44" y="195"/>
                  </a:cubicBezTo>
                  <a:cubicBezTo>
                    <a:pt x="27" y="195"/>
                    <a:pt x="13" y="201"/>
                    <a:pt x="1" y="213"/>
                  </a:cubicBezTo>
                  <a:cubicBezTo>
                    <a:pt x="0" y="213"/>
                    <a:pt x="0" y="213"/>
                    <a:pt x="0" y="214"/>
                  </a:cubicBezTo>
                  <a:cubicBezTo>
                    <a:pt x="0" y="105"/>
                    <a:pt x="0" y="105"/>
                    <a:pt x="0" y="105"/>
                  </a:cubicBezTo>
                  <a:cubicBezTo>
                    <a:pt x="189" y="105"/>
                    <a:pt x="189" y="105"/>
                    <a:pt x="189" y="105"/>
                  </a:cubicBezTo>
                  <a:cubicBezTo>
                    <a:pt x="188" y="105"/>
                    <a:pt x="187" y="104"/>
                    <a:pt x="186" y="103"/>
                  </a:cubicBezTo>
                  <a:cubicBezTo>
                    <a:pt x="175" y="91"/>
                    <a:pt x="169" y="77"/>
                    <a:pt x="169" y="61"/>
                  </a:cubicBezTo>
                  <a:cubicBezTo>
                    <a:pt x="169" y="44"/>
                    <a:pt x="175" y="30"/>
                    <a:pt x="186" y="18"/>
                  </a:cubicBezTo>
                  <a:cubicBezTo>
                    <a:pt x="198" y="6"/>
                    <a:pt x="213" y="0"/>
                    <a:pt x="229" y="0"/>
                  </a:cubicBezTo>
                  <a:cubicBezTo>
                    <a:pt x="246" y="0"/>
                    <a:pt x="260" y="6"/>
                    <a:pt x="272" y="18"/>
                  </a:cubicBezTo>
                  <a:cubicBezTo>
                    <a:pt x="284" y="30"/>
                    <a:pt x="290" y="44"/>
                    <a:pt x="290" y="61"/>
                  </a:cubicBezTo>
                  <a:cubicBezTo>
                    <a:pt x="290" y="77"/>
                    <a:pt x="284" y="91"/>
                    <a:pt x="272" y="103"/>
                  </a:cubicBezTo>
                  <a:cubicBezTo>
                    <a:pt x="271" y="104"/>
                    <a:pt x="270" y="105"/>
                    <a:pt x="270" y="105"/>
                  </a:cubicBezTo>
                  <a:cubicBezTo>
                    <a:pt x="447" y="105"/>
                    <a:pt x="447" y="105"/>
                    <a:pt x="447" y="105"/>
                  </a:cubicBezTo>
                  <a:cubicBezTo>
                    <a:pt x="463" y="158"/>
                    <a:pt x="446" y="216"/>
                    <a:pt x="396" y="280"/>
                  </a:cubicBezTo>
                  <a:cubicBezTo>
                    <a:pt x="383" y="399"/>
                    <a:pt x="312" y="458"/>
                    <a:pt x="183" y="455"/>
                  </a:cubicBezTo>
                  <a:cubicBezTo>
                    <a:pt x="234" y="520"/>
                    <a:pt x="234" y="520"/>
                    <a:pt x="234" y="520"/>
                  </a:cubicBezTo>
                  <a:cubicBezTo>
                    <a:pt x="204" y="520"/>
                    <a:pt x="204" y="520"/>
                    <a:pt x="204" y="520"/>
                  </a:cubicBezTo>
                  <a:cubicBezTo>
                    <a:pt x="61" y="422"/>
                    <a:pt x="61" y="422"/>
                    <a:pt x="61" y="422"/>
                  </a:cubicBezTo>
                  <a:cubicBezTo>
                    <a:pt x="38" y="424"/>
                    <a:pt x="17" y="422"/>
                    <a:pt x="0" y="417"/>
                  </a:cubicBezTo>
                  <a:close/>
                </a:path>
              </a:pathLst>
            </a:custGeom>
            <a:solidFill>
              <a:schemeClr val="accent1">
                <a:lumMod val="50000"/>
                <a:alpha val="70000"/>
              </a:schemeClr>
            </a:solidFill>
            <a:ln w="19050">
              <a:solidFill>
                <a:schemeClr val="bg1"/>
              </a:solidFill>
              <a:round/>
            </a:ln>
          </p:spPr>
          <p:txBody>
            <a:bodyPr vert="horz" wrap="square" lIns="91440" tIns="45720" rIns="91440" bIns="45720" numCol="1" anchor="t" anchorCtr="0" compatLnSpc="1"/>
            <a:lstStyle/>
            <a:p>
              <a:endParaRPr lang="en-US" dirty="0">
                <a:cs typeface="+mn-ea"/>
                <a:sym typeface="+mn-lt"/>
              </a:endParaRPr>
            </a:p>
          </p:txBody>
        </p:sp>
        <p:sp>
          <p:nvSpPr>
            <p:cNvPr id="71" name="Freeform 8"/>
            <p:cNvSpPr/>
            <p:nvPr/>
          </p:nvSpPr>
          <p:spPr bwMode="auto">
            <a:xfrm>
              <a:off x="8860704" y="1782266"/>
              <a:ext cx="2424902" cy="1459414"/>
            </a:xfrm>
            <a:custGeom>
              <a:avLst/>
              <a:gdLst/>
              <a:ahLst/>
              <a:cxnLst>
                <a:cxn ang="0">
                  <a:pos x="102" y="330"/>
                </a:cxn>
                <a:cxn ang="0">
                  <a:pos x="102" y="219"/>
                </a:cxn>
                <a:cxn ang="0">
                  <a:pos x="61" y="235"/>
                </a:cxn>
                <a:cxn ang="0">
                  <a:pos x="18" y="217"/>
                </a:cxn>
                <a:cxn ang="0">
                  <a:pos x="0" y="175"/>
                </a:cxn>
                <a:cxn ang="0">
                  <a:pos x="18" y="132"/>
                </a:cxn>
                <a:cxn ang="0">
                  <a:pos x="61" y="114"/>
                </a:cxn>
                <a:cxn ang="0">
                  <a:pos x="102" y="130"/>
                </a:cxn>
                <a:cxn ang="0">
                  <a:pos x="102" y="41"/>
                </a:cxn>
                <a:cxn ang="0">
                  <a:pos x="107" y="45"/>
                </a:cxn>
                <a:cxn ang="0">
                  <a:pos x="347" y="77"/>
                </a:cxn>
                <a:cxn ang="0">
                  <a:pos x="512" y="269"/>
                </a:cxn>
                <a:cxn ang="0">
                  <a:pos x="549" y="330"/>
                </a:cxn>
                <a:cxn ang="0">
                  <a:pos x="372" y="330"/>
                </a:cxn>
                <a:cxn ang="0">
                  <a:pos x="374" y="328"/>
                </a:cxn>
                <a:cxn ang="0">
                  <a:pos x="392" y="286"/>
                </a:cxn>
                <a:cxn ang="0">
                  <a:pos x="374" y="243"/>
                </a:cxn>
                <a:cxn ang="0">
                  <a:pos x="331" y="225"/>
                </a:cxn>
                <a:cxn ang="0">
                  <a:pos x="288" y="243"/>
                </a:cxn>
                <a:cxn ang="0">
                  <a:pos x="271" y="286"/>
                </a:cxn>
                <a:cxn ang="0">
                  <a:pos x="288" y="328"/>
                </a:cxn>
                <a:cxn ang="0">
                  <a:pos x="291" y="330"/>
                </a:cxn>
                <a:cxn ang="0">
                  <a:pos x="102" y="330"/>
                </a:cxn>
              </a:cxnLst>
              <a:rect l="0" t="0" r="r" b="b"/>
              <a:pathLst>
                <a:path w="549" h="330">
                  <a:moveTo>
                    <a:pt x="102" y="330"/>
                  </a:moveTo>
                  <a:cubicBezTo>
                    <a:pt x="102" y="219"/>
                    <a:pt x="102" y="219"/>
                    <a:pt x="102" y="219"/>
                  </a:cubicBezTo>
                  <a:cubicBezTo>
                    <a:pt x="90" y="230"/>
                    <a:pt x="77" y="235"/>
                    <a:pt x="61" y="235"/>
                  </a:cubicBezTo>
                  <a:cubicBezTo>
                    <a:pt x="44" y="235"/>
                    <a:pt x="30" y="229"/>
                    <a:pt x="18" y="217"/>
                  </a:cubicBezTo>
                  <a:cubicBezTo>
                    <a:pt x="6" y="205"/>
                    <a:pt x="0" y="191"/>
                    <a:pt x="0" y="175"/>
                  </a:cubicBezTo>
                  <a:cubicBezTo>
                    <a:pt x="0" y="158"/>
                    <a:pt x="6" y="144"/>
                    <a:pt x="18" y="132"/>
                  </a:cubicBezTo>
                  <a:cubicBezTo>
                    <a:pt x="30" y="120"/>
                    <a:pt x="44" y="114"/>
                    <a:pt x="61" y="114"/>
                  </a:cubicBezTo>
                  <a:cubicBezTo>
                    <a:pt x="77" y="114"/>
                    <a:pt x="90" y="119"/>
                    <a:pt x="102" y="130"/>
                  </a:cubicBezTo>
                  <a:cubicBezTo>
                    <a:pt x="102" y="41"/>
                    <a:pt x="102" y="41"/>
                    <a:pt x="102" y="41"/>
                  </a:cubicBezTo>
                  <a:cubicBezTo>
                    <a:pt x="103" y="42"/>
                    <a:pt x="105" y="43"/>
                    <a:pt x="107" y="45"/>
                  </a:cubicBezTo>
                  <a:cubicBezTo>
                    <a:pt x="194" y="0"/>
                    <a:pt x="274" y="10"/>
                    <a:pt x="347" y="77"/>
                  </a:cubicBezTo>
                  <a:cubicBezTo>
                    <a:pt x="452" y="100"/>
                    <a:pt x="508" y="164"/>
                    <a:pt x="512" y="269"/>
                  </a:cubicBezTo>
                  <a:cubicBezTo>
                    <a:pt x="530" y="288"/>
                    <a:pt x="542" y="309"/>
                    <a:pt x="549" y="330"/>
                  </a:cubicBezTo>
                  <a:cubicBezTo>
                    <a:pt x="372" y="330"/>
                    <a:pt x="372" y="330"/>
                    <a:pt x="372" y="330"/>
                  </a:cubicBezTo>
                  <a:cubicBezTo>
                    <a:pt x="372" y="330"/>
                    <a:pt x="373" y="329"/>
                    <a:pt x="374" y="328"/>
                  </a:cubicBezTo>
                  <a:cubicBezTo>
                    <a:pt x="386" y="316"/>
                    <a:pt x="392" y="302"/>
                    <a:pt x="392" y="286"/>
                  </a:cubicBezTo>
                  <a:cubicBezTo>
                    <a:pt x="392" y="269"/>
                    <a:pt x="386" y="255"/>
                    <a:pt x="374" y="243"/>
                  </a:cubicBezTo>
                  <a:cubicBezTo>
                    <a:pt x="362" y="231"/>
                    <a:pt x="348" y="225"/>
                    <a:pt x="331" y="225"/>
                  </a:cubicBezTo>
                  <a:cubicBezTo>
                    <a:pt x="315" y="225"/>
                    <a:pt x="300" y="231"/>
                    <a:pt x="288" y="243"/>
                  </a:cubicBezTo>
                  <a:cubicBezTo>
                    <a:pt x="277" y="255"/>
                    <a:pt x="271" y="269"/>
                    <a:pt x="271" y="286"/>
                  </a:cubicBezTo>
                  <a:cubicBezTo>
                    <a:pt x="271" y="302"/>
                    <a:pt x="277" y="316"/>
                    <a:pt x="288" y="328"/>
                  </a:cubicBezTo>
                  <a:cubicBezTo>
                    <a:pt x="289" y="329"/>
                    <a:pt x="290" y="330"/>
                    <a:pt x="291" y="330"/>
                  </a:cubicBezTo>
                  <a:lnTo>
                    <a:pt x="102" y="330"/>
                  </a:lnTo>
                  <a:close/>
                </a:path>
              </a:pathLst>
            </a:custGeom>
            <a:solidFill>
              <a:srgbClr val="949AB2"/>
            </a:solidFill>
            <a:ln w="19050">
              <a:solidFill>
                <a:schemeClr val="bg1"/>
              </a:solidFill>
              <a:round/>
            </a:ln>
          </p:spPr>
          <p:txBody>
            <a:bodyPr vert="horz" wrap="square" lIns="91440" tIns="45720" rIns="91440" bIns="45720" numCol="1" anchor="t" anchorCtr="0" compatLnSpc="1"/>
            <a:lstStyle/>
            <a:p>
              <a:endParaRPr lang="en-US" dirty="0">
                <a:cs typeface="+mn-ea"/>
                <a:sym typeface="+mn-lt"/>
              </a:endParaRPr>
            </a:p>
          </p:txBody>
        </p:sp>
      </p:grpSp>
      <p:grpSp>
        <p:nvGrpSpPr>
          <p:cNvPr id="13" name="组合 12"/>
          <p:cNvGrpSpPr/>
          <p:nvPr/>
        </p:nvGrpSpPr>
        <p:grpSpPr>
          <a:xfrm>
            <a:off x="1358653" y="1371666"/>
            <a:ext cx="4913740" cy="921471"/>
            <a:chOff x="1358653" y="1371666"/>
            <a:chExt cx="4913740" cy="921471"/>
          </a:xfrm>
        </p:grpSpPr>
        <p:grpSp>
          <p:nvGrpSpPr>
            <p:cNvPr id="4" name="组合 3"/>
            <p:cNvGrpSpPr/>
            <p:nvPr/>
          </p:nvGrpSpPr>
          <p:grpSpPr>
            <a:xfrm>
              <a:off x="1358653" y="1417541"/>
              <a:ext cx="854178" cy="829723"/>
              <a:chOff x="1358653" y="1417541"/>
              <a:chExt cx="854178" cy="829723"/>
            </a:xfrm>
          </p:grpSpPr>
          <p:sp>
            <p:nvSpPr>
              <p:cNvPr id="103" name="Rounded Rectangle 35"/>
              <p:cNvSpPr/>
              <p:nvPr/>
            </p:nvSpPr>
            <p:spPr>
              <a:xfrm>
                <a:off x="1358653" y="1417541"/>
                <a:ext cx="854178" cy="829723"/>
              </a:xfrm>
              <a:prstGeom prst="roundRect">
                <a:avLst/>
              </a:prstGeom>
              <a:solidFill>
                <a:srgbClr val="354B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04" name="Freeform 6"/>
              <p:cNvSpPr>
                <a:spLocks noEditPoints="1"/>
              </p:cNvSpPr>
              <p:nvPr/>
            </p:nvSpPr>
            <p:spPr bwMode="auto">
              <a:xfrm>
                <a:off x="1596099" y="1683985"/>
                <a:ext cx="379287" cy="296834"/>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105" name="文本框 104"/>
            <p:cNvSpPr txBox="1"/>
            <p:nvPr/>
          </p:nvSpPr>
          <p:spPr>
            <a:xfrm>
              <a:off x="2450277" y="1371666"/>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grpSp>
      <p:grpSp>
        <p:nvGrpSpPr>
          <p:cNvPr id="14" name="组合 13"/>
          <p:cNvGrpSpPr/>
          <p:nvPr/>
        </p:nvGrpSpPr>
        <p:grpSpPr>
          <a:xfrm>
            <a:off x="1323833" y="2527051"/>
            <a:ext cx="4948560" cy="921471"/>
            <a:chOff x="1323833" y="2527051"/>
            <a:chExt cx="4948560" cy="921471"/>
          </a:xfrm>
        </p:grpSpPr>
        <p:grpSp>
          <p:nvGrpSpPr>
            <p:cNvPr id="6" name="组合 5"/>
            <p:cNvGrpSpPr/>
            <p:nvPr/>
          </p:nvGrpSpPr>
          <p:grpSpPr>
            <a:xfrm>
              <a:off x="1323833" y="2572926"/>
              <a:ext cx="854178" cy="829723"/>
              <a:chOff x="1323833" y="2572926"/>
              <a:chExt cx="854178" cy="829723"/>
            </a:xfrm>
          </p:grpSpPr>
          <p:sp>
            <p:nvSpPr>
              <p:cNvPr id="101" name="Rounded Rectangle 38"/>
              <p:cNvSpPr/>
              <p:nvPr/>
            </p:nvSpPr>
            <p:spPr>
              <a:xfrm>
                <a:off x="1323833" y="2572926"/>
                <a:ext cx="854178" cy="829723"/>
              </a:xfrm>
              <a:prstGeom prst="roundRect">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02" name="Freeform 100"/>
              <p:cNvSpPr>
                <a:spLocks noEditPoints="1"/>
              </p:cNvSpPr>
              <p:nvPr/>
            </p:nvSpPr>
            <p:spPr bwMode="auto">
              <a:xfrm>
                <a:off x="1551658" y="2796769"/>
                <a:ext cx="398528" cy="382037"/>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106" name="文本框 105"/>
            <p:cNvSpPr txBox="1"/>
            <p:nvPr/>
          </p:nvSpPr>
          <p:spPr>
            <a:xfrm>
              <a:off x="2450277" y="2527051"/>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grpSp>
      <p:grpSp>
        <p:nvGrpSpPr>
          <p:cNvPr id="15" name="组合 14"/>
          <p:cNvGrpSpPr/>
          <p:nvPr/>
        </p:nvGrpSpPr>
        <p:grpSpPr>
          <a:xfrm>
            <a:off x="1323833" y="3688695"/>
            <a:ext cx="4948560" cy="921471"/>
            <a:chOff x="1323833" y="3688695"/>
            <a:chExt cx="4948560" cy="921471"/>
          </a:xfrm>
        </p:grpSpPr>
        <p:grpSp>
          <p:nvGrpSpPr>
            <p:cNvPr id="11" name="组合 10"/>
            <p:cNvGrpSpPr/>
            <p:nvPr/>
          </p:nvGrpSpPr>
          <p:grpSpPr>
            <a:xfrm>
              <a:off x="1323833" y="3728311"/>
              <a:ext cx="854178" cy="829723"/>
              <a:chOff x="1323833" y="3728311"/>
              <a:chExt cx="854178" cy="829723"/>
            </a:xfrm>
          </p:grpSpPr>
          <p:sp>
            <p:nvSpPr>
              <p:cNvPr id="99" name="Rounded Rectangle 40"/>
              <p:cNvSpPr/>
              <p:nvPr/>
            </p:nvSpPr>
            <p:spPr>
              <a:xfrm>
                <a:off x="1323833" y="3728311"/>
                <a:ext cx="854178" cy="829723"/>
              </a:xfrm>
              <a:prstGeom prst="roundRect">
                <a:avLst/>
              </a:prstGeom>
              <a:solidFill>
                <a:srgbClr val="4B5E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00" name="Freeform 144"/>
              <p:cNvSpPr>
                <a:spLocks noEditPoints="1"/>
              </p:cNvSpPr>
              <p:nvPr/>
            </p:nvSpPr>
            <p:spPr bwMode="auto">
              <a:xfrm>
                <a:off x="1524163" y="3967288"/>
                <a:ext cx="453517" cy="351768"/>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107" name="文本框 106"/>
            <p:cNvSpPr txBox="1"/>
            <p:nvPr/>
          </p:nvSpPr>
          <p:spPr>
            <a:xfrm>
              <a:off x="2450277" y="3688695"/>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grpSp>
      <p:grpSp>
        <p:nvGrpSpPr>
          <p:cNvPr id="16" name="组合 15"/>
          <p:cNvGrpSpPr/>
          <p:nvPr/>
        </p:nvGrpSpPr>
        <p:grpSpPr>
          <a:xfrm>
            <a:off x="1323833" y="4837822"/>
            <a:ext cx="4948560" cy="921471"/>
            <a:chOff x="1323833" y="4837822"/>
            <a:chExt cx="4948560" cy="921471"/>
          </a:xfrm>
        </p:grpSpPr>
        <p:grpSp>
          <p:nvGrpSpPr>
            <p:cNvPr id="12" name="组合 11"/>
            <p:cNvGrpSpPr/>
            <p:nvPr/>
          </p:nvGrpSpPr>
          <p:grpSpPr>
            <a:xfrm>
              <a:off x="1323833" y="4883697"/>
              <a:ext cx="854178" cy="829723"/>
              <a:chOff x="1323833" y="4883697"/>
              <a:chExt cx="854178" cy="829723"/>
            </a:xfrm>
          </p:grpSpPr>
          <p:sp>
            <p:nvSpPr>
              <p:cNvPr id="97" name="Rounded Rectangle 37"/>
              <p:cNvSpPr/>
              <p:nvPr/>
            </p:nvSpPr>
            <p:spPr>
              <a:xfrm>
                <a:off x="1323833" y="4883697"/>
                <a:ext cx="854178" cy="829723"/>
              </a:xfrm>
              <a:prstGeom prst="roundRect">
                <a:avLst/>
              </a:prstGeom>
              <a:solidFill>
                <a:srgbClr val="5D6E8E"/>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cs typeface="+mn-ea"/>
                  <a:sym typeface="+mn-lt"/>
                </a:endParaRPr>
              </a:p>
            </p:txBody>
          </p:sp>
          <p:sp>
            <p:nvSpPr>
              <p:cNvPr id="98" name="Freeform 152"/>
              <p:cNvSpPr>
                <a:spLocks noEditPoints="1"/>
              </p:cNvSpPr>
              <p:nvPr/>
            </p:nvSpPr>
            <p:spPr bwMode="auto">
              <a:xfrm>
                <a:off x="1524163" y="5089003"/>
                <a:ext cx="453517" cy="41911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108" name="文本框 107"/>
            <p:cNvSpPr txBox="1"/>
            <p:nvPr/>
          </p:nvSpPr>
          <p:spPr>
            <a:xfrm>
              <a:off x="2450277" y="4837822"/>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2" presetClass="entr" presetSubtype="1"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1000" fill="hold"/>
                                        <p:tgtEl>
                                          <p:spTgt spid="13"/>
                                        </p:tgtEl>
                                        <p:attrNameLst>
                                          <p:attrName>ppt_x</p:attrName>
                                        </p:attrNameLst>
                                      </p:cBhvr>
                                      <p:tavLst>
                                        <p:tav tm="0">
                                          <p:val>
                                            <p:strVal val="#ppt_x"/>
                                          </p:val>
                                        </p:tav>
                                        <p:tav tm="100000">
                                          <p:val>
                                            <p:strVal val="#ppt_x"/>
                                          </p:val>
                                        </p:tav>
                                      </p:tavLst>
                                    </p:anim>
                                    <p:anim calcmode="lin" valueType="num">
                                      <p:cBhvr additive="base">
                                        <p:cTn id="11" dur="1000" fill="hold"/>
                                        <p:tgtEl>
                                          <p:spTgt spid="13"/>
                                        </p:tgtEl>
                                        <p:attrNameLst>
                                          <p:attrName>ppt_y</p:attrName>
                                        </p:attrNameLst>
                                      </p:cBhvr>
                                      <p:tavLst>
                                        <p:tav tm="0">
                                          <p:val>
                                            <p:strVal val="0-#ppt_h/2"/>
                                          </p:val>
                                        </p:tav>
                                        <p:tav tm="100000">
                                          <p:val>
                                            <p:strVal val="#ppt_y"/>
                                          </p:val>
                                        </p:tav>
                                      </p:tavLst>
                                    </p:anim>
                                  </p:childTnLst>
                                </p:cTn>
                              </p:par>
                              <p:par>
                                <p:cTn id="12" presetID="2" presetClass="entr" presetSubtype="1" fill="hold" nodeType="withEffect">
                                  <p:stCondLst>
                                    <p:cond delay="1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000" fill="hold"/>
                                        <p:tgtEl>
                                          <p:spTgt spid="14"/>
                                        </p:tgtEl>
                                        <p:attrNameLst>
                                          <p:attrName>ppt_x</p:attrName>
                                        </p:attrNameLst>
                                      </p:cBhvr>
                                      <p:tavLst>
                                        <p:tav tm="0">
                                          <p:val>
                                            <p:strVal val="#ppt_x"/>
                                          </p:val>
                                        </p:tav>
                                        <p:tav tm="100000">
                                          <p:val>
                                            <p:strVal val="#ppt_x"/>
                                          </p:val>
                                        </p:tav>
                                      </p:tavLst>
                                    </p:anim>
                                    <p:anim calcmode="lin" valueType="num">
                                      <p:cBhvr additive="base">
                                        <p:cTn id="15" dur="1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1" fill="hold" nodeType="withEffect">
                                  <p:stCondLst>
                                    <p:cond delay="225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ppt_x"/>
                                          </p:val>
                                        </p:tav>
                                        <p:tav tm="100000">
                                          <p:val>
                                            <p:strVal val="#ppt_x"/>
                                          </p:val>
                                        </p:tav>
                                      </p:tavLst>
                                    </p:anim>
                                    <p:anim calcmode="lin" valueType="num">
                                      <p:cBhvr additive="base">
                                        <p:cTn id="19" dur="1000" fill="hold"/>
                                        <p:tgtEl>
                                          <p:spTgt spid="15"/>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30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ppt_x"/>
                                          </p:val>
                                        </p:tav>
                                        <p:tav tm="100000">
                                          <p:val>
                                            <p:strVal val="#ppt_x"/>
                                          </p:val>
                                        </p:tav>
                                      </p:tavLst>
                                    </p:anim>
                                    <p:anim calcmode="lin" valueType="num">
                                      <p:cBhvr additive="base">
                                        <p:cTn id="23" dur="10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pic>
        <p:nvPicPr>
          <p:cNvPr id="14" name="图片 13"/>
          <p:cNvPicPr>
            <a:picLocks noChangeAspect="1"/>
          </p:cNvPicPr>
          <p:nvPr/>
        </p:nvPicPr>
        <p:blipFill>
          <a:blip r:embed="rId1">
            <a:clrChange>
              <a:clrFrom>
                <a:srgbClr val="F6F6F6"/>
              </a:clrFrom>
              <a:clrTo>
                <a:srgbClr val="F6F6F6">
                  <a:alpha val="0"/>
                </a:srgbClr>
              </a:clrTo>
            </a:clrChange>
          </a:blip>
          <a:stretch>
            <a:fillRect/>
          </a:stretch>
        </p:blipFill>
        <p:spPr>
          <a:xfrm>
            <a:off x="1" y="2262754"/>
            <a:ext cx="4476466" cy="4595245"/>
          </a:xfrm>
          <a:prstGeom prst="rect">
            <a:avLst/>
          </a:prstGeom>
        </p:spPr>
      </p:pic>
      <p:sp>
        <p:nvSpPr>
          <p:cNvPr id="17" name="箭头: 直角上 16"/>
          <p:cNvSpPr/>
          <p:nvPr/>
        </p:nvSpPr>
        <p:spPr>
          <a:xfrm rot="5400000">
            <a:off x="4793058" y="2444009"/>
            <a:ext cx="1194956" cy="1360415"/>
          </a:xfrm>
          <a:prstGeom prst="bentUpArrow">
            <a:avLst>
              <a:gd name="adj1" fmla="val 32840"/>
              <a:gd name="adj2" fmla="val 25000"/>
              <a:gd name="adj3" fmla="val 35780"/>
            </a:avLst>
          </a:prstGeom>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a:cs typeface="+mn-ea"/>
              <a:sym typeface="+mn-lt"/>
            </a:endParaRPr>
          </a:p>
        </p:txBody>
      </p:sp>
      <p:sp>
        <p:nvSpPr>
          <p:cNvPr id="20" name="箭头: 直角上 19"/>
          <p:cNvSpPr/>
          <p:nvPr/>
        </p:nvSpPr>
        <p:spPr>
          <a:xfrm rot="5400000">
            <a:off x="6460891" y="4025721"/>
            <a:ext cx="1194956" cy="1360415"/>
          </a:xfrm>
          <a:prstGeom prst="bentUpArrow">
            <a:avLst>
              <a:gd name="adj1" fmla="val 32840"/>
              <a:gd name="adj2" fmla="val 25000"/>
              <a:gd name="adj3" fmla="val 35780"/>
            </a:avLst>
          </a:prstGeom>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a:cs typeface="+mn-ea"/>
              <a:sym typeface="+mn-lt"/>
            </a:endParaRPr>
          </a:p>
        </p:txBody>
      </p:sp>
      <p:grpSp>
        <p:nvGrpSpPr>
          <p:cNvPr id="26" name="组合 25"/>
          <p:cNvGrpSpPr/>
          <p:nvPr/>
        </p:nvGrpSpPr>
        <p:grpSpPr>
          <a:xfrm>
            <a:off x="4476467" y="1119376"/>
            <a:ext cx="2011603" cy="1408056"/>
            <a:chOff x="4476467" y="1119376"/>
            <a:chExt cx="2011603" cy="1408056"/>
          </a:xfrm>
        </p:grpSpPr>
        <p:sp>
          <p:nvSpPr>
            <p:cNvPr id="18" name="任意多边形: 形状 17"/>
            <p:cNvSpPr/>
            <p:nvPr/>
          </p:nvSpPr>
          <p:spPr>
            <a:xfrm>
              <a:off x="4476467" y="1119376"/>
              <a:ext cx="2011603" cy="1408056"/>
            </a:xfrm>
            <a:custGeom>
              <a:avLst/>
              <a:gdLst>
                <a:gd name="connsiteX0" fmla="*/ 0 w 1868506"/>
                <a:gd name="connsiteY0" fmla="*/ 218026 h 1307893"/>
                <a:gd name="connsiteX1" fmla="*/ 218026 w 1868506"/>
                <a:gd name="connsiteY1" fmla="*/ 0 h 1307893"/>
                <a:gd name="connsiteX2" fmla="*/ 1650480 w 1868506"/>
                <a:gd name="connsiteY2" fmla="*/ 0 h 1307893"/>
                <a:gd name="connsiteX3" fmla="*/ 1868506 w 1868506"/>
                <a:gd name="connsiteY3" fmla="*/ 218026 h 1307893"/>
                <a:gd name="connsiteX4" fmla="*/ 1868506 w 1868506"/>
                <a:gd name="connsiteY4" fmla="*/ 1089867 h 1307893"/>
                <a:gd name="connsiteX5" fmla="*/ 1650480 w 1868506"/>
                <a:gd name="connsiteY5" fmla="*/ 1307893 h 1307893"/>
                <a:gd name="connsiteX6" fmla="*/ 218026 w 1868506"/>
                <a:gd name="connsiteY6" fmla="*/ 1307893 h 1307893"/>
                <a:gd name="connsiteX7" fmla="*/ 0 w 1868506"/>
                <a:gd name="connsiteY7" fmla="*/ 1089867 h 1307893"/>
                <a:gd name="connsiteX8" fmla="*/ 0 w 1868506"/>
                <a:gd name="connsiteY8" fmla="*/ 218026 h 1307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8506" h="1307893">
                  <a:moveTo>
                    <a:pt x="0" y="218026"/>
                  </a:moveTo>
                  <a:cubicBezTo>
                    <a:pt x="0" y="97614"/>
                    <a:pt x="97614" y="0"/>
                    <a:pt x="218026" y="0"/>
                  </a:cubicBezTo>
                  <a:lnTo>
                    <a:pt x="1650480" y="0"/>
                  </a:lnTo>
                  <a:cubicBezTo>
                    <a:pt x="1770892" y="0"/>
                    <a:pt x="1868506" y="97614"/>
                    <a:pt x="1868506" y="218026"/>
                  </a:cubicBezTo>
                  <a:lnTo>
                    <a:pt x="1868506" y="1089867"/>
                  </a:lnTo>
                  <a:cubicBezTo>
                    <a:pt x="1868506" y="1210279"/>
                    <a:pt x="1770892" y="1307893"/>
                    <a:pt x="1650480" y="1307893"/>
                  </a:cubicBezTo>
                  <a:lnTo>
                    <a:pt x="218026" y="1307893"/>
                  </a:lnTo>
                  <a:cubicBezTo>
                    <a:pt x="97614" y="1307893"/>
                    <a:pt x="0" y="1210279"/>
                    <a:pt x="0" y="1089867"/>
                  </a:cubicBezTo>
                  <a:lnTo>
                    <a:pt x="0" y="218026"/>
                  </a:lnTo>
                  <a:close/>
                </a:path>
              </a:pathLst>
            </a:custGeom>
            <a:solidFill>
              <a:srgbClr val="5D6E8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28" tIns="242928" rIns="242928" bIns="242928" numCol="1" spcCol="1270" anchor="ctr" anchorCtr="0">
              <a:noAutofit/>
            </a:bodyPr>
            <a:lstStyle/>
            <a:p>
              <a:pPr marL="0" lvl="0" indent="0" algn="ctr" defTabSz="2089150">
                <a:lnSpc>
                  <a:spcPct val="90000"/>
                </a:lnSpc>
                <a:spcBef>
                  <a:spcPct val="0"/>
                </a:spcBef>
                <a:spcAft>
                  <a:spcPct val="35000"/>
                </a:spcAft>
                <a:buNone/>
              </a:pPr>
              <a:endParaRPr lang="zh-CN" altLang="en-US" sz="4700" kern="1200" dirty="0">
                <a:cs typeface="+mn-ea"/>
                <a:sym typeface="+mn-lt"/>
              </a:endParaRPr>
            </a:p>
          </p:txBody>
        </p:sp>
        <p:grpSp>
          <p:nvGrpSpPr>
            <p:cNvPr id="25" name="组合 24"/>
            <p:cNvGrpSpPr/>
            <p:nvPr/>
          </p:nvGrpSpPr>
          <p:grpSpPr>
            <a:xfrm>
              <a:off x="4614147" y="1295960"/>
              <a:ext cx="1749198" cy="1054195"/>
              <a:chOff x="4614147" y="1267678"/>
              <a:chExt cx="1749198" cy="1054195"/>
            </a:xfrm>
          </p:grpSpPr>
          <p:sp>
            <p:nvSpPr>
              <p:cNvPr id="42" name="文本框 41"/>
              <p:cNvSpPr txBox="1"/>
              <p:nvPr/>
            </p:nvSpPr>
            <p:spPr>
              <a:xfrm>
                <a:off x="4614147" y="1737098"/>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sp>
            <p:nvSpPr>
              <p:cNvPr id="44" name="文本框 43"/>
              <p:cNvSpPr txBox="1"/>
              <p:nvPr/>
            </p:nvSpPr>
            <p:spPr>
              <a:xfrm>
                <a:off x="5179615" y="1267678"/>
                <a:ext cx="545342"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01</a:t>
                </a:r>
                <a:endParaRPr lang="zh-CN" altLang="en-US" sz="3200" dirty="0">
                  <a:solidFill>
                    <a:schemeClr val="bg1">
                      <a:lumMod val="95000"/>
                    </a:schemeClr>
                  </a:solidFill>
                  <a:cs typeface="+mn-ea"/>
                  <a:sym typeface="+mn-lt"/>
                </a:endParaRPr>
              </a:p>
            </p:txBody>
          </p:sp>
        </p:grpSp>
      </p:grpSp>
      <p:grpSp>
        <p:nvGrpSpPr>
          <p:cNvPr id="27" name="组合 26"/>
          <p:cNvGrpSpPr/>
          <p:nvPr/>
        </p:nvGrpSpPr>
        <p:grpSpPr>
          <a:xfrm>
            <a:off x="6144301" y="2701088"/>
            <a:ext cx="2011603" cy="1408056"/>
            <a:chOff x="6144301" y="2701088"/>
            <a:chExt cx="2011603" cy="1408056"/>
          </a:xfrm>
        </p:grpSpPr>
        <p:sp>
          <p:nvSpPr>
            <p:cNvPr id="21" name="任意多边形: 形状 20"/>
            <p:cNvSpPr/>
            <p:nvPr/>
          </p:nvSpPr>
          <p:spPr>
            <a:xfrm>
              <a:off x="6144301" y="2701088"/>
              <a:ext cx="2011603" cy="1408056"/>
            </a:xfrm>
            <a:custGeom>
              <a:avLst/>
              <a:gdLst>
                <a:gd name="connsiteX0" fmla="*/ 0 w 1868506"/>
                <a:gd name="connsiteY0" fmla="*/ 218026 h 1307893"/>
                <a:gd name="connsiteX1" fmla="*/ 218026 w 1868506"/>
                <a:gd name="connsiteY1" fmla="*/ 0 h 1307893"/>
                <a:gd name="connsiteX2" fmla="*/ 1650480 w 1868506"/>
                <a:gd name="connsiteY2" fmla="*/ 0 h 1307893"/>
                <a:gd name="connsiteX3" fmla="*/ 1868506 w 1868506"/>
                <a:gd name="connsiteY3" fmla="*/ 218026 h 1307893"/>
                <a:gd name="connsiteX4" fmla="*/ 1868506 w 1868506"/>
                <a:gd name="connsiteY4" fmla="*/ 1089867 h 1307893"/>
                <a:gd name="connsiteX5" fmla="*/ 1650480 w 1868506"/>
                <a:gd name="connsiteY5" fmla="*/ 1307893 h 1307893"/>
                <a:gd name="connsiteX6" fmla="*/ 218026 w 1868506"/>
                <a:gd name="connsiteY6" fmla="*/ 1307893 h 1307893"/>
                <a:gd name="connsiteX7" fmla="*/ 0 w 1868506"/>
                <a:gd name="connsiteY7" fmla="*/ 1089867 h 1307893"/>
                <a:gd name="connsiteX8" fmla="*/ 0 w 1868506"/>
                <a:gd name="connsiteY8" fmla="*/ 218026 h 1307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8506" h="1307893">
                  <a:moveTo>
                    <a:pt x="0" y="218026"/>
                  </a:moveTo>
                  <a:cubicBezTo>
                    <a:pt x="0" y="97614"/>
                    <a:pt x="97614" y="0"/>
                    <a:pt x="218026" y="0"/>
                  </a:cubicBezTo>
                  <a:lnTo>
                    <a:pt x="1650480" y="0"/>
                  </a:lnTo>
                  <a:cubicBezTo>
                    <a:pt x="1770892" y="0"/>
                    <a:pt x="1868506" y="97614"/>
                    <a:pt x="1868506" y="218026"/>
                  </a:cubicBezTo>
                  <a:lnTo>
                    <a:pt x="1868506" y="1089867"/>
                  </a:lnTo>
                  <a:cubicBezTo>
                    <a:pt x="1868506" y="1210279"/>
                    <a:pt x="1770892" y="1307893"/>
                    <a:pt x="1650480" y="1307893"/>
                  </a:cubicBezTo>
                  <a:lnTo>
                    <a:pt x="218026" y="1307893"/>
                  </a:lnTo>
                  <a:cubicBezTo>
                    <a:pt x="97614" y="1307893"/>
                    <a:pt x="0" y="1210279"/>
                    <a:pt x="0" y="1089867"/>
                  </a:cubicBezTo>
                  <a:lnTo>
                    <a:pt x="0" y="218026"/>
                  </a:lnTo>
                  <a:close/>
                </a:path>
              </a:pathLst>
            </a:custGeom>
            <a:solidFill>
              <a:srgbClr val="5D6E8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28" tIns="242928" rIns="242928" bIns="242928" numCol="1" spcCol="1270" anchor="ctr" anchorCtr="0">
              <a:noAutofit/>
            </a:bodyPr>
            <a:lstStyle/>
            <a:p>
              <a:pPr marL="0" lvl="0" indent="0" algn="ctr" defTabSz="2089150">
                <a:lnSpc>
                  <a:spcPct val="90000"/>
                </a:lnSpc>
                <a:spcBef>
                  <a:spcPct val="0"/>
                </a:spcBef>
                <a:spcAft>
                  <a:spcPct val="35000"/>
                </a:spcAft>
                <a:buNone/>
              </a:pPr>
              <a:endParaRPr lang="zh-CN" altLang="en-US" sz="4700" kern="1200" dirty="0">
                <a:cs typeface="+mn-ea"/>
                <a:sym typeface="+mn-lt"/>
              </a:endParaRPr>
            </a:p>
          </p:txBody>
        </p:sp>
        <p:grpSp>
          <p:nvGrpSpPr>
            <p:cNvPr id="46" name="组合 45"/>
            <p:cNvGrpSpPr/>
            <p:nvPr/>
          </p:nvGrpSpPr>
          <p:grpSpPr>
            <a:xfrm>
              <a:off x="6275503" y="2877672"/>
              <a:ext cx="1749198" cy="1054195"/>
              <a:chOff x="4614147" y="1267678"/>
              <a:chExt cx="1749198" cy="1054195"/>
            </a:xfrm>
          </p:grpSpPr>
          <p:sp>
            <p:nvSpPr>
              <p:cNvPr id="47" name="文本框 46"/>
              <p:cNvSpPr txBox="1"/>
              <p:nvPr/>
            </p:nvSpPr>
            <p:spPr>
              <a:xfrm>
                <a:off x="4614147" y="1737098"/>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sp>
            <p:nvSpPr>
              <p:cNvPr id="48" name="文本框 47"/>
              <p:cNvSpPr txBox="1"/>
              <p:nvPr/>
            </p:nvSpPr>
            <p:spPr>
              <a:xfrm>
                <a:off x="5179615" y="1267678"/>
                <a:ext cx="617477"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02</a:t>
                </a:r>
                <a:endParaRPr lang="zh-CN" altLang="en-US" sz="3200" dirty="0">
                  <a:solidFill>
                    <a:schemeClr val="bg1">
                      <a:lumMod val="95000"/>
                    </a:schemeClr>
                  </a:solidFill>
                  <a:cs typeface="+mn-ea"/>
                  <a:sym typeface="+mn-lt"/>
                </a:endParaRPr>
              </a:p>
            </p:txBody>
          </p:sp>
        </p:grpSp>
      </p:grpSp>
      <p:grpSp>
        <p:nvGrpSpPr>
          <p:cNvPr id="28" name="组合 27"/>
          <p:cNvGrpSpPr/>
          <p:nvPr/>
        </p:nvGrpSpPr>
        <p:grpSpPr>
          <a:xfrm>
            <a:off x="7812133" y="4282801"/>
            <a:ext cx="2011603" cy="1408056"/>
            <a:chOff x="7812133" y="4282801"/>
            <a:chExt cx="2011603" cy="1408056"/>
          </a:xfrm>
        </p:grpSpPr>
        <p:sp>
          <p:nvSpPr>
            <p:cNvPr id="23" name="任意多边形: 形状 22"/>
            <p:cNvSpPr/>
            <p:nvPr/>
          </p:nvSpPr>
          <p:spPr>
            <a:xfrm>
              <a:off x="7812133" y="4282801"/>
              <a:ext cx="2011603" cy="1408056"/>
            </a:xfrm>
            <a:custGeom>
              <a:avLst/>
              <a:gdLst>
                <a:gd name="connsiteX0" fmla="*/ 0 w 1868506"/>
                <a:gd name="connsiteY0" fmla="*/ 218026 h 1307893"/>
                <a:gd name="connsiteX1" fmla="*/ 218026 w 1868506"/>
                <a:gd name="connsiteY1" fmla="*/ 0 h 1307893"/>
                <a:gd name="connsiteX2" fmla="*/ 1650480 w 1868506"/>
                <a:gd name="connsiteY2" fmla="*/ 0 h 1307893"/>
                <a:gd name="connsiteX3" fmla="*/ 1868506 w 1868506"/>
                <a:gd name="connsiteY3" fmla="*/ 218026 h 1307893"/>
                <a:gd name="connsiteX4" fmla="*/ 1868506 w 1868506"/>
                <a:gd name="connsiteY4" fmla="*/ 1089867 h 1307893"/>
                <a:gd name="connsiteX5" fmla="*/ 1650480 w 1868506"/>
                <a:gd name="connsiteY5" fmla="*/ 1307893 h 1307893"/>
                <a:gd name="connsiteX6" fmla="*/ 218026 w 1868506"/>
                <a:gd name="connsiteY6" fmla="*/ 1307893 h 1307893"/>
                <a:gd name="connsiteX7" fmla="*/ 0 w 1868506"/>
                <a:gd name="connsiteY7" fmla="*/ 1089867 h 1307893"/>
                <a:gd name="connsiteX8" fmla="*/ 0 w 1868506"/>
                <a:gd name="connsiteY8" fmla="*/ 218026 h 1307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8506" h="1307893">
                  <a:moveTo>
                    <a:pt x="0" y="218026"/>
                  </a:moveTo>
                  <a:cubicBezTo>
                    <a:pt x="0" y="97614"/>
                    <a:pt x="97614" y="0"/>
                    <a:pt x="218026" y="0"/>
                  </a:cubicBezTo>
                  <a:lnTo>
                    <a:pt x="1650480" y="0"/>
                  </a:lnTo>
                  <a:cubicBezTo>
                    <a:pt x="1770892" y="0"/>
                    <a:pt x="1868506" y="97614"/>
                    <a:pt x="1868506" y="218026"/>
                  </a:cubicBezTo>
                  <a:lnTo>
                    <a:pt x="1868506" y="1089867"/>
                  </a:lnTo>
                  <a:cubicBezTo>
                    <a:pt x="1868506" y="1210279"/>
                    <a:pt x="1770892" y="1307893"/>
                    <a:pt x="1650480" y="1307893"/>
                  </a:cubicBezTo>
                  <a:lnTo>
                    <a:pt x="218026" y="1307893"/>
                  </a:lnTo>
                  <a:cubicBezTo>
                    <a:pt x="97614" y="1307893"/>
                    <a:pt x="0" y="1210279"/>
                    <a:pt x="0" y="1089867"/>
                  </a:cubicBezTo>
                  <a:lnTo>
                    <a:pt x="0" y="218026"/>
                  </a:lnTo>
                  <a:close/>
                </a:path>
              </a:pathLst>
            </a:custGeom>
            <a:solidFill>
              <a:srgbClr val="5D6E8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928" tIns="242928" rIns="242928" bIns="242928" numCol="1" spcCol="1270" anchor="ctr" anchorCtr="0">
              <a:noAutofit/>
            </a:bodyPr>
            <a:lstStyle/>
            <a:p>
              <a:pPr marL="0" lvl="0" indent="0" algn="ctr" defTabSz="2089150">
                <a:lnSpc>
                  <a:spcPct val="90000"/>
                </a:lnSpc>
                <a:spcBef>
                  <a:spcPct val="0"/>
                </a:spcBef>
                <a:spcAft>
                  <a:spcPct val="35000"/>
                </a:spcAft>
                <a:buNone/>
              </a:pPr>
              <a:endParaRPr lang="zh-CN" altLang="en-US" sz="4700" kern="1200" dirty="0">
                <a:cs typeface="+mn-ea"/>
                <a:sym typeface="+mn-lt"/>
              </a:endParaRPr>
            </a:p>
          </p:txBody>
        </p:sp>
        <p:grpSp>
          <p:nvGrpSpPr>
            <p:cNvPr id="49" name="组合 48"/>
            <p:cNvGrpSpPr/>
            <p:nvPr/>
          </p:nvGrpSpPr>
          <p:grpSpPr>
            <a:xfrm>
              <a:off x="7943335" y="4459731"/>
              <a:ext cx="1749198" cy="1054195"/>
              <a:chOff x="4614147" y="1267678"/>
              <a:chExt cx="1749198" cy="1054195"/>
            </a:xfrm>
          </p:grpSpPr>
          <p:sp>
            <p:nvSpPr>
              <p:cNvPr id="50" name="文本框 49"/>
              <p:cNvSpPr txBox="1"/>
              <p:nvPr/>
            </p:nvSpPr>
            <p:spPr>
              <a:xfrm>
                <a:off x="4614147" y="1737098"/>
                <a:ext cx="1749198" cy="584775"/>
              </a:xfrm>
              <a:prstGeom prst="rect">
                <a:avLst/>
              </a:prstGeom>
              <a:noFill/>
            </p:spPr>
            <p:txBody>
              <a:bodyPr wrap="none" rtlCol="0">
                <a:spAutoFit/>
              </a:bodyPr>
              <a:lstStyle/>
              <a:p>
                <a:pPr algn="ctr"/>
                <a:r>
                  <a:rPr lang="zh-CN" altLang="en-US" sz="3200" spc="-150" dirty="0">
                    <a:solidFill>
                      <a:schemeClr val="bg1">
                        <a:lumMod val="95000"/>
                      </a:schemeClr>
                    </a:solidFill>
                    <a:cs typeface="+mn-ea"/>
                    <a:sym typeface="+mn-lt"/>
                  </a:rPr>
                  <a:t>输入标题</a:t>
                </a:r>
                <a:endParaRPr lang="zh-CN" altLang="en-US" sz="3200" spc="-150" dirty="0">
                  <a:solidFill>
                    <a:schemeClr val="bg1">
                      <a:lumMod val="95000"/>
                    </a:schemeClr>
                  </a:solidFill>
                  <a:cs typeface="+mn-ea"/>
                  <a:sym typeface="+mn-lt"/>
                </a:endParaRPr>
              </a:p>
            </p:txBody>
          </p:sp>
          <p:sp>
            <p:nvSpPr>
              <p:cNvPr id="52" name="文本框 51"/>
              <p:cNvSpPr txBox="1"/>
              <p:nvPr/>
            </p:nvSpPr>
            <p:spPr>
              <a:xfrm>
                <a:off x="5179615" y="1267678"/>
                <a:ext cx="615874" cy="584775"/>
              </a:xfrm>
              <a:prstGeom prst="rect">
                <a:avLst/>
              </a:prstGeom>
              <a:noFill/>
            </p:spPr>
            <p:txBody>
              <a:bodyPr wrap="none" rtlCol="0">
                <a:spAutoFit/>
              </a:bodyPr>
              <a:lstStyle/>
              <a:p>
                <a:r>
                  <a:rPr lang="en-US" altLang="zh-CN" sz="3200" dirty="0">
                    <a:solidFill>
                      <a:schemeClr val="bg1">
                        <a:lumMod val="95000"/>
                      </a:schemeClr>
                    </a:solidFill>
                    <a:cs typeface="+mn-ea"/>
                    <a:sym typeface="+mn-lt"/>
                  </a:rPr>
                  <a:t>03</a:t>
                </a:r>
                <a:endParaRPr lang="zh-CN" altLang="en-US" sz="3200" dirty="0">
                  <a:solidFill>
                    <a:schemeClr val="bg1">
                      <a:lumMod val="95000"/>
                    </a:schemeClr>
                  </a:solidFill>
                  <a:cs typeface="+mn-ea"/>
                  <a:sym typeface="+mn-lt"/>
                </a:endParaRPr>
              </a:p>
            </p:txBody>
          </p:sp>
        </p:grpSp>
      </p:grpSp>
      <p:sp>
        <p:nvSpPr>
          <p:cNvPr id="54" name="文本框 53"/>
          <p:cNvSpPr txBox="1"/>
          <p:nvPr/>
        </p:nvSpPr>
        <p:spPr>
          <a:xfrm>
            <a:off x="6678336" y="1296020"/>
            <a:ext cx="2673357" cy="910377"/>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p:txBody>
      </p:sp>
      <p:sp>
        <p:nvSpPr>
          <p:cNvPr id="55" name="文本框 54"/>
          <p:cNvSpPr txBox="1"/>
          <p:nvPr/>
        </p:nvSpPr>
        <p:spPr>
          <a:xfrm>
            <a:off x="8383287" y="2935756"/>
            <a:ext cx="2673357" cy="910377"/>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a:t>
            </a:r>
            <a:endParaRPr lang="en-US" altLang="zh-CN" sz="1400" dirty="0">
              <a:solidFill>
                <a:schemeClr val="tx1">
                  <a:lumMod val="75000"/>
                  <a:lumOff val="25000"/>
                </a:schemeClr>
              </a:solidFill>
              <a:cs typeface="+mn-ea"/>
              <a:sym typeface="+mn-lt"/>
            </a:endParaRPr>
          </a:p>
        </p:txBody>
      </p:sp>
      <p:sp>
        <p:nvSpPr>
          <p:cNvPr id="56" name="文本框 55"/>
          <p:cNvSpPr txBox="1"/>
          <p:nvPr/>
        </p:nvSpPr>
        <p:spPr>
          <a:xfrm>
            <a:off x="9988789" y="4517814"/>
            <a:ext cx="1317465" cy="910377"/>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1000"/>
                                        <p:tgtEl>
                                          <p:spTgt spid="54"/>
                                        </p:tgtEl>
                                      </p:cBhvr>
                                    </p:animEffect>
                                    <p:anim calcmode="lin" valueType="num">
                                      <p:cBhvr>
                                        <p:cTn id="11" dur="1000" fill="hold"/>
                                        <p:tgtEl>
                                          <p:spTgt spid="54"/>
                                        </p:tgtEl>
                                        <p:attrNameLst>
                                          <p:attrName>ppt_x</p:attrName>
                                        </p:attrNameLst>
                                      </p:cBhvr>
                                      <p:tavLst>
                                        <p:tav tm="0">
                                          <p:val>
                                            <p:strVal val="#ppt_x"/>
                                          </p:val>
                                        </p:tav>
                                        <p:tav tm="100000">
                                          <p:val>
                                            <p:strVal val="#ppt_x"/>
                                          </p:val>
                                        </p:tav>
                                      </p:tavLst>
                                    </p:anim>
                                    <p:anim calcmode="lin" valueType="num">
                                      <p:cBhvr>
                                        <p:cTn id="12" dur="1000" fill="hold"/>
                                        <p:tgtEl>
                                          <p:spTgt spid="54"/>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75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15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childTnLst>
                                </p:cTn>
                              </p:par>
                              <p:par>
                                <p:cTn id="21" presetID="42" presetClass="entr" presetSubtype="0" fill="hold" grpId="0" nodeType="withEffect">
                                  <p:stCondLst>
                                    <p:cond delay="225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anim calcmode="lin" valueType="num">
                                      <p:cBhvr>
                                        <p:cTn id="24" dur="1000" fill="hold"/>
                                        <p:tgtEl>
                                          <p:spTgt spid="55"/>
                                        </p:tgtEl>
                                        <p:attrNameLst>
                                          <p:attrName>ppt_x</p:attrName>
                                        </p:attrNameLst>
                                      </p:cBhvr>
                                      <p:tavLst>
                                        <p:tav tm="0">
                                          <p:val>
                                            <p:strVal val="#ppt_x"/>
                                          </p:val>
                                        </p:tav>
                                        <p:tav tm="100000">
                                          <p:val>
                                            <p:strVal val="#ppt_x"/>
                                          </p:val>
                                        </p:tav>
                                      </p:tavLst>
                                    </p:anim>
                                    <p:anim calcmode="lin" valueType="num">
                                      <p:cBhvr>
                                        <p:cTn id="25" dur="1000" fill="hold"/>
                                        <p:tgtEl>
                                          <p:spTgt spid="55"/>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225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300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childTnLst>
                                </p:cTn>
                              </p:par>
                              <p:par>
                                <p:cTn id="34" presetID="42" presetClass="entr" presetSubtype="0" fill="hold" grpId="0" nodeType="withEffect">
                                  <p:stCondLst>
                                    <p:cond delay="375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1000"/>
                                        <p:tgtEl>
                                          <p:spTgt spid="56"/>
                                        </p:tgtEl>
                                      </p:cBhvr>
                                    </p:animEffect>
                                    <p:anim calcmode="lin" valueType="num">
                                      <p:cBhvr>
                                        <p:cTn id="37" dur="1000" fill="hold"/>
                                        <p:tgtEl>
                                          <p:spTgt spid="56"/>
                                        </p:tgtEl>
                                        <p:attrNameLst>
                                          <p:attrName>ppt_x</p:attrName>
                                        </p:attrNameLst>
                                      </p:cBhvr>
                                      <p:tavLst>
                                        <p:tav tm="0">
                                          <p:val>
                                            <p:strVal val="#ppt_x"/>
                                          </p:val>
                                        </p:tav>
                                        <p:tav tm="100000">
                                          <p:val>
                                            <p:strVal val="#ppt_x"/>
                                          </p:val>
                                        </p:tav>
                                      </p:tavLst>
                                    </p:anim>
                                    <p:anim calcmode="lin" valueType="num">
                                      <p:cBhvr>
                                        <p:cTn id="38"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pic>
        <p:nvPicPr>
          <p:cNvPr id="3" name="图片 2"/>
          <p:cNvPicPr>
            <a:picLocks noChangeAspect="1"/>
          </p:cNvPicPr>
          <p:nvPr/>
        </p:nvPicPr>
        <p:blipFill>
          <a:blip r:embed="rId1" cstate="screen"/>
          <a:stretch>
            <a:fillRect/>
          </a:stretch>
        </p:blipFill>
        <p:spPr>
          <a:xfrm>
            <a:off x="1798671" y="863613"/>
            <a:ext cx="8594658" cy="4258144"/>
          </a:xfrm>
          <a:prstGeom prst="rect">
            <a:avLst/>
          </a:prstGeom>
        </p:spPr>
      </p:pic>
      <p:sp>
        <p:nvSpPr>
          <p:cNvPr id="81" name="文本框 80"/>
          <p:cNvSpPr txBox="1"/>
          <p:nvPr/>
        </p:nvSpPr>
        <p:spPr>
          <a:xfrm>
            <a:off x="1102054" y="5561633"/>
            <a:ext cx="9987889" cy="730072"/>
          </a:xfrm>
          <a:prstGeom prst="rect">
            <a:avLst/>
          </a:prstGeom>
          <a:noFill/>
        </p:spPr>
        <p:txBody>
          <a:bodyPr wrap="square" rtlCol="0">
            <a:spAutoFit/>
          </a:bodyPr>
          <a:lstStyle/>
          <a:p>
            <a:pPr algn="ctr">
              <a:lnSpc>
                <a:spcPts val="2600"/>
              </a:lnSpc>
            </a:pPr>
            <a:r>
              <a:rPr lang="zh-CN" altLang="en-US" dirty="0">
                <a:solidFill>
                  <a:srgbClr val="949AB2"/>
                </a:solidFill>
                <a:cs typeface="+mn-ea"/>
                <a:sym typeface="+mn-lt"/>
              </a:rPr>
              <a:t>点击输入内容点击输入内容点击输入内容点击输入内容点击输入内容点击输入内容</a:t>
            </a:r>
            <a:endParaRPr lang="en-US" altLang="zh-CN" dirty="0">
              <a:solidFill>
                <a:srgbClr val="949AB2"/>
              </a:solidFill>
              <a:cs typeface="+mn-ea"/>
              <a:sym typeface="+mn-lt"/>
            </a:endParaRPr>
          </a:p>
          <a:p>
            <a:pPr algn="ctr">
              <a:lnSpc>
                <a:spcPts val="2600"/>
              </a:lnSpc>
            </a:pPr>
            <a:r>
              <a:rPr lang="zh-CN" altLang="en-US" dirty="0">
                <a:solidFill>
                  <a:srgbClr val="949AB2"/>
                </a:solidFill>
                <a:cs typeface="+mn-ea"/>
                <a:sym typeface="+mn-lt"/>
              </a:rPr>
              <a:t>点击输入内容点击输入内容点击输入内容点击输入内容点击输入内容点击输入内容点击输入内容</a:t>
            </a:r>
            <a:endParaRPr lang="zh-CN" altLang="en-US" dirty="0">
              <a:solidFill>
                <a:srgbClr val="949AB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clrChange>
              <a:clrFrom>
                <a:srgbClr val="FFFFFF"/>
              </a:clrFrom>
              <a:clrTo>
                <a:srgbClr val="FFFFFF">
                  <a:alpha val="0"/>
                </a:srgbClr>
              </a:clrTo>
            </a:clrChange>
          </a:blip>
          <a:stretch>
            <a:fillRect/>
          </a:stretch>
        </p:blipFill>
        <p:spPr>
          <a:xfrm>
            <a:off x="0" y="0"/>
            <a:ext cx="6858000" cy="6858000"/>
          </a:xfrm>
          <a:prstGeom prst="rect">
            <a:avLst/>
          </a:prstGeom>
        </p:spPr>
      </p:pic>
      <p:sp>
        <p:nvSpPr>
          <p:cNvPr id="7" name="文本框 6"/>
          <p:cNvSpPr txBox="1"/>
          <p:nvPr/>
        </p:nvSpPr>
        <p:spPr>
          <a:xfrm>
            <a:off x="7570257" y="1282899"/>
            <a:ext cx="2319866" cy="1107996"/>
          </a:xfrm>
          <a:prstGeom prst="rect">
            <a:avLst/>
          </a:prstGeom>
          <a:noFill/>
        </p:spPr>
        <p:txBody>
          <a:bodyPr wrap="none" rtlCol="0">
            <a:spAutoFit/>
          </a:bodyPr>
          <a:lstStyle/>
          <a:p>
            <a:pPr algn="ctr"/>
            <a:r>
              <a:rPr lang="zh-CN" altLang="en-US" sz="6600" dirty="0">
                <a:solidFill>
                  <a:schemeClr val="accent1">
                    <a:lumMod val="50000"/>
                  </a:schemeClr>
                </a:solidFill>
                <a:cs typeface="+mn-ea"/>
                <a:sym typeface="+mn-lt"/>
              </a:rPr>
              <a:t>目  录</a:t>
            </a:r>
            <a:endParaRPr lang="zh-CN" altLang="en-US" sz="6600" dirty="0">
              <a:solidFill>
                <a:schemeClr val="accent1">
                  <a:lumMod val="50000"/>
                </a:schemeClr>
              </a:solidFill>
              <a:cs typeface="+mn-ea"/>
              <a:sym typeface="+mn-lt"/>
            </a:endParaRPr>
          </a:p>
        </p:txBody>
      </p:sp>
      <p:sp>
        <p:nvSpPr>
          <p:cNvPr id="8" name="文本框 7"/>
          <p:cNvSpPr txBox="1"/>
          <p:nvPr/>
        </p:nvSpPr>
        <p:spPr>
          <a:xfrm>
            <a:off x="7693822" y="2206229"/>
            <a:ext cx="2291012" cy="369332"/>
          </a:xfrm>
          <a:prstGeom prst="rect">
            <a:avLst/>
          </a:prstGeom>
          <a:noFill/>
        </p:spPr>
        <p:txBody>
          <a:bodyPr wrap="none" rtlCol="0">
            <a:spAutoFit/>
          </a:bodyPr>
          <a:lstStyle/>
          <a:p>
            <a:r>
              <a:rPr lang="en-US" altLang="zh-CN" spc="800" dirty="0">
                <a:solidFill>
                  <a:srgbClr val="949AB2"/>
                </a:solidFill>
                <a:cs typeface="+mn-ea"/>
                <a:sym typeface="+mn-lt"/>
              </a:rPr>
              <a:t>CONTENTS</a:t>
            </a:r>
            <a:endParaRPr lang="zh-CN" altLang="en-US" spc="800" dirty="0">
              <a:solidFill>
                <a:srgbClr val="949AB2"/>
              </a:solidFill>
              <a:cs typeface="+mn-ea"/>
              <a:sym typeface="+mn-lt"/>
            </a:endParaRPr>
          </a:p>
        </p:txBody>
      </p:sp>
      <p:grpSp>
        <p:nvGrpSpPr>
          <p:cNvPr id="13" name="组合 12"/>
          <p:cNvGrpSpPr/>
          <p:nvPr/>
        </p:nvGrpSpPr>
        <p:grpSpPr>
          <a:xfrm>
            <a:off x="6244169" y="3617332"/>
            <a:ext cx="986297" cy="3240668"/>
            <a:chOff x="6537247" y="3617332"/>
            <a:chExt cx="986297" cy="3240668"/>
          </a:xfrm>
        </p:grpSpPr>
        <p:sp>
          <p:nvSpPr>
            <p:cNvPr id="9" name="文本框 8"/>
            <p:cNvSpPr txBox="1"/>
            <p:nvPr/>
          </p:nvSpPr>
          <p:spPr>
            <a:xfrm>
              <a:off x="6537247" y="3617332"/>
              <a:ext cx="738664" cy="1938992"/>
            </a:xfrm>
            <a:prstGeom prst="rect">
              <a:avLst/>
            </a:prstGeom>
            <a:noFill/>
          </p:spPr>
          <p:txBody>
            <a:bodyPr vert="eaVert" wrap="none" rtlCol="0">
              <a:spAutoFit/>
            </a:bodyPr>
            <a:lstStyle/>
            <a:p>
              <a:r>
                <a:rPr lang="zh-CN" altLang="en-US" sz="3600" dirty="0">
                  <a:solidFill>
                    <a:schemeClr val="accent1">
                      <a:lumMod val="50000"/>
                    </a:schemeClr>
                  </a:solidFill>
                  <a:cs typeface="+mn-ea"/>
                  <a:sym typeface="+mn-lt"/>
                </a:rPr>
                <a:t>第一部分</a:t>
              </a:r>
              <a:endParaRPr lang="zh-CN" altLang="en-US" sz="3600" dirty="0">
                <a:solidFill>
                  <a:schemeClr val="accent1">
                    <a:lumMod val="50000"/>
                  </a:schemeClr>
                </a:solidFill>
                <a:cs typeface="+mn-ea"/>
                <a:sym typeface="+mn-lt"/>
              </a:endParaRPr>
            </a:p>
          </p:txBody>
        </p:sp>
        <p:sp>
          <p:nvSpPr>
            <p:cNvPr id="10" name="文本框 9"/>
            <p:cNvSpPr txBox="1"/>
            <p:nvPr/>
          </p:nvSpPr>
          <p:spPr>
            <a:xfrm>
              <a:off x="7143375" y="3650898"/>
              <a:ext cx="380169" cy="1819665"/>
            </a:xfrm>
            <a:prstGeom prst="rect">
              <a:avLst/>
            </a:prstGeom>
            <a:noFill/>
          </p:spPr>
          <p:txBody>
            <a:bodyPr vert="wordArtVertRtl" wrap="none" rtlCol="0">
              <a:spAutoFit/>
            </a:bodyPr>
            <a:lstStyle/>
            <a:p>
              <a:r>
                <a:rPr lang="en-US" altLang="zh-CN" sz="1100" spc="-300" dirty="0">
                  <a:solidFill>
                    <a:srgbClr val="949AB2"/>
                  </a:solidFill>
                  <a:cs typeface="+mn-ea"/>
                  <a:sym typeface="+mn-lt"/>
                </a:rPr>
                <a:t>CHAPTER ONE</a:t>
              </a:r>
              <a:endParaRPr lang="zh-CN" altLang="en-US" sz="1100" spc="-300" dirty="0">
                <a:solidFill>
                  <a:srgbClr val="949AB2"/>
                </a:solidFill>
                <a:cs typeface="+mn-ea"/>
                <a:sym typeface="+mn-lt"/>
              </a:endParaRPr>
            </a:p>
          </p:txBody>
        </p:sp>
        <p:cxnSp>
          <p:nvCxnSpPr>
            <p:cNvPr id="11" name="直接连接符 10"/>
            <p:cNvCxnSpPr/>
            <p:nvPr/>
          </p:nvCxnSpPr>
          <p:spPr>
            <a:xfrm>
              <a:off x="75198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7627342" y="3617332"/>
            <a:ext cx="986297" cy="3240668"/>
            <a:chOff x="6537247" y="3617332"/>
            <a:chExt cx="986297" cy="3240668"/>
          </a:xfrm>
        </p:grpSpPr>
        <p:sp>
          <p:nvSpPr>
            <p:cNvPr id="15" name="文本框 14"/>
            <p:cNvSpPr txBox="1"/>
            <p:nvPr/>
          </p:nvSpPr>
          <p:spPr>
            <a:xfrm>
              <a:off x="6537247" y="3617332"/>
              <a:ext cx="738664" cy="1938992"/>
            </a:xfrm>
            <a:prstGeom prst="rect">
              <a:avLst/>
            </a:prstGeom>
            <a:noFill/>
          </p:spPr>
          <p:txBody>
            <a:bodyPr vert="eaVert" wrap="none" rtlCol="0">
              <a:spAutoFit/>
            </a:bodyPr>
            <a:lstStyle/>
            <a:p>
              <a:r>
                <a:rPr lang="zh-CN" altLang="en-US" sz="3600" dirty="0">
                  <a:solidFill>
                    <a:schemeClr val="accent1">
                      <a:lumMod val="50000"/>
                    </a:schemeClr>
                  </a:solidFill>
                  <a:cs typeface="+mn-ea"/>
                  <a:sym typeface="+mn-lt"/>
                </a:rPr>
                <a:t>第二部分</a:t>
              </a:r>
              <a:endParaRPr lang="zh-CN" altLang="en-US" sz="3600" dirty="0">
                <a:solidFill>
                  <a:schemeClr val="accent1">
                    <a:lumMod val="50000"/>
                  </a:schemeClr>
                </a:solidFill>
                <a:cs typeface="+mn-ea"/>
                <a:sym typeface="+mn-lt"/>
              </a:endParaRPr>
            </a:p>
          </p:txBody>
        </p:sp>
        <p:sp>
          <p:nvSpPr>
            <p:cNvPr id="16" name="文本框 15"/>
            <p:cNvSpPr txBox="1"/>
            <p:nvPr/>
          </p:nvSpPr>
          <p:spPr>
            <a:xfrm>
              <a:off x="7143375" y="3650898"/>
              <a:ext cx="380169" cy="1819665"/>
            </a:xfrm>
            <a:prstGeom prst="rect">
              <a:avLst/>
            </a:prstGeom>
            <a:noFill/>
          </p:spPr>
          <p:txBody>
            <a:bodyPr vert="wordArtVertRtl" wrap="none" rtlCol="0">
              <a:spAutoFit/>
            </a:bodyPr>
            <a:lstStyle/>
            <a:p>
              <a:r>
                <a:rPr lang="en-US" altLang="zh-CN" sz="1100" spc="-300" dirty="0">
                  <a:solidFill>
                    <a:srgbClr val="949AB2"/>
                  </a:solidFill>
                  <a:cs typeface="+mn-ea"/>
                  <a:sym typeface="+mn-lt"/>
                </a:rPr>
                <a:t>CHAPTER TWO</a:t>
              </a:r>
              <a:endParaRPr lang="zh-CN" altLang="en-US" sz="1100" spc="-300" dirty="0">
                <a:solidFill>
                  <a:srgbClr val="949AB2"/>
                </a:solidFill>
                <a:cs typeface="+mn-ea"/>
                <a:sym typeface="+mn-lt"/>
              </a:endParaRPr>
            </a:p>
          </p:txBody>
        </p:sp>
        <p:cxnSp>
          <p:nvCxnSpPr>
            <p:cNvPr id="17" name="直接连接符 16"/>
            <p:cNvCxnSpPr/>
            <p:nvPr/>
          </p:nvCxnSpPr>
          <p:spPr>
            <a:xfrm>
              <a:off x="75198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9010515" y="3617332"/>
            <a:ext cx="986297" cy="3240668"/>
            <a:chOff x="6537247" y="3617332"/>
            <a:chExt cx="986297" cy="3240668"/>
          </a:xfrm>
        </p:grpSpPr>
        <p:sp>
          <p:nvSpPr>
            <p:cNvPr id="19" name="文本框 18"/>
            <p:cNvSpPr txBox="1"/>
            <p:nvPr/>
          </p:nvSpPr>
          <p:spPr>
            <a:xfrm>
              <a:off x="6537247" y="3617332"/>
              <a:ext cx="738664" cy="1938992"/>
            </a:xfrm>
            <a:prstGeom prst="rect">
              <a:avLst/>
            </a:prstGeom>
            <a:noFill/>
          </p:spPr>
          <p:txBody>
            <a:bodyPr vert="eaVert" wrap="none" rtlCol="0">
              <a:spAutoFit/>
            </a:bodyPr>
            <a:lstStyle/>
            <a:p>
              <a:r>
                <a:rPr lang="zh-CN" altLang="en-US" sz="3600" dirty="0">
                  <a:solidFill>
                    <a:schemeClr val="accent1">
                      <a:lumMod val="50000"/>
                    </a:schemeClr>
                  </a:solidFill>
                  <a:cs typeface="+mn-ea"/>
                  <a:sym typeface="+mn-lt"/>
                </a:rPr>
                <a:t>第三部分</a:t>
              </a:r>
              <a:endParaRPr lang="zh-CN" altLang="en-US" sz="3600" dirty="0">
                <a:solidFill>
                  <a:schemeClr val="accent1">
                    <a:lumMod val="50000"/>
                  </a:schemeClr>
                </a:solidFill>
                <a:cs typeface="+mn-ea"/>
                <a:sym typeface="+mn-lt"/>
              </a:endParaRPr>
            </a:p>
          </p:txBody>
        </p:sp>
        <p:sp>
          <p:nvSpPr>
            <p:cNvPr id="20" name="文本框 19"/>
            <p:cNvSpPr txBox="1"/>
            <p:nvPr/>
          </p:nvSpPr>
          <p:spPr>
            <a:xfrm>
              <a:off x="7143375" y="3650898"/>
              <a:ext cx="380169" cy="2133726"/>
            </a:xfrm>
            <a:prstGeom prst="rect">
              <a:avLst/>
            </a:prstGeom>
            <a:noFill/>
          </p:spPr>
          <p:txBody>
            <a:bodyPr vert="wordArtVertRtl" wrap="none" rtlCol="0">
              <a:spAutoFit/>
            </a:bodyPr>
            <a:lstStyle/>
            <a:p>
              <a:r>
                <a:rPr lang="en-US" altLang="zh-CN" sz="1100" spc="-300" dirty="0">
                  <a:solidFill>
                    <a:srgbClr val="949AB2"/>
                  </a:solidFill>
                  <a:cs typeface="+mn-ea"/>
                  <a:sym typeface="+mn-lt"/>
                </a:rPr>
                <a:t>CHAPTER THREE</a:t>
              </a:r>
              <a:endParaRPr lang="zh-CN" altLang="en-US" sz="1100" spc="-300" dirty="0">
                <a:solidFill>
                  <a:srgbClr val="949AB2"/>
                </a:solidFill>
                <a:cs typeface="+mn-ea"/>
                <a:sym typeface="+mn-lt"/>
              </a:endParaRPr>
            </a:p>
          </p:txBody>
        </p:sp>
        <p:cxnSp>
          <p:nvCxnSpPr>
            <p:cNvPr id="21" name="直接连接符 20"/>
            <p:cNvCxnSpPr/>
            <p:nvPr/>
          </p:nvCxnSpPr>
          <p:spPr>
            <a:xfrm>
              <a:off x="75198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0393688" y="3617332"/>
            <a:ext cx="986297" cy="3240668"/>
            <a:chOff x="6537247" y="3617332"/>
            <a:chExt cx="986297" cy="3240668"/>
          </a:xfrm>
        </p:grpSpPr>
        <p:sp>
          <p:nvSpPr>
            <p:cNvPr id="23" name="文本框 22"/>
            <p:cNvSpPr txBox="1"/>
            <p:nvPr/>
          </p:nvSpPr>
          <p:spPr>
            <a:xfrm>
              <a:off x="6537247" y="3617332"/>
              <a:ext cx="738664" cy="1938992"/>
            </a:xfrm>
            <a:prstGeom prst="rect">
              <a:avLst/>
            </a:prstGeom>
            <a:noFill/>
          </p:spPr>
          <p:txBody>
            <a:bodyPr vert="eaVert" wrap="none" rtlCol="0">
              <a:spAutoFit/>
            </a:bodyPr>
            <a:lstStyle/>
            <a:p>
              <a:r>
                <a:rPr lang="zh-CN" altLang="en-US" sz="3600" dirty="0">
                  <a:solidFill>
                    <a:schemeClr val="accent1">
                      <a:lumMod val="50000"/>
                    </a:schemeClr>
                  </a:solidFill>
                  <a:cs typeface="+mn-ea"/>
                  <a:sym typeface="+mn-lt"/>
                </a:rPr>
                <a:t>第四部分</a:t>
              </a:r>
              <a:endParaRPr lang="zh-CN" altLang="en-US" sz="3600" dirty="0">
                <a:solidFill>
                  <a:schemeClr val="accent1">
                    <a:lumMod val="50000"/>
                  </a:schemeClr>
                </a:solidFill>
                <a:cs typeface="+mn-ea"/>
                <a:sym typeface="+mn-lt"/>
              </a:endParaRPr>
            </a:p>
          </p:txBody>
        </p:sp>
        <p:sp>
          <p:nvSpPr>
            <p:cNvPr id="24" name="文本框 23"/>
            <p:cNvSpPr txBox="1"/>
            <p:nvPr/>
          </p:nvSpPr>
          <p:spPr>
            <a:xfrm>
              <a:off x="7143375" y="3650898"/>
              <a:ext cx="380169" cy="1976695"/>
            </a:xfrm>
            <a:prstGeom prst="rect">
              <a:avLst/>
            </a:prstGeom>
            <a:noFill/>
          </p:spPr>
          <p:txBody>
            <a:bodyPr vert="wordArtVertRtl" wrap="none" rtlCol="0">
              <a:spAutoFit/>
            </a:bodyPr>
            <a:lstStyle/>
            <a:p>
              <a:r>
                <a:rPr lang="en-US" altLang="zh-CN" sz="1100" spc="-300" dirty="0">
                  <a:solidFill>
                    <a:srgbClr val="949AB2"/>
                  </a:solidFill>
                  <a:cs typeface="+mn-ea"/>
                  <a:sym typeface="+mn-lt"/>
                </a:rPr>
                <a:t>CHAPTER FOUR</a:t>
              </a:r>
              <a:endParaRPr lang="zh-CN" altLang="en-US" sz="1100" spc="-300" dirty="0">
                <a:solidFill>
                  <a:srgbClr val="949AB2"/>
                </a:solidFill>
                <a:cs typeface="+mn-ea"/>
                <a:sym typeface="+mn-lt"/>
              </a:endParaRPr>
            </a:p>
          </p:txBody>
        </p:sp>
        <p:cxnSp>
          <p:nvCxnSpPr>
            <p:cNvPr id="25" name="直接连接符 24"/>
            <p:cNvCxnSpPr/>
            <p:nvPr/>
          </p:nvCxnSpPr>
          <p:spPr>
            <a:xfrm>
              <a:off x="75198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split orient="vert"/>
      </p:transition>
    </mc:Choice>
    <mc:Fallback>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75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5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25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8" name="矩形 7"/>
          <p:cNvSpPr/>
          <p:nvPr/>
        </p:nvSpPr>
        <p:spPr>
          <a:xfrm>
            <a:off x="0" y="0"/>
            <a:ext cx="12192000" cy="6858001"/>
          </a:xfrm>
          <a:prstGeom prst="rect">
            <a:avLst/>
          </a:prstGeom>
          <a:solidFill>
            <a:srgbClr val="E8E9E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sp>
        <p:nvSpPr>
          <p:cNvPr id="5" name="减号 4"/>
          <p:cNvSpPr/>
          <p:nvPr/>
        </p:nvSpPr>
        <p:spPr>
          <a:xfrm rot="21300000">
            <a:off x="1343104" y="3208105"/>
            <a:ext cx="6241510" cy="714747"/>
          </a:xfrm>
          <a:prstGeom prst="mathMinus">
            <a:avLst/>
          </a:prstGeom>
          <a:solidFill>
            <a:srgbClr val="949AB2"/>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29" name="箭头: 下 28"/>
          <p:cNvSpPr/>
          <p:nvPr/>
        </p:nvSpPr>
        <p:spPr>
          <a:xfrm>
            <a:off x="2077439" y="1681463"/>
            <a:ext cx="1884016" cy="1674681"/>
          </a:xfrm>
          <a:prstGeom prst="downArrow">
            <a:avLst/>
          </a:prstGeom>
          <a:solidFill>
            <a:srgbClr val="354B7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31" name="箭头: 上 30"/>
          <p:cNvSpPr/>
          <p:nvPr/>
        </p:nvSpPr>
        <p:spPr>
          <a:xfrm>
            <a:off x="4966264" y="3774814"/>
            <a:ext cx="1884016" cy="1674681"/>
          </a:xfrm>
          <a:prstGeom prst="upArrow">
            <a:avLst/>
          </a:prstGeom>
          <a:solidFill>
            <a:srgbClr val="354B7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grpSp>
        <p:nvGrpSpPr>
          <p:cNvPr id="33" name="组合 32"/>
          <p:cNvGrpSpPr/>
          <p:nvPr/>
        </p:nvGrpSpPr>
        <p:grpSpPr>
          <a:xfrm>
            <a:off x="4065808" y="1681462"/>
            <a:ext cx="2879675" cy="1358836"/>
            <a:chOff x="4065808" y="1544982"/>
            <a:chExt cx="2879675" cy="1358836"/>
          </a:xfrm>
        </p:grpSpPr>
        <p:grpSp>
          <p:nvGrpSpPr>
            <p:cNvPr id="35" name="组合 34"/>
            <p:cNvGrpSpPr/>
            <p:nvPr/>
          </p:nvGrpSpPr>
          <p:grpSpPr>
            <a:xfrm>
              <a:off x="4065808" y="1544982"/>
              <a:ext cx="1764808" cy="707113"/>
              <a:chOff x="1421887" y="707727"/>
              <a:chExt cx="1764808" cy="707113"/>
            </a:xfrm>
          </p:grpSpPr>
          <p:sp>
            <p:nvSpPr>
              <p:cNvPr id="38" name="文本框 37"/>
              <p:cNvSpPr txBox="1"/>
              <p:nvPr/>
            </p:nvSpPr>
            <p:spPr>
              <a:xfrm>
                <a:off x="1421887" y="707727"/>
                <a:ext cx="1749197" cy="584775"/>
              </a:xfrm>
              <a:prstGeom prst="rect">
                <a:avLst/>
              </a:prstGeom>
              <a:noFill/>
            </p:spPr>
            <p:txBody>
              <a:bodyPr wrap="none" rtlCol="0">
                <a:spAutoFit/>
              </a:bodyPr>
              <a:lstStyle/>
              <a:p>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39" name="文本框 38"/>
              <p:cNvSpPr txBox="1"/>
              <p:nvPr/>
            </p:nvSpPr>
            <p:spPr>
              <a:xfrm>
                <a:off x="1500015" y="1168619"/>
                <a:ext cx="1686680" cy="246221"/>
              </a:xfrm>
              <a:prstGeom prst="rect">
                <a:avLst/>
              </a:prstGeom>
              <a:noFill/>
            </p:spPr>
            <p:txBody>
              <a:bodyPr wrap="none" rtlCol="0">
                <a:spAutoFit/>
              </a:bodyPr>
              <a:lstStyle/>
              <a:p>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36" name="文本框 35"/>
            <p:cNvSpPr txBox="1"/>
            <p:nvPr/>
          </p:nvSpPr>
          <p:spPr>
            <a:xfrm>
              <a:off x="4106753" y="2280442"/>
              <a:ext cx="2834404" cy="623376"/>
            </a:xfrm>
            <a:prstGeom prst="rect">
              <a:avLst/>
            </a:prstGeom>
            <a:noFill/>
          </p:spPr>
          <p:txBody>
            <a:bodyPr wrap="square" rtlCol="0">
              <a:spAutoFit/>
            </a:bodyPr>
            <a:lstStyle/>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p:txBody>
        </p:sp>
        <p:cxnSp>
          <p:nvCxnSpPr>
            <p:cNvPr id="37" name="直接连接符 36"/>
            <p:cNvCxnSpPr/>
            <p:nvPr/>
          </p:nvCxnSpPr>
          <p:spPr>
            <a:xfrm flipH="1">
              <a:off x="4167600" y="2266794"/>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1960120" y="4030870"/>
            <a:ext cx="2953968" cy="1367171"/>
            <a:chOff x="1960120" y="3894390"/>
            <a:chExt cx="2953968" cy="1367171"/>
          </a:xfrm>
        </p:grpSpPr>
        <p:grpSp>
          <p:nvGrpSpPr>
            <p:cNvPr id="42" name="组合 41"/>
            <p:cNvGrpSpPr/>
            <p:nvPr/>
          </p:nvGrpSpPr>
          <p:grpSpPr>
            <a:xfrm>
              <a:off x="3085338" y="3894390"/>
              <a:ext cx="1828750" cy="707113"/>
              <a:chOff x="7440325" y="358820"/>
              <a:chExt cx="1828750" cy="707113"/>
            </a:xfrm>
          </p:grpSpPr>
          <p:sp>
            <p:nvSpPr>
              <p:cNvPr id="45" name="文本框 44"/>
              <p:cNvSpPr txBox="1"/>
              <p:nvPr/>
            </p:nvSpPr>
            <p:spPr>
              <a:xfrm>
                <a:off x="7440325" y="358820"/>
                <a:ext cx="1749198" cy="584775"/>
              </a:xfrm>
              <a:prstGeom prst="rect">
                <a:avLst/>
              </a:prstGeom>
              <a:noFill/>
            </p:spPr>
            <p:txBody>
              <a:bodyPr wrap="none" rtlCol="0">
                <a:spAutoFit/>
              </a:bodyPr>
              <a:lstStyle/>
              <a:p>
                <a:pPr algn="r"/>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46" name="文本框 45"/>
              <p:cNvSpPr txBox="1"/>
              <p:nvPr/>
            </p:nvSpPr>
            <p:spPr>
              <a:xfrm>
                <a:off x="7582395" y="819712"/>
                <a:ext cx="1686680" cy="246221"/>
              </a:xfrm>
              <a:prstGeom prst="rect">
                <a:avLst/>
              </a:prstGeom>
              <a:noFill/>
            </p:spPr>
            <p:txBody>
              <a:bodyPr wrap="none" rtlCol="0">
                <a:spAutoFit/>
              </a:bodyPr>
              <a:lstStyle/>
              <a:p>
                <a:pPr algn="r"/>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43" name="文本框 42"/>
            <p:cNvSpPr txBox="1"/>
            <p:nvPr/>
          </p:nvSpPr>
          <p:spPr>
            <a:xfrm>
              <a:off x="2008457" y="4629850"/>
              <a:ext cx="2834404" cy="631711"/>
            </a:xfrm>
            <a:prstGeom prst="rect">
              <a:avLst/>
            </a:prstGeom>
            <a:noFill/>
          </p:spPr>
          <p:txBody>
            <a:bodyPr wrap="square" rtlCol="0">
              <a:spAutoFit/>
            </a:bodyPr>
            <a:lstStyle/>
            <a:p>
              <a:pPr algn="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cxnSp>
          <p:nvCxnSpPr>
            <p:cNvPr id="44" name="直接连接符 43"/>
            <p:cNvCxnSpPr/>
            <p:nvPr/>
          </p:nvCxnSpPr>
          <p:spPr>
            <a:xfrm flipH="1">
              <a:off x="1960120" y="4616202"/>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47" presetClass="entr" presetSubtype="0" fill="hold" nodeType="withEffect">
                                  <p:stCondLst>
                                    <p:cond delay="75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000"/>
                                        <p:tgtEl>
                                          <p:spTgt spid="29"/>
                                        </p:tgtEl>
                                      </p:cBhvr>
                                    </p:animEffect>
                                    <p:anim calcmode="lin" valueType="num">
                                      <p:cBhvr>
                                        <p:cTn id="11" dur="1000" fill="hold"/>
                                        <p:tgtEl>
                                          <p:spTgt spid="29"/>
                                        </p:tgtEl>
                                        <p:attrNameLst>
                                          <p:attrName>ppt_x</p:attrName>
                                        </p:attrNameLst>
                                      </p:cBhvr>
                                      <p:tavLst>
                                        <p:tav tm="0">
                                          <p:val>
                                            <p:strVal val="#ppt_x"/>
                                          </p:val>
                                        </p:tav>
                                        <p:tav tm="100000">
                                          <p:val>
                                            <p:strVal val="#ppt_x"/>
                                          </p:val>
                                        </p:tav>
                                      </p:tavLst>
                                    </p:anim>
                                    <p:anim calcmode="lin" valueType="num">
                                      <p:cBhvr>
                                        <p:cTn id="12" dur="1000" fill="hold"/>
                                        <p:tgtEl>
                                          <p:spTgt spid="2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50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anim calcmode="lin" valueType="num">
                                      <p:cBhvr>
                                        <p:cTn id="21" dur="1000" fill="hold"/>
                                        <p:tgtEl>
                                          <p:spTgt spid="31"/>
                                        </p:tgtEl>
                                        <p:attrNameLst>
                                          <p:attrName>ppt_x</p:attrName>
                                        </p:attrNameLst>
                                      </p:cBhvr>
                                      <p:tavLst>
                                        <p:tav tm="0">
                                          <p:val>
                                            <p:strVal val="#ppt_x"/>
                                          </p:val>
                                        </p:tav>
                                        <p:tav tm="100000">
                                          <p:val>
                                            <p:strVal val="#ppt_x"/>
                                          </p:val>
                                        </p:tav>
                                      </p:tavLst>
                                    </p:anim>
                                    <p:anim calcmode="lin" valueType="num">
                                      <p:cBhvr>
                                        <p:cTn id="22" dur="1000" fill="hold"/>
                                        <p:tgtEl>
                                          <p:spTgt spid="31"/>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150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1000"/>
                                        <p:tgtEl>
                                          <p:spTgt spid="47"/>
                                        </p:tgtEl>
                                      </p:cBhvr>
                                    </p:animEffect>
                                    <p:anim calcmode="lin" valueType="num">
                                      <p:cBhvr>
                                        <p:cTn id="26" dur="1000" fill="hold"/>
                                        <p:tgtEl>
                                          <p:spTgt spid="47"/>
                                        </p:tgtEl>
                                        <p:attrNameLst>
                                          <p:attrName>ppt_x</p:attrName>
                                        </p:attrNameLst>
                                      </p:cBhvr>
                                      <p:tavLst>
                                        <p:tav tm="0">
                                          <p:val>
                                            <p:strVal val="#ppt_x"/>
                                          </p:val>
                                        </p:tav>
                                        <p:tav tm="100000">
                                          <p:val>
                                            <p:strVal val="#ppt_x"/>
                                          </p:val>
                                        </p:tav>
                                      </p:tavLst>
                                    </p:anim>
                                    <p:anim calcmode="lin" valueType="num">
                                      <p:cBhvr>
                                        <p:cTn id="2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flipH="1">
            <a:off x="0" y="1"/>
            <a:ext cx="12192000" cy="6858000"/>
          </a:xfrm>
          <a:prstGeom prst="rect">
            <a:avLst/>
          </a:prstGeom>
        </p:spPr>
      </p:pic>
      <p:sp>
        <p:nvSpPr>
          <p:cNvPr id="27" name="文本框 26"/>
          <p:cNvSpPr txBox="1"/>
          <p:nvPr/>
        </p:nvSpPr>
        <p:spPr>
          <a:xfrm>
            <a:off x="8751108"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第四部分</a:t>
            </a:r>
            <a:endParaRPr lang="zh-CN" altLang="en-US" sz="8000" dirty="0">
              <a:solidFill>
                <a:schemeClr val="accent1">
                  <a:lumMod val="50000"/>
                </a:schemeClr>
              </a:solidFill>
              <a:cs typeface="+mn-ea"/>
              <a:sym typeface="+mn-lt"/>
            </a:endParaRPr>
          </a:p>
        </p:txBody>
      </p:sp>
      <p:grpSp>
        <p:nvGrpSpPr>
          <p:cNvPr id="3" name="组合 2"/>
          <p:cNvGrpSpPr/>
          <p:nvPr/>
        </p:nvGrpSpPr>
        <p:grpSpPr>
          <a:xfrm>
            <a:off x="8389716" y="1449010"/>
            <a:ext cx="403059" cy="5422638"/>
            <a:chOff x="8389716" y="1449010"/>
            <a:chExt cx="403059" cy="5422638"/>
          </a:xfrm>
        </p:grpSpPr>
        <p:sp>
          <p:nvSpPr>
            <p:cNvPr id="29" name="文本框 28"/>
            <p:cNvSpPr txBox="1"/>
            <p:nvPr/>
          </p:nvSpPr>
          <p:spPr>
            <a:xfrm>
              <a:off x="8394653" y="1449010"/>
              <a:ext cx="398122" cy="2653803"/>
            </a:xfrm>
            <a:prstGeom prst="rect">
              <a:avLst/>
            </a:prstGeom>
            <a:noFill/>
          </p:spPr>
          <p:txBody>
            <a:bodyPr vert="wordArtVertRtl" wrap="none" rtlCol="0">
              <a:spAutoFit/>
            </a:bodyPr>
            <a:lstStyle/>
            <a:p>
              <a:r>
                <a:rPr lang="en-US" altLang="zh-CN" sz="1200" dirty="0">
                  <a:solidFill>
                    <a:srgbClr val="949AB2"/>
                  </a:solidFill>
                  <a:cs typeface="+mn-ea"/>
                  <a:sym typeface="+mn-lt"/>
                </a:rPr>
                <a:t>CHAPTER FOUR</a:t>
              </a:r>
              <a:endParaRPr lang="zh-CN" altLang="en-US" sz="1200" dirty="0">
                <a:solidFill>
                  <a:srgbClr val="949AB2"/>
                </a:solidFill>
                <a:cs typeface="+mn-ea"/>
                <a:sym typeface="+mn-lt"/>
              </a:endParaRPr>
            </a:p>
          </p:txBody>
        </p:sp>
        <p:cxnSp>
          <p:nvCxnSpPr>
            <p:cNvPr id="30" name="直接连接符 29"/>
            <p:cNvCxnSpPr/>
            <p:nvPr/>
          </p:nvCxnSpPr>
          <p:spPr>
            <a:xfrm>
              <a:off x="8389716"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0039908" y="0"/>
            <a:ext cx="579518" cy="5698234"/>
            <a:chOff x="10039908" y="0"/>
            <a:chExt cx="579518" cy="5698234"/>
          </a:xfrm>
        </p:grpSpPr>
        <p:sp>
          <p:nvSpPr>
            <p:cNvPr id="28" name="文本框 27"/>
            <p:cNvSpPr txBox="1"/>
            <p:nvPr/>
          </p:nvSpPr>
          <p:spPr>
            <a:xfrm>
              <a:off x="10039908" y="2775126"/>
              <a:ext cx="579518" cy="2923108"/>
            </a:xfrm>
            <a:prstGeom prst="rect">
              <a:avLst/>
            </a:prstGeom>
            <a:noFill/>
          </p:spPr>
          <p:txBody>
            <a:bodyPr vert="wordArtVertRtl" wrap="none" rtlCol="0">
              <a:spAutoFit/>
            </a:bodyPr>
            <a:lstStyle/>
            <a:p>
              <a:r>
                <a:rPr lang="zh-CN" altLang="en-US" sz="2000" spc="600" dirty="0">
                  <a:solidFill>
                    <a:srgbClr val="949AB2"/>
                  </a:solidFill>
                  <a:cs typeface="+mn-ea"/>
                  <a:sym typeface="+mn-lt"/>
                </a:rPr>
                <a:t>点击输入内容</a:t>
              </a:r>
              <a:endParaRPr lang="zh-CN" altLang="en-US" sz="2000" spc="600" dirty="0">
                <a:solidFill>
                  <a:srgbClr val="949AB2"/>
                </a:solidFill>
                <a:cs typeface="+mn-ea"/>
                <a:sym typeface="+mn-lt"/>
              </a:endParaRPr>
            </a:p>
          </p:txBody>
        </p:sp>
        <p:cxnSp>
          <p:nvCxnSpPr>
            <p:cNvPr id="31" name="直接连接符 30"/>
            <p:cNvCxnSpPr/>
            <p:nvPr/>
          </p:nvCxnSpPr>
          <p:spPr>
            <a:xfrm>
              <a:off x="10619426"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grpSp>
        <p:nvGrpSpPr>
          <p:cNvPr id="2" name="组合 1"/>
          <p:cNvGrpSpPr/>
          <p:nvPr/>
        </p:nvGrpSpPr>
        <p:grpSpPr>
          <a:xfrm>
            <a:off x="1108790" y="895836"/>
            <a:ext cx="5071450" cy="5066329"/>
            <a:chOff x="1490931" y="895836"/>
            <a:chExt cx="5071450" cy="5066329"/>
          </a:xfrm>
        </p:grpSpPr>
        <p:sp>
          <p:nvSpPr>
            <p:cNvPr id="28" name="Arc 17"/>
            <p:cNvSpPr/>
            <p:nvPr/>
          </p:nvSpPr>
          <p:spPr>
            <a:xfrm rot="11931966">
              <a:off x="1490931" y="1853251"/>
              <a:ext cx="2488194" cy="2488194"/>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46" name="Freeform 5"/>
            <p:cNvSpPr/>
            <p:nvPr/>
          </p:nvSpPr>
          <p:spPr>
            <a:xfrm>
              <a:off x="1778356" y="1594761"/>
              <a:ext cx="2767553" cy="276754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354B7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47" name="Oval 6"/>
            <p:cNvSpPr/>
            <p:nvPr/>
          </p:nvSpPr>
          <p:spPr>
            <a:xfrm>
              <a:off x="2303600" y="2120002"/>
              <a:ext cx="1717066" cy="1717066"/>
            </a:xfrm>
            <a:prstGeom prst="ellipse">
              <a:avLst/>
            </a:prstGeom>
            <a:solidFill>
              <a:srgbClr val="354B7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cs typeface="+mn-ea"/>
                <a:sym typeface="+mn-lt"/>
              </a:endParaRPr>
            </a:p>
          </p:txBody>
        </p:sp>
        <p:sp>
          <p:nvSpPr>
            <p:cNvPr id="44" name="Freeform 8"/>
            <p:cNvSpPr/>
            <p:nvPr/>
          </p:nvSpPr>
          <p:spPr>
            <a:xfrm>
              <a:off x="4054892" y="3027066"/>
              <a:ext cx="2351494" cy="23514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949AB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45" name="Oval 9"/>
            <p:cNvSpPr/>
            <p:nvPr/>
          </p:nvSpPr>
          <p:spPr>
            <a:xfrm>
              <a:off x="4457707" y="3429882"/>
              <a:ext cx="1545866" cy="1545860"/>
            </a:xfrm>
            <a:prstGeom prst="ellipse">
              <a:avLst/>
            </a:prstGeom>
            <a:solidFill>
              <a:srgbClr val="949AB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42" name="Freeform 11"/>
            <p:cNvSpPr/>
            <p:nvPr/>
          </p:nvSpPr>
          <p:spPr>
            <a:xfrm>
              <a:off x="2281234" y="4167217"/>
              <a:ext cx="1794951" cy="179494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4B5E8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43" name="Oval 12"/>
            <p:cNvSpPr/>
            <p:nvPr/>
          </p:nvSpPr>
          <p:spPr>
            <a:xfrm>
              <a:off x="2621891" y="4507872"/>
              <a:ext cx="1113637" cy="1113637"/>
            </a:xfrm>
            <a:prstGeom prst="ellipse">
              <a:avLst/>
            </a:prstGeom>
            <a:solidFill>
              <a:srgbClr val="4B5E8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cs typeface="+mn-ea"/>
                <a:sym typeface="+mn-lt"/>
              </a:endParaRPr>
            </a:p>
          </p:txBody>
        </p:sp>
        <p:sp>
          <p:nvSpPr>
            <p:cNvPr id="40" name="Freeform 14"/>
            <p:cNvSpPr/>
            <p:nvPr/>
          </p:nvSpPr>
          <p:spPr>
            <a:xfrm>
              <a:off x="4085791" y="1071628"/>
              <a:ext cx="1755437" cy="1755434"/>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5D6E8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41" name="Oval 15"/>
            <p:cNvSpPr/>
            <p:nvPr/>
          </p:nvSpPr>
          <p:spPr>
            <a:xfrm>
              <a:off x="4418949" y="1404784"/>
              <a:ext cx="1089121" cy="1089121"/>
            </a:xfrm>
            <a:prstGeom prst="ellipse">
              <a:avLst/>
            </a:prstGeom>
            <a:solidFill>
              <a:srgbClr val="5D6E8E"/>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34" name="Arc 16"/>
            <p:cNvSpPr/>
            <p:nvPr/>
          </p:nvSpPr>
          <p:spPr>
            <a:xfrm rot="19051047">
              <a:off x="3702530" y="895836"/>
              <a:ext cx="2488194" cy="2488194"/>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5" name="Arc 38"/>
            <p:cNvSpPr/>
            <p:nvPr/>
          </p:nvSpPr>
          <p:spPr>
            <a:xfrm rot="5691386">
              <a:off x="4074187" y="3089978"/>
              <a:ext cx="2488194" cy="2488194"/>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6" name="Freeform 42"/>
            <p:cNvSpPr>
              <a:spLocks noEditPoints="1"/>
            </p:cNvSpPr>
            <p:nvPr/>
          </p:nvSpPr>
          <p:spPr bwMode="auto">
            <a:xfrm>
              <a:off x="2718845" y="2629225"/>
              <a:ext cx="905276" cy="77922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7" name="Freeform 152"/>
            <p:cNvSpPr>
              <a:spLocks noEditPoints="1"/>
            </p:cNvSpPr>
            <p:nvPr/>
          </p:nvSpPr>
          <p:spPr bwMode="auto">
            <a:xfrm>
              <a:off x="4625800" y="1654893"/>
              <a:ext cx="668022" cy="61734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8" name="Freeform 144"/>
            <p:cNvSpPr>
              <a:spLocks noEditPoints="1"/>
            </p:cNvSpPr>
            <p:nvPr/>
          </p:nvSpPr>
          <p:spPr bwMode="auto">
            <a:xfrm>
              <a:off x="2865792" y="4762037"/>
              <a:ext cx="623055" cy="483268"/>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9" name="Freeform 234"/>
            <p:cNvSpPr/>
            <p:nvPr/>
          </p:nvSpPr>
          <p:spPr bwMode="auto">
            <a:xfrm>
              <a:off x="4919255" y="3890398"/>
              <a:ext cx="624153" cy="632646"/>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53" name="组合 52"/>
          <p:cNvGrpSpPr/>
          <p:nvPr/>
        </p:nvGrpSpPr>
        <p:grpSpPr>
          <a:xfrm>
            <a:off x="6507678" y="1170314"/>
            <a:ext cx="4814389" cy="1088670"/>
            <a:chOff x="6507678" y="1444792"/>
            <a:chExt cx="4814389" cy="1088670"/>
          </a:xfrm>
        </p:grpSpPr>
        <p:sp>
          <p:nvSpPr>
            <p:cNvPr id="48" name="文本框 47"/>
            <p:cNvSpPr txBox="1"/>
            <p:nvPr/>
          </p:nvSpPr>
          <p:spPr>
            <a:xfrm>
              <a:off x="7499951" y="1444792"/>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49" name="文本框 48"/>
            <p:cNvSpPr txBox="1"/>
            <p:nvPr/>
          </p:nvSpPr>
          <p:spPr>
            <a:xfrm>
              <a:off x="6507678" y="1517799"/>
              <a:ext cx="861133" cy="1015663"/>
            </a:xfrm>
            <a:prstGeom prst="rect">
              <a:avLst/>
            </a:prstGeom>
            <a:noFill/>
          </p:spPr>
          <p:txBody>
            <a:bodyPr wrap="none" rtlCol="0">
              <a:spAutoFit/>
            </a:bodyPr>
            <a:lstStyle/>
            <a:p>
              <a:r>
                <a:rPr lang="en-US" altLang="zh-CN" sz="6000" dirty="0">
                  <a:solidFill>
                    <a:schemeClr val="accent1">
                      <a:lumMod val="50000"/>
                    </a:schemeClr>
                  </a:solidFill>
                  <a:cs typeface="+mn-ea"/>
                  <a:sym typeface="+mn-lt"/>
                </a:rPr>
                <a:t>01</a:t>
              </a:r>
              <a:endParaRPr lang="zh-CN" altLang="en-US" sz="6000" dirty="0">
                <a:solidFill>
                  <a:schemeClr val="accent1">
                    <a:lumMod val="50000"/>
                  </a:schemeClr>
                </a:solidFill>
                <a:cs typeface="+mn-ea"/>
                <a:sym typeface="+mn-lt"/>
              </a:endParaRPr>
            </a:p>
          </p:txBody>
        </p:sp>
      </p:grpSp>
      <p:grpSp>
        <p:nvGrpSpPr>
          <p:cNvPr id="5" name="组合 4"/>
          <p:cNvGrpSpPr/>
          <p:nvPr/>
        </p:nvGrpSpPr>
        <p:grpSpPr>
          <a:xfrm>
            <a:off x="6507678" y="2313215"/>
            <a:ext cx="4814389" cy="1088670"/>
            <a:chOff x="6507678" y="2493905"/>
            <a:chExt cx="4814389" cy="1088670"/>
          </a:xfrm>
        </p:grpSpPr>
        <p:sp>
          <p:nvSpPr>
            <p:cNvPr id="51" name="文本框 50"/>
            <p:cNvSpPr txBox="1"/>
            <p:nvPr/>
          </p:nvSpPr>
          <p:spPr>
            <a:xfrm>
              <a:off x="7499951" y="2493905"/>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52" name="文本框 51"/>
            <p:cNvSpPr txBox="1"/>
            <p:nvPr/>
          </p:nvSpPr>
          <p:spPr>
            <a:xfrm>
              <a:off x="6507678" y="2566912"/>
              <a:ext cx="995785" cy="1015663"/>
            </a:xfrm>
            <a:prstGeom prst="rect">
              <a:avLst/>
            </a:prstGeom>
            <a:noFill/>
          </p:spPr>
          <p:txBody>
            <a:bodyPr wrap="none" rtlCol="0">
              <a:spAutoFit/>
            </a:bodyPr>
            <a:lstStyle/>
            <a:p>
              <a:r>
                <a:rPr lang="en-US" altLang="zh-CN" sz="6000" dirty="0">
                  <a:solidFill>
                    <a:schemeClr val="accent1">
                      <a:lumMod val="50000"/>
                    </a:schemeClr>
                  </a:solidFill>
                  <a:cs typeface="+mn-ea"/>
                  <a:sym typeface="+mn-lt"/>
                </a:rPr>
                <a:t>02</a:t>
              </a:r>
              <a:endParaRPr lang="zh-CN" altLang="en-US" sz="6000" dirty="0">
                <a:solidFill>
                  <a:schemeClr val="accent1">
                    <a:lumMod val="50000"/>
                  </a:schemeClr>
                </a:solidFill>
                <a:cs typeface="+mn-ea"/>
                <a:sym typeface="+mn-lt"/>
              </a:endParaRPr>
            </a:p>
          </p:txBody>
        </p:sp>
      </p:grpSp>
      <p:grpSp>
        <p:nvGrpSpPr>
          <p:cNvPr id="55" name="组合 54"/>
          <p:cNvGrpSpPr/>
          <p:nvPr/>
        </p:nvGrpSpPr>
        <p:grpSpPr>
          <a:xfrm>
            <a:off x="6507678" y="3456116"/>
            <a:ext cx="4814389" cy="1088670"/>
            <a:chOff x="6507678" y="2493905"/>
            <a:chExt cx="4814389" cy="1088670"/>
          </a:xfrm>
        </p:grpSpPr>
        <p:sp>
          <p:nvSpPr>
            <p:cNvPr id="56" name="文本框 55"/>
            <p:cNvSpPr txBox="1"/>
            <p:nvPr/>
          </p:nvSpPr>
          <p:spPr>
            <a:xfrm>
              <a:off x="7499951" y="2493905"/>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57" name="文本框 56"/>
            <p:cNvSpPr txBox="1"/>
            <p:nvPr/>
          </p:nvSpPr>
          <p:spPr>
            <a:xfrm>
              <a:off x="6507678" y="2566912"/>
              <a:ext cx="992579" cy="1015663"/>
            </a:xfrm>
            <a:prstGeom prst="rect">
              <a:avLst/>
            </a:prstGeom>
            <a:noFill/>
          </p:spPr>
          <p:txBody>
            <a:bodyPr wrap="none" rtlCol="0">
              <a:spAutoFit/>
            </a:bodyPr>
            <a:lstStyle/>
            <a:p>
              <a:r>
                <a:rPr lang="en-US" altLang="zh-CN" sz="6000" dirty="0">
                  <a:solidFill>
                    <a:schemeClr val="accent1">
                      <a:lumMod val="50000"/>
                    </a:schemeClr>
                  </a:solidFill>
                  <a:cs typeface="+mn-ea"/>
                  <a:sym typeface="+mn-lt"/>
                </a:rPr>
                <a:t>03</a:t>
              </a:r>
              <a:endParaRPr lang="zh-CN" altLang="en-US" sz="6000" dirty="0">
                <a:solidFill>
                  <a:schemeClr val="accent1">
                    <a:lumMod val="50000"/>
                  </a:schemeClr>
                </a:solidFill>
                <a:cs typeface="+mn-ea"/>
                <a:sym typeface="+mn-lt"/>
              </a:endParaRPr>
            </a:p>
          </p:txBody>
        </p:sp>
      </p:grpSp>
      <p:grpSp>
        <p:nvGrpSpPr>
          <p:cNvPr id="58" name="组合 57"/>
          <p:cNvGrpSpPr/>
          <p:nvPr/>
        </p:nvGrpSpPr>
        <p:grpSpPr>
          <a:xfrm>
            <a:off x="6507678" y="4599017"/>
            <a:ext cx="4814389" cy="1088670"/>
            <a:chOff x="6507678" y="2493905"/>
            <a:chExt cx="4814389" cy="1088670"/>
          </a:xfrm>
        </p:grpSpPr>
        <p:sp>
          <p:nvSpPr>
            <p:cNvPr id="59" name="文本框 58"/>
            <p:cNvSpPr txBox="1"/>
            <p:nvPr/>
          </p:nvSpPr>
          <p:spPr>
            <a:xfrm>
              <a:off x="7499951" y="2493905"/>
              <a:ext cx="3822116" cy="921471"/>
            </a:xfrm>
            <a:prstGeom prst="rect">
              <a:avLst/>
            </a:prstGeom>
            <a:noFill/>
          </p:spPr>
          <p:txBody>
            <a:bodyPr wrap="square" rtlCol="0">
              <a:spAutoFit/>
            </a:bodyPr>
            <a:lstStyle/>
            <a:p>
              <a:pP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a:p>
              <a:pPr>
                <a:lnSpc>
                  <a:spcPts val="2200"/>
                </a:lnSpc>
              </a:pPr>
              <a:r>
                <a:rPr lang="zh-CN" altLang="en-US" sz="1400" dirty="0">
                  <a:solidFill>
                    <a:schemeClr val="tx1">
                      <a:lumMod val="75000"/>
                      <a:lumOff val="25000"/>
                    </a:schemeClr>
                  </a:solidFill>
                  <a:cs typeface="+mn-ea"/>
                  <a:sym typeface="+mn-lt"/>
                </a:rPr>
                <a:t>点击输入内容点击点击输入内容点击输入内容</a:t>
              </a:r>
              <a:endParaRPr lang="en-US" altLang="zh-CN" sz="1400" dirty="0">
                <a:solidFill>
                  <a:schemeClr val="tx1">
                    <a:lumMod val="75000"/>
                    <a:lumOff val="25000"/>
                  </a:schemeClr>
                </a:solidFill>
                <a:cs typeface="+mn-ea"/>
                <a:sym typeface="+mn-lt"/>
              </a:endParaRPr>
            </a:p>
          </p:txBody>
        </p:sp>
        <p:sp>
          <p:nvSpPr>
            <p:cNvPr id="60" name="文本框 59"/>
            <p:cNvSpPr txBox="1"/>
            <p:nvPr/>
          </p:nvSpPr>
          <p:spPr>
            <a:xfrm>
              <a:off x="6507678" y="2566912"/>
              <a:ext cx="1016625" cy="1015663"/>
            </a:xfrm>
            <a:prstGeom prst="rect">
              <a:avLst/>
            </a:prstGeom>
            <a:noFill/>
          </p:spPr>
          <p:txBody>
            <a:bodyPr wrap="none" rtlCol="0">
              <a:spAutoFit/>
            </a:bodyPr>
            <a:lstStyle/>
            <a:p>
              <a:r>
                <a:rPr lang="en-US" altLang="zh-CN" sz="6000" dirty="0">
                  <a:solidFill>
                    <a:schemeClr val="accent1">
                      <a:lumMod val="50000"/>
                    </a:schemeClr>
                  </a:solidFill>
                  <a:cs typeface="+mn-ea"/>
                  <a:sym typeface="+mn-lt"/>
                </a:rPr>
                <a:t>04</a:t>
              </a:r>
              <a:endParaRPr lang="zh-CN" altLang="en-US" sz="6000" dirty="0">
                <a:solidFill>
                  <a:schemeClr val="accent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2" fill="hold" nodeType="withEffect">
                                  <p:stCondLst>
                                    <p:cond delay="750"/>
                                  </p:stCondLst>
                                  <p:childTnLst>
                                    <p:set>
                                      <p:cBhvr>
                                        <p:cTn id="9" dur="1" fill="hold">
                                          <p:stCondLst>
                                            <p:cond delay="0"/>
                                          </p:stCondLst>
                                        </p:cTn>
                                        <p:tgtEl>
                                          <p:spTgt spid="53"/>
                                        </p:tgtEl>
                                        <p:attrNameLst>
                                          <p:attrName>style.visibility</p:attrName>
                                        </p:attrNameLst>
                                      </p:cBhvr>
                                      <p:to>
                                        <p:strVal val="visible"/>
                                      </p:to>
                                    </p:set>
                                    <p:anim calcmode="lin" valueType="num">
                                      <p:cBhvr additive="base">
                                        <p:cTn id="10" dur="1000" fill="hold"/>
                                        <p:tgtEl>
                                          <p:spTgt spid="53"/>
                                        </p:tgtEl>
                                        <p:attrNameLst>
                                          <p:attrName>ppt_x</p:attrName>
                                        </p:attrNameLst>
                                      </p:cBhvr>
                                      <p:tavLst>
                                        <p:tav tm="0">
                                          <p:val>
                                            <p:strVal val="1+#ppt_w/2"/>
                                          </p:val>
                                        </p:tav>
                                        <p:tav tm="100000">
                                          <p:val>
                                            <p:strVal val="#ppt_x"/>
                                          </p:val>
                                        </p:tav>
                                      </p:tavLst>
                                    </p:anim>
                                    <p:anim calcmode="lin" valueType="num">
                                      <p:cBhvr additive="base">
                                        <p:cTn id="11" dur="1000" fill="hold"/>
                                        <p:tgtEl>
                                          <p:spTgt spid="5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1+#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1000" fill="hold"/>
                                        <p:tgtEl>
                                          <p:spTgt spid="55"/>
                                        </p:tgtEl>
                                        <p:attrNameLst>
                                          <p:attrName>ppt_x</p:attrName>
                                        </p:attrNameLst>
                                      </p:cBhvr>
                                      <p:tavLst>
                                        <p:tav tm="0">
                                          <p:val>
                                            <p:strVal val="1+#ppt_w/2"/>
                                          </p:val>
                                        </p:tav>
                                        <p:tav tm="100000">
                                          <p:val>
                                            <p:strVal val="#ppt_x"/>
                                          </p:val>
                                        </p:tav>
                                      </p:tavLst>
                                    </p:anim>
                                    <p:anim calcmode="lin" valueType="num">
                                      <p:cBhvr additive="base">
                                        <p:cTn id="19" dur="1000" fill="hold"/>
                                        <p:tgtEl>
                                          <p:spTgt spid="5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pic>
        <p:nvPicPr>
          <p:cNvPr id="3" name="图片 2"/>
          <p:cNvPicPr>
            <a:picLocks noChangeAspect="1"/>
          </p:cNvPicPr>
          <p:nvPr/>
        </p:nvPicPr>
        <p:blipFill>
          <a:blip r:embed="rId2">
            <a:clrChange>
              <a:clrFrom>
                <a:srgbClr val="F6F6F6"/>
              </a:clrFrom>
              <a:clrTo>
                <a:srgbClr val="F6F6F6">
                  <a:alpha val="0"/>
                </a:srgbClr>
              </a:clrTo>
            </a:clrChange>
          </a:blip>
          <a:stretch>
            <a:fillRect/>
          </a:stretch>
        </p:blipFill>
        <p:spPr>
          <a:xfrm flipH="1">
            <a:off x="6907480" y="0"/>
            <a:ext cx="5284519" cy="6858000"/>
          </a:xfrm>
          <a:prstGeom prst="rect">
            <a:avLst/>
          </a:prstGeom>
        </p:spPr>
      </p:pic>
      <p:graphicFrame>
        <p:nvGraphicFramePr>
          <p:cNvPr id="8" name="图表 7"/>
          <p:cNvGraphicFramePr/>
          <p:nvPr/>
        </p:nvGraphicFramePr>
        <p:xfrm>
          <a:off x="880544" y="1231523"/>
          <a:ext cx="6470225" cy="3711996"/>
        </p:xfrm>
        <a:graphic>
          <a:graphicData uri="http://schemas.openxmlformats.org/drawingml/2006/chart">
            <c:chart xmlns:c="http://schemas.openxmlformats.org/drawingml/2006/chart" xmlns:r="http://schemas.openxmlformats.org/officeDocument/2006/relationships" r:id="rId1"/>
          </a:graphicData>
        </a:graphic>
      </p:graphicFrame>
      <p:sp>
        <p:nvSpPr>
          <p:cNvPr id="50" name="文本框 49"/>
          <p:cNvSpPr txBox="1"/>
          <p:nvPr/>
        </p:nvSpPr>
        <p:spPr>
          <a:xfrm>
            <a:off x="1112722" y="5035829"/>
            <a:ext cx="6005867" cy="1057469"/>
          </a:xfrm>
          <a:prstGeom prst="rect">
            <a:avLst/>
          </a:prstGeom>
          <a:noFill/>
        </p:spPr>
        <p:txBody>
          <a:bodyPr wrap="square" rtlCol="0">
            <a:spAutoFit/>
          </a:bodyPr>
          <a:lstStyle/>
          <a:p>
            <a:pPr algn="ctr">
              <a:lnSpc>
                <a:spcPts val="2600"/>
              </a:lnSpc>
            </a:pPr>
            <a:r>
              <a:rPr lang="zh-CN" altLang="en-US" sz="1600" dirty="0">
                <a:solidFill>
                  <a:srgbClr val="949AB2"/>
                </a:solidFill>
                <a:cs typeface="+mn-ea"/>
                <a:sym typeface="+mn-lt"/>
              </a:rPr>
              <a:t>点击输入内容点击输入内容</a:t>
            </a:r>
            <a:endParaRPr lang="en-US" altLang="zh-CN" sz="1600" dirty="0">
              <a:solidFill>
                <a:srgbClr val="949AB2"/>
              </a:solidFill>
              <a:cs typeface="+mn-ea"/>
              <a:sym typeface="+mn-lt"/>
            </a:endParaRPr>
          </a:p>
          <a:p>
            <a:pPr algn="ctr">
              <a:lnSpc>
                <a:spcPts val="2600"/>
              </a:lnSpc>
            </a:pPr>
            <a:r>
              <a:rPr lang="zh-CN" altLang="en-US" sz="1600" dirty="0">
                <a:solidFill>
                  <a:srgbClr val="949AB2"/>
                </a:solidFill>
                <a:cs typeface="+mn-ea"/>
                <a:sym typeface="+mn-lt"/>
              </a:rPr>
              <a:t>点击输入内容点击输入内容点击输入内容点击输入内容</a:t>
            </a:r>
            <a:endParaRPr lang="en-US" altLang="zh-CN" sz="1600" dirty="0">
              <a:solidFill>
                <a:srgbClr val="949AB2"/>
              </a:solidFill>
              <a:cs typeface="+mn-ea"/>
              <a:sym typeface="+mn-lt"/>
            </a:endParaRPr>
          </a:p>
          <a:p>
            <a:pPr algn="ctr">
              <a:lnSpc>
                <a:spcPts val="2600"/>
              </a:lnSpc>
            </a:pPr>
            <a:r>
              <a:rPr lang="zh-CN" altLang="en-US" sz="1600" dirty="0">
                <a:solidFill>
                  <a:srgbClr val="949AB2"/>
                </a:solidFill>
                <a:cs typeface="+mn-ea"/>
                <a:sym typeface="+mn-lt"/>
              </a:rPr>
              <a:t>点击输入内容点击输入内容点击输入内容点击输入内容</a:t>
            </a:r>
            <a:endParaRPr lang="en-US" altLang="zh-CN" sz="1600" dirty="0">
              <a:solidFill>
                <a:srgbClr val="949AB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cxnSp>
        <p:nvCxnSpPr>
          <p:cNvPr id="12" name="直接连接符 11"/>
          <p:cNvCxnSpPr/>
          <p:nvPr/>
        </p:nvCxnSpPr>
        <p:spPr>
          <a:xfrm flipH="1">
            <a:off x="2472642" y="3429000"/>
            <a:ext cx="7246716" cy="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96000" y="774511"/>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1" cstate="screen"/>
          <a:stretch>
            <a:fillRect/>
          </a:stretch>
        </p:blipFill>
        <p:spPr>
          <a:xfrm>
            <a:off x="3995928" y="1328928"/>
            <a:ext cx="4200144" cy="4200144"/>
          </a:xfrm>
          <a:prstGeom prst="rect">
            <a:avLst/>
          </a:prstGeom>
          <a:effectLst>
            <a:softEdge rad="317500"/>
          </a:effectLst>
        </p:spPr>
      </p:pic>
      <p:sp>
        <p:nvSpPr>
          <p:cNvPr id="9" name="矩形 8"/>
          <p:cNvSpPr/>
          <p:nvPr/>
        </p:nvSpPr>
        <p:spPr>
          <a:xfrm>
            <a:off x="0" y="0"/>
            <a:ext cx="12191999" cy="6858000"/>
          </a:xfrm>
          <a:prstGeom prst="rect">
            <a:avLst/>
          </a:prstGeom>
          <a:solidFill>
            <a:srgbClr val="949AB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grpSp>
        <p:nvGrpSpPr>
          <p:cNvPr id="14" name="组合 13"/>
          <p:cNvGrpSpPr/>
          <p:nvPr/>
        </p:nvGrpSpPr>
        <p:grpSpPr>
          <a:xfrm>
            <a:off x="1693039" y="1170556"/>
            <a:ext cx="2875349" cy="1639810"/>
            <a:chOff x="1490127" y="707727"/>
            <a:chExt cx="2875349" cy="1639810"/>
          </a:xfrm>
        </p:grpSpPr>
        <p:grpSp>
          <p:nvGrpSpPr>
            <p:cNvPr id="15" name="组合 14"/>
            <p:cNvGrpSpPr/>
            <p:nvPr/>
          </p:nvGrpSpPr>
          <p:grpSpPr>
            <a:xfrm>
              <a:off x="1490127" y="707727"/>
              <a:ext cx="1764808" cy="707113"/>
              <a:chOff x="1421887" y="707727"/>
              <a:chExt cx="1764808" cy="707113"/>
            </a:xfrm>
          </p:grpSpPr>
          <p:sp>
            <p:nvSpPr>
              <p:cNvPr id="18" name="文本框 17"/>
              <p:cNvSpPr txBox="1"/>
              <p:nvPr/>
            </p:nvSpPr>
            <p:spPr>
              <a:xfrm>
                <a:off x="1421887" y="707727"/>
                <a:ext cx="1749197" cy="584775"/>
              </a:xfrm>
              <a:prstGeom prst="rect">
                <a:avLst/>
              </a:prstGeom>
              <a:noFill/>
            </p:spPr>
            <p:txBody>
              <a:bodyPr wrap="none" rtlCol="0">
                <a:spAutoFit/>
              </a:bodyPr>
              <a:lstStyle/>
              <a:p>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19" name="文本框 18"/>
              <p:cNvSpPr txBox="1"/>
              <p:nvPr/>
            </p:nvSpPr>
            <p:spPr>
              <a:xfrm>
                <a:off x="1500015" y="1168619"/>
                <a:ext cx="1686680" cy="246221"/>
              </a:xfrm>
              <a:prstGeom prst="rect">
                <a:avLst/>
              </a:prstGeom>
              <a:noFill/>
            </p:spPr>
            <p:txBody>
              <a:bodyPr wrap="none" rtlCol="0">
                <a:spAutoFit/>
              </a:bodyPr>
              <a:lstStyle/>
              <a:p>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16" name="文本框 15"/>
            <p:cNvSpPr txBox="1"/>
            <p:nvPr/>
          </p:nvSpPr>
          <p:spPr>
            <a:xfrm>
              <a:off x="1531072" y="1443187"/>
              <a:ext cx="2834404" cy="904350"/>
            </a:xfrm>
            <a:prstGeom prst="rect">
              <a:avLst/>
            </a:prstGeom>
            <a:noFill/>
          </p:spPr>
          <p:txBody>
            <a:bodyPr wrap="square" rtlCol="0">
              <a:spAutoFit/>
            </a:bodyPr>
            <a:lstStyle/>
            <a:p>
              <a:pP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grpSp>
      <p:grpSp>
        <p:nvGrpSpPr>
          <p:cNvPr id="20" name="组合 19"/>
          <p:cNvGrpSpPr/>
          <p:nvPr/>
        </p:nvGrpSpPr>
        <p:grpSpPr>
          <a:xfrm>
            <a:off x="1693039" y="4013266"/>
            <a:ext cx="2875349" cy="1639810"/>
            <a:chOff x="1490127" y="707727"/>
            <a:chExt cx="2875349" cy="1639810"/>
          </a:xfrm>
        </p:grpSpPr>
        <p:grpSp>
          <p:nvGrpSpPr>
            <p:cNvPr id="21" name="组合 20"/>
            <p:cNvGrpSpPr/>
            <p:nvPr/>
          </p:nvGrpSpPr>
          <p:grpSpPr>
            <a:xfrm>
              <a:off x="1490127" y="707727"/>
              <a:ext cx="1764808" cy="707113"/>
              <a:chOff x="1421887" y="707727"/>
              <a:chExt cx="1764808" cy="707113"/>
            </a:xfrm>
          </p:grpSpPr>
          <p:sp>
            <p:nvSpPr>
              <p:cNvPr id="24" name="文本框 23"/>
              <p:cNvSpPr txBox="1"/>
              <p:nvPr/>
            </p:nvSpPr>
            <p:spPr>
              <a:xfrm>
                <a:off x="1421887" y="707727"/>
                <a:ext cx="1749197" cy="584775"/>
              </a:xfrm>
              <a:prstGeom prst="rect">
                <a:avLst/>
              </a:prstGeom>
              <a:noFill/>
            </p:spPr>
            <p:txBody>
              <a:bodyPr wrap="none" rtlCol="0">
                <a:spAutoFit/>
              </a:bodyPr>
              <a:lstStyle/>
              <a:p>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25" name="文本框 24"/>
              <p:cNvSpPr txBox="1"/>
              <p:nvPr/>
            </p:nvSpPr>
            <p:spPr>
              <a:xfrm>
                <a:off x="1500015" y="1168619"/>
                <a:ext cx="1686680" cy="246221"/>
              </a:xfrm>
              <a:prstGeom prst="rect">
                <a:avLst/>
              </a:prstGeom>
              <a:noFill/>
            </p:spPr>
            <p:txBody>
              <a:bodyPr wrap="none" rtlCol="0">
                <a:spAutoFit/>
              </a:bodyPr>
              <a:lstStyle/>
              <a:p>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22" name="文本框 21"/>
            <p:cNvSpPr txBox="1"/>
            <p:nvPr/>
          </p:nvSpPr>
          <p:spPr>
            <a:xfrm>
              <a:off x="1531072" y="1443187"/>
              <a:ext cx="2834404" cy="904350"/>
            </a:xfrm>
            <a:prstGeom prst="rect">
              <a:avLst/>
            </a:prstGeom>
            <a:noFill/>
          </p:spPr>
          <p:txBody>
            <a:bodyPr wrap="square" rtlCol="0">
              <a:spAutoFit/>
            </a:bodyPr>
            <a:lstStyle/>
            <a:p>
              <a:pP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grpSp>
      <p:grpSp>
        <p:nvGrpSpPr>
          <p:cNvPr id="26" name="组合 25"/>
          <p:cNvGrpSpPr/>
          <p:nvPr/>
        </p:nvGrpSpPr>
        <p:grpSpPr>
          <a:xfrm>
            <a:off x="7552385" y="1170556"/>
            <a:ext cx="2905631" cy="1639810"/>
            <a:chOff x="6254260" y="358820"/>
            <a:chExt cx="2905631" cy="1639810"/>
          </a:xfrm>
        </p:grpSpPr>
        <p:grpSp>
          <p:nvGrpSpPr>
            <p:cNvPr id="27" name="组合 26"/>
            <p:cNvGrpSpPr/>
            <p:nvPr/>
          </p:nvGrpSpPr>
          <p:grpSpPr>
            <a:xfrm>
              <a:off x="7331141" y="358820"/>
              <a:ext cx="1828750" cy="707113"/>
              <a:chOff x="7440325" y="358820"/>
              <a:chExt cx="1828750" cy="707113"/>
            </a:xfrm>
          </p:grpSpPr>
          <p:sp>
            <p:nvSpPr>
              <p:cNvPr id="30" name="文本框 29"/>
              <p:cNvSpPr txBox="1"/>
              <p:nvPr/>
            </p:nvSpPr>
            <p:spPr>
              <a:xfrm>
                <a:off x="7440325" y="358820"/>
                <a:ext cx="1749198" cy="584775"/>
              </a:xfrm>
              <a:prstGeom prst="rect">
                <a:avLst/>
              </a:prstGeom>
              <a:noFill/>
            </p:spPr>
            <p:txBody>
              <a:bodyPr wrap="none" rtlCol="0">
                <a:spAutoFit/>
              </a:bodyPr>
              <a:lstStyle/>
              <a:p>
                <a:pPr algn="r"/>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31" name="文本框 30"/>
              <p:cNvSpPr txBox="1"/>
              <p:nvPr/>
            </p:nvSpPr>
            <p:spPr>
              <a:xfrm>
                <a:off x="7582395" y="819712"/>
                <a:ext cx="1686680" cy="246221"/>
              </a:xfrm>
              <a:prstGeom prst="rect">
                <a:avLst/>
              </a:prstGeom>
              <a:noFill/>
            </p:spPr>
            <p:txBody>
              <a:bodyPr wrap="none" rtlCol="0">
                <a:spAutoFit/>
              </a:bodyPr>
              <a:lstStyle/>
              <a:p>
                <a:pPr algn="r"/>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28" name="文本框 27"/>
            <p:cNvSpPr txBox="1"/>
            <p:nvPr/>
          </p:nvSpPr>
          <p:spPr>
            <a:xfrm>
              <a:off x="6254260" y="1094280"/>
              <a:ext cx="2834404" cy="904350"/>
            </a:xfrm>
            <a:prstGeom prst="rect">
              <a:avLst/>
            </a:prstGeom>
            <a:noFill/>
          </p:spPr>
          <p:txBody>
            <a:bodyPr wrap="square" rtlCol="0">
              <a:spAutoFit/>
            </a:bodyPr>
            <a:lstStyle/>
            <a:p>
              <a:pPr algn="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grpSp>
      <p:grpSp>
        <p:nvGrpSpPr>
          <p:cNvPr id="32" name="组合 31"/>
          <p:cNvGrpSpPr/>
          <p:nvPr/>
        </p:nvGrpSpPr>
        <p:grpSpPr>
          <a:xfrm>
            <a:off x="7552385" y="4013266"/>
            <a:ext cx="2905631" cy="1639810"/>
            <a:chOff x="6254260" y="358820"/>
            <a:chExt cx="2905631" cy="1639810"/>
          </a:xfrm>
        </p:grpSpPr>
        <p:grpSp>
          <p:nvGrpSpPr>
            <p:cNvPr id="33" name="组合 32"/>
            <p:cNvGrpSpPr/>
            <p:nvPr/>
          </p:nvGrpSpPr>
          <p:grpSpPr>
            <a:xfrm>
              <a:off x="7331141" y="358820"/>
              <a:ext cx="1828750" cy="707113"/>
              <a:chOff x="7440325" y="358820"/>
              <a:chExt cx="1828750" cy="707113"/>
            </a:xfrm>
          </p:grpSpPr>
          <p:sp>
            <p:nvSpPr>
              <p:cNvPr id="36" name="文本框 35"/>
              <p:cNvSpPr txBox="1"/>
              <p:nvPr/>
            </p:nvSpPr>
            <p:spPr>
              <a:xfrm>
                <a:off x="7440325" y="358820"/>
                <a:ext cx="1749198" cy="584775"/>
              </a:xfrm>
              <a:prstGeom prst="rect">
                <a:avLst/>
              </a:prstGeom>
              <a:noFill/>
            </p:spPr>
            <p:txBody>
              <a:bodyPr wrap="none" rtlCol="0">
                <a:spAutoFit/>
              </a:bodyPr>
              <a:lstStyle/>
              <a:p>
                <a:pPr algn="r"/>
                <a:r>
                  <a:rPr lang="zh-CN" altLang="en-US" sz="3200" spc="-150" dirty="0">
                    <a:solidFill>
                      <a:schemeClr val="accent1">
                        <a:lumMod val="50000"/>
                      </a:schemeClr>
                    </a:solidFill>
                    <a:cs typeface="+mn-ea"/>
                    <a:sym typeface="+mn-lt"/>
                  </a:rPr>
                  <a:t>输入标题</a:t>
                </a:r>
                <a:endParaRPr lang="zh-CN" altLang="en-US" sz="3200" spc="-150" dirty="0">
                  <a:solidFill>
                    <a:schemeClr val="accent1">
                      <a:lumMod val="50000"/>
                    </a:schemeClr>
                  </a:solidFill>
                  <a:cs typeface="+mn-ea"/>
                  <a:sym typeface="+mn-lt"/>
                </a:endParaRPr>
              </a:p>
            </p:txBody>
          </p:sp>
          <p:sp>
            <p:nvSpPr>
              <p:cNvPr id="37" name="文本框 36"/>
              <p:cNvSpPr txBox="1"/>
              <p:nvPr/>
            </p:nvSpPr>
            <p:spPr>
              <a:xfrm>
                <a:off x="7582395" y="819712"/>
                <a:ext cx="1686680" cy="246221"/>
              </a:xfrm>
              <a:prstGeom prst="rect">
                <a:avLst/>
              </a:prstGeom>
              <a:noFill/>
            </p:spPr>
            <p:txBody>
              <a:bodyPr wrap="none" rtlCol="0">
                <a:spAutoFit/>
              </a:bodyPr>
              <a:lstStyle/>
              <a:p>
                <a:pPr algn="r"/>
                <a:r>
                  <a:rPr lang="en-US" altLang="zh-CN" sz="1000" spc="600" dirty="0">
                    <a:solidFill>
                      <a:srgbClr val="949AB2"/>
                    </a:solidFill>
                    <a:cs typeface="+mn-ea"/>
                    <a:sym typeface="+mn-lt"/>
                  </a:rPr>
                  <a:t>TITLE HERE</a:t>
                </a:r>
                <a:endParaRPr lang="zh-CN" altLang="en-US" sz="1000" spc="600" dirty="0">
                  <a:solidFill>
                    <a:srgbClr val="949AB2"/>
                  </a:solidFill>
                  <a:cs typeface="+mn-ea"/>
                  <a:sym typeface="+mn-lt"/>
                </a:endParaRPr>
              </a:p>
            </p:txBody>
          </p:sp>
        </p:grpSp>
        <p:sp>
          <p:nvSpPr>
            <p:cNvPr id="34" name="文本框 33"/>
            <p:cNvSpPr txBox="1"/>
            <p:nvPr/>
          </p:nvSpPr>
          <p:spPr>
            <a:xfrm>
              <a:off x="6254260" y="1094280"/>
              <a:ext cx="2834404" cy="904350"/>
            </a:xfrm>
            <a:prstGeom prst="rect">
              <a:avLst/>
            </a:prstGeom>
            <a:noFill/>
          </p:spPr>
          <p:txBody>
            <a:bodyPr wrap="square" rtlCol="0">
              <a:spAutoFit/>
            </a:bodyPr>
            <a:lstStyle/>
            <a:p>
              <a:pPr algn="r">
                <a:lnSpc>
                  <a:spcPts val="2200"/>
                </a:lnSpc>
              </a:pPr>
              <a:r>
                <a:rPr lang="zh-CN" altLang="en-US" sz="1200" dirty="0">
                  <a:solidFill>
                    <a:srgbClr val="949AB2"/>
                  </a:solidFill>
                  <a:cs typeface="+mn-ea"/>
                  <a:sym typeface="+mn-lt"/>
                </a:rPr>
                <a:t>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en-US" altLang="zh-CN" sz="1200" dirty="0">
                <a:solidFill>
                  <a:srgbClr val="949AB2"/>
                </a:solidFill>
                <a:cs typeface="+mn-ea"/>
                <a:sym typeface="+mn-lt"/>
              </a:endParaRPr>
            </a:p>
            <a:p>
              <a:pPr algn="r">
                <a:lnSpc>
                  <a:spcPts val="2200"/>
                </a:lnSpc>
              </a:pPr>
              <a:r>
                <a:rPr lang="zh-CN" altLang="en-US" sz="1200" dirty="0">
                  <a:solidFill>
                    <a:srgbClr val="949AB2"/>
                  </a:solidFill>
                  <a:cs typeface="+mn-ea"/>
                  <a:sym typeface="+mn-lt"/>
                </a:rPr>
                <a:t>点击输入内容点击输入内容点击输入</a:t>
              </a:r>
              <a:endParaRPr lang="zh-CN" altLang="en-US" sz="1200" dirty="0">
                <a:solidFill>
                  <a:srgbClr val="949AB2"/>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nodeType="withEffect">
                                  <p:stCondLst>
                                    <p:cond delay="75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childTnLst>
                                </p:cTn>
                              </p:par>
                              <p:par>
                                <p:cTn id="11" presetID="10" presetClass="entr" presetSubtype="0" fill="hold" nodeType="withEffect">
                                  <p:stCondLst>
                                    <p:cond delay="15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childTnLst>
                                </p:cTn>
                              </p:par>
                              <p:par>
                                <p:cTn id="14" presetID="10" presetClass="entr" presetSubtype="0" fill="hold" nodeType="withEffect">
                                  <p:stCondLst>
                                    <p:cond delay="225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grpSp>
        <p:nvGrpSpPr>
          <p:cNvPr id="3" name="组合 2"/>
          <p:cNvGrpSpPr/>
          <p:nvPr/>
        </p:nvGrpSpPr>
        <p:grpSpPr>
          <a:xfrm>
            <a:off x="1264102" y="1352307"/>
            <a:ext cx="9663796" cy="3334507"/>
            <a:chOff x="1264102" y="1761747"/>
            <a:chExt cx="9663796" cy="3334507"/>
          </a:xfrm>
        </p:grpSpPr>
        <p:sp>
          <p:nvSpPr>
            <p:cNvPr id="75" name="Freeform 41"/>
            <p:cNvSpPr/>
            <p:nvPr/>
          </p:nvSpPr>
          <p:spPr>
            <a:xfrm>
              <a:off x="1264102" y="2172201"/>
              <a:ext cx="2924059" cy="2924053"/>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4B5E8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76" name="Oval 48"/>
            <p:cNvSpPr/>
            <p:nvPr/>
          </p:nvSpPr>
          <p:spPr>
            <a:xfrm>
              <a:off x="1819048" y="2727144"/>
              <a:ext cx="1814167" cy="1814166"/>
            </a:xfrm>
            <a:prstGeom prst="ellipse">
              <a:avLst/>
            </a:prstGeom>
            <a:solidFill>
              <a:srgbClr val="4B5E8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cs typeface="+mn-ea"/>
                <a:sym typeface="+mn-lt"/>
              </a:endParaRPr>
            </a:p>
          </p:txBody>
        </p:sp>
        <p:sp>
          <p:nvSpPr>
            <p:cNvPr id="73" name="Freeform 51"/>
            <p:cNvSpPr/>
            <p:nvPr/>
          </p:nvSpPr>
          <p:spPr>
            <a:xfrm>
              <a:off x="4160787" y="2234848"/>
              <a:ext cx="2029180" cy="202917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949AB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74" name="Oval 52"/>
            <p:cNvSpPr/>
            <p:nvPr/>
          </p:nvSpPr>
          <p:spPr>
            <a:xfrm>
              <a:off x="4545898" y="2619957"/>
              <a:ext cx="1258959" cy="1258959"/>
            </a:xfrm>
            <a:prstGeom prst="ellipse">
              <a:avLst/>
            </a:prstGeom>
            <a:solidFill>
              <a:srgbClr val="949AB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71" name="Freeform 54"/>
            <p:cNvSpPr/>
            <p:nvPr/>
          </p:nvSpPr>
          <p:spPr>
            <a:xfrm>
              <a:off x="6090121" y="2172201"/>
              <a:ext cx="2924059" cy="2924053"/>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5D6E8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72" name="Oval 55"/>
            <p:cNvSpPr/>
            <p:nvPr/>
          </p:nvSpPr>
          <p:spPr>
            <a:xfrm>
              <a:off x="6645067" y="2727144"/>
              <a:ext cx="1814167" cy="1814166"/>
            </a:xfrm>
            <a:prstGeom prst="ellipse">
              <a:avLst/>
            </a:prstGeom>
            <a:solidFill>
              <a:srgbClr val="5D6E8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cs typeface="+mn-ea"/>
                <a:sym typeface="+mn-lt"/>
              </a:endParaRPr>
            </a:p>
          </p:txBody>
        </p:sp>
        <p:sp>
          <p:nvSpPr>
            <p:cNvPr id="69" name="Freeform 57"/>
            <p:cNvSpPr/>
            <p:nvPr/>
          </p:nvSpPr>
          <p:spPr>
            <a:xfrm>
              <a:off x="8898718" y="2234848"/>
              <a:ext cx="2029180" cy="202917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4B5E8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cs typeface="+mn-ea"/>
                <a:sym typeface="+mn-lt"/>
              </a:endParaRPr>
            </a:p>
          </p:txBody>
        </p:sp>
        <p:sp>
          <p:nvSpPr>
            <p:cNvPr id="70" name="Oval 58"/>
            <p:cNvSpPr/>
            <p:nvPr/>
          </p:nvSpPr>
          <p:spPr>
            <a:xfrm>
              <a:off x="9283829" y="2619957"/>
              <a:ext cx="1258959" cy="1258959"/>
            </a:xfrm>
            <a:prstGeom prst="ellipse">
              <a:avLst/>
            </a:prstGeom>
            <a:solidFill>
              <a:srgbClr val="4B5E8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62" name="Arc 61"/>
            <p:cNvSpPr/>
            <p:nvPr/>
          </p:nvSpPr>
          <p:spPr>
            <a:xfrm rot="19051047">
              <a:off x="2992359" y="1761747"/>
              <a:ext cx="2147143" cy="214714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63" name="Arc 62"/>
            <p:cNvSpPr/>
            <p:nvPr/>
          </p:nvSpPr>
          <p:spPr>
            <a:xfrm rot="19051047">
              <a:off x="7668977" y="1783932"/>
              <a:ext cx="2147143" cy="214714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64" name="Arc 63"/>
            <p:cNvSpPr/>
            <p:nvPr/>
          </p:nvSpPr>
          <p:spPr>
            <a:xfrm rot="3261709" flipV="1">
              <a:off x="4727956" y="2843792"/>
              <a:ext cx="2147143" cy="2147143"/>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65" name="Freeform 152"/>
            <p:cNvSpPr>
              <a:spLocks noEditPoints="1"/>
            </p:cNvSpPr>
            <p:nvPr/>
          </p:nvSpPr>
          <p:spPr bwMode="auto">
            <a:xfrm>
              <a:off x="9625078" y="2983073"/>
              <a:ext cx="576458" cy="53272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6" name="Freeform 42"/>
            <p:cNvSpPr>
              <a:spLocks noEditPoints="1"/>
            </p:cNvSpPr>
            <p:nvPr/>
          </p:nvSpPr>
          <p:spPr bwMode="auto">
            <a:xfrm>
              <a:off x="2335536" y="3298019"/>
              <a:ext cx="781192" cy="672418"/>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7" name="Freeform 144"/>
            <p:cNvSpPr>
              <a:spLocks noEditPoints="1"/>
            </p:cNvSpPr>
            <p:nvPr/>
          </p:nvSpPr>
          <p:spPr bwMode="auto">
            <a:xfrm>
              <a:off x="4825085" y="2921180"/>
              <a:ext cx="702047" cy="544538"/>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8" name="Freeform 234"/>
            <p:cNvSpPr/>
            <p:nvPr/>
          </p:nvSpPr>
          <p:spPr bwMode="auto">
            <a:xfrm>
              <a:off x="7175761" y="3176829"/>
              <a:ext cx="832278" cy="843602"/>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77" name="文本框 76"/>
          <p:cNvSpPr txBox="1"/>
          <p:nvPr/>
        </p:nvSpPr>
        <p:spPr>
          <a:xfrm>
            <a:off x="1518555" y="5003196"/>
            <a:ext cx="2415151" cy="91037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p:txBody>
      </p:sp>
      <p:sp>
        <p:nvSpPr>
          <p:cNvPr id="78" name="文本框 77"/>
          <p:cNvSpPr txBox="1"/>
          <p:nvPr/>
        </p:nvSpPr>
        <p:spPr>
          <a:xfrm>
            <a:off x="3914280" y="5003197"/>
            <a:ext cx="2415151" cy="91037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p:txBody>
      </p:sp>
      <p:sp>
        <p:nvSpPr>
          <p:cNvPr id="79" name="文本框 78"/>
          <p:cNvSpPr txBox="1"/>
          <p:nvPr/>
        </p:nvSpPr>
        <p:spPr>
          <a:xfrm>
            <a:off x="6310005" y="5003196"/>
            <a:ext cx="2415151" cy="91037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p:txBody>
      </p:sp>
      <p:sp>
        <p:nvSpPr>
          <p:cNvPr id="80" name="文本框 79"/>
          <p:cNvSpPr txBox="1"/>
          <p:nvPr/>
        </p:nvSpPr>
        <p:spPr>
          <a:xfrm>
            <a:off x="8705731" y="5003196"/>
            <a:ext cx="2415151" cy="910377"/>
          </a:xfrm>
          <a:prstGeom prst="rect">
            <a:avLst/>
          </a:prstGeom>
          <a:noFill/>
        </p:spPr>
        <p:txBody>
          <a:bodyPr wrap="square" rtlCol="0">
            <a:spAutoFit/>
          </a:bodyPr>
          <a:lstStyle/>
          <a:p>
            <a:pPr algn="ctr">
              <a:lnSpc>
                <a:spcPts val="2200"/>
              </a:lnSpc>
            </a:pPr>
            <a:r>
              <a:rPr lang="zh-CN" altLang="en-US" sz="1400" dirty="0">
                <a:solidFill>
                  <a:schemeClr val="tx1">
                    <a:lumMod val="75000"/>
                    <a:lumOff val="25000"/>
                  </a:schemeClr>
                </a:solidFill>
                <a:cs typeface="+mn-ea"/>
                <a:sym typeface="+mn-lt"/>
              </a:rPr>
              <a:t>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a:p>
            <a:pPr algn="ctr">
              <a:lnSpc>
                <a:spcPts val="2200"/>
              </a:lnSpc>
            </a:pPr>
            <a:r>
              <a:rPr lang="zh-CN" altLang="en-US" sz="1400" dirty="0">
                <a:solidFill>
                  <a:schemeClr val="tx1">
                    <a:lumMod val="75000"/>
                    <a:lumOff val="25000"/>
                  </a:schemeClr>
                </a:solidFill>
                <a:cs typeface="+mn-ea"/>
                <a:sym typeface="+mn-lt"/>
              </a:rPr>
              <a:t>点击输入内容点击输入内容</a:t>
            </a:r>
            <a:endParaRPr lang="en-US" altLang="zh-CN" sz="1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2000"/>
                                        <p:tgtEl>
                                          <p:spTgt spid="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1000"/>
                                        <p:tgtEl>
                                          <p:spTgt spid="77"/>
                                        </p:tgtEl>
                                      </p:cBhvr>
                                    </p:animEffect>
                                    <p:anim calcmode="lin" valueType="num">
                                      <p:cBhvr>
                                        <p:cTn id="11" dur="1000" fill="hold"/>
                                        <p:tgtEl>
                                          <p:spTgt spid="77"/>
                                        </p:tgtEl>
                                        <p:attrNameLst>
                                          <p:attrName>ppt_x</p:attrName>
                                        </p:attrNameLst>
                                      </p:cBhvr>
                                      <p:tavLst>
                                        <p:tav tm="0">
                                          <p:val>
                                            <p:strVal val="#ppt_x"/>
                                          </p:val>
                                        </p:tav>
                                        <p:tav tm="100000">
                                          <p:val>
                                            <p:strVal val="#ppt_x"/>
                                          </p:val>
                                        </p:tav>
                                      </p:tavLst>
                                    </p:anim>
                                    <p:anim calcmode="lin" valueType="num">
                                      <p:cBhvr>
                                        <p:cTn id="12" dur="1000" fill="hold"/>
                                        <p:tgtEl>
                                          <p:spTgt spid="77"/>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75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1000"/>
                                        <p:tgtEl>
                                          <p:spTgt spid="78"/>
                                        </p:tgtEl>
                                      </p:cBhvr>
                                    </p:animEffect>
                                    <p:anim calcmode="lin" valueType="num">
                                      <p:cBhvr>
                                        <p:cTn id="16" dur="1000" fill="hold"/>
                                        <p:tgtEl>
                                          <p:spTgt spid="78"/>
                                        </p:tgtEl>
                                        <p:attrNameLst>
                                          <p:attrName>ppt_x</p:attrName>
                                        </p:attrNameLst>
                                      </p:cBhvr>
                                      <p:tavLst>
                                        <p:tav tm="0">
                                          <p:val>
                                            <p:strVal val="#ppt_x"/>
                                          </p:val>
                                        </p:tav>
                                        <p:tav tm="100000">
                                          <p:val>
                                            <p:strVal val="#ppt_x"/>
                                          </p:val>
                                        </p:tav>
                                      </p:tavLst>
                                    </p:anim>
                                    <p:anim calcmode="lin" valueType="num">
                                      <p:cBhvr>
                                        <p:cTn id="17" dur="1000" fill="hold"/>
                                        <p:tgtEl>
                                          <p:spTgt spid="7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150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1000"/>
                                        <p:tgtEl>
                                          <p:spTgt spid="79"/>
                                        </p:tgtEl>
                                      </p:cBhvr>
                                    </p:animEffect>
                                    <p:anim calcmode="lin" valueType="num">
                                      <p:cBhvr>
                                        <p:cTn id="21" dur="1000" fill="hold"/>
                                        <p:tgtEl>
                                          <p:spTgt spid="79"/>
                                        </p:tgtEl>
                                        <p:attrNameLst>
                                          <p:attrName>ppt_x</p:attrName>
                                        </p:attrNameLst>
                                      </p:cBhvr>
                                      <p:tavLst>
                                        <p:tav tm="0">
                                          <p:val>
                                            <p:strVal val="#ppt_x"/>
                                          </p:val>
                                        </p:tav>
                                        <p:tav tm="100000">
                                          <p:val>
                                            <p:strVal val="#ppt_x"/>
                                          </p:val>
                                        </p:tav>
                                      </p:tavLst>
                                    </p:anim>
                                    <p:anim calcmode="lin" valueType="num">
                                      <p:cBhvr>
                                        <p:cTn id="22" dur="1000" fill="hold"/>
                                        <p:tgtEl>
                                          <p:spTgt spid="7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25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1000"/>
                                        <p:tgtEl>
                                          <p:spTgt spid="80"/>
                                        </p:tgtEl>
                                      </p:cBhvr>
                                    </p:animEffect>
                                    <p:anim calcmode="lin" valueType="num">
                                      <p:cBhvr>
                                        <p:cTn id="26" dur="1000" fill="hold"/>
                                        <p:tgtEl>
                                          <p:spTgt spid="80"/>
                                        </p:tgtEl>
                                        <p:attrNameLst>
                                          <p:attrName>ppt_x</p:attrName>
                                        </p:attrNameLst>
                                      </p:cBhvr>
                                      <p:tavLst>
                                        <p:tav tm="0">
                                          <p:val>
                                            <p:strVal val="#ppt_x"/>
                                          </p:val>
                                        </p:tav>
                                        <p:tav tm="100000">
                                          <p:val>
                                            <p:strVal val="#ppt_x"/>
                                          </p:val>
                                        </p:tav>
                                      </p:tavLst>
                                    </p:anim>
                                    <p:anim calcmode="lin" valueType="num">
                                      <p:cBhvr>
                                        <p:cTn id="27"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pic>
        <p:nvPicPr>
          <p:cNvPr id="24" name="图片 23"/>
          <p:cNvPicPr>
            <a:picLocks noChangeAspect="1"/>
          </p:cNvPicPr>
          <p:nvPr/>
        </p:nvPicPr>
        <p:blipFill>
          <a:blip r:embed="rId1" cstate="screen">
            <a:clrChange>
              <a:clrFrom>
                <a:srgbClr val="FFFFFF"/>
              </a:clrFrom>
              <a:clrTo>
                <a:srgbClr val="FFFFFF">
                  <a:alpha val="0"/>
                </a:srgbClr>
              </a:clrTo>
            </a:clrChange>
          </a:blip>
          <a:stretch>
            <a:fillRect/>
          </a:stretch>
        </p:blipFill>
        <p:spPr>
          <a:xfrm flipH="1">
            <a:off x="5334000" y="0"/>
            <a:ext cx="6858000" cy="6858000"/>
          </a:xfrm>
          <a:prstGeom prst="rect">
            <a:avLst/>
          </a:prstGeom>
        </p:spPr>
      </p:pic>
      <p:grpSp>
        <p:nvGrpSpPr>
          <p:cNvPr id="8" name="组合 7"/>
          <p:cNvGrpSpPr/>
          <p:nvPr/>
        </p:nvGrpSpPr>
        <p:grpSpPr>
          <a:xfrm>
            <a:off x="535459" y="746934"/>
            <a:ext cx="3035969" cy="2763167"/>
            <a:chOff x="661916" y="1593468"/>
            <a:chExt cx="3090940" cy="2813199"/>
          </a:xfrm>
        </p:grpSpPr>
        <p:pic>
          <p:nvPicPr>
            <p:cNvPr id="6" name="图片 5"/>
            <p:cNvPicPr>
              <a:picLocks noChangeAspect="1"/>
            </p:cNvPicPr>
            <p:nvPr/>
          </p:nvPicPr>
          <p:blipFill>
            <a:blip r:embed="rId2" cstate="screen"/>
            <a:stretch>
              <a:fillRect/>
            </a:stretch>
          </p:blipFill>
          <p:spPr>
            <a:xfrm>
              <a:off x="661916" y="1593468"/>
              <a:ext cx="3090940" cy="2060627"/>
            </a:xfrm>
            <a:prstGeom prst="rect">
              <a:avLst/>
            </a:prstGeom>
          </p:spPr>
        </p:pic>
        <p:sp>
          <p:nvSpPr>
            <p:cNvPr id="29" name="文本框 28"/>
            <p:cNvSpPr txBox="1"/>
            <p:nvPr/>
          </p:nvSpPr>
          <p:spPr>
            <a:xfrm>
              <a:off x="1622931" y="3623294"/>
              <a:ext cx="1168859" cy="783373"/>
            </a:xfrm>
            <a:prstGeom prst="rect">
              <a:avLst/>
            </a:prstGeom>
            <a:noFill/>
          </p:spPr>
          <p:txBody>
            <a:bodyPr wrap="none" rtlCol="0">
              <a:spAutoFit/>
            </a:bodyPr>
            <a:lstStyle/>
            <a:p>
              <a:r>
                <a:rPr lang="en-US" altLang="zh-CN" sz="4400" dirty="0">
                  <a:solidFill>
                    <a:schemeClr val="accent1">
                      <a:lumMod val="50000"/>
                    </a:schemeClr>
                  </a:solidFill>
                  <a:cs typeface="+mn-ea"/>
                  <a:sym typeface="+mn-lt"/>
                </a:rPr>
                <a:t>65</a:t>
              </a:r>
              <a:r>
                <a:rPr lang="en-US" altLang="zh-CN" sz="3200" dirty="0">
                  <a:solidFill>
                    <a:schemeClr val="accent1">
                      <a:lumMod val="50000"/>
                    </a:schemeClr>
                  </a:solidFill>
                  <a:cs typeface="+mn-ea"/>
                  <a:sym typeface="+mn-lt"/>
                </a:rPr>
                <a:t>%</a:t>
              </a:r>
              <a:endParaRPr lang="zh-CN" altLang="en-US" sz="4400" dirty="0">
                <a:solidFill>
                  <a:schemeClr val="accent1">
                    <a:lumMod val="50000"/>
                  </a:schemeClr>
                </a:solidFill>
                <a:cs typeface="+mn-ea"/>
                <a:sym typeface="+mn-lt"/>
              </a:endParaRPr>
            </a:p>
          </p:txBody>
        </p:sp>
      </p:grpSp>
      <p:grpSp>
        <p:nvGrpSpPr>
          <p:cNvPr id="9" name="组合 8"/>
          <p:cNvGrpSpPr/>
          <p:nvPr/>
        </p:nvGrpSpPr>
        <p:grpSpPr>
          <a:xfrm>
            <a:off x="3503361" y="240940"/>
            <a:ext cx="2023980" cy="3269161"/>
            <a:chOff x="3656258" y="920824"/>
            <a:chExt cx="2060627" cy="3328355"/>
          </a:xfrm>
        </p:grpSpPr>
        <p:pic>
          <p:nvPicPr>
            <p:cNvPr id="32" name="图片 31"/>
            <p:cNvPicPr>
              <a:picLocks noChangeAspect="1"/>
            </p:cNvPicPr>
            <p:nvPr/>
          </p:nvPicPr>
          <p:blipFill>
            <a:blip r:embed="rId2" cstate="screen"/>
            <a:stretch>
              <a:fillRect/>
            </a:stretch>
          </p:blipFill>
          <p:spPr>
            <a:xfrm rot="5400000">
              <a:off x="3141102" y="1435980"/>
              <a:ext cx="3090940" cy="2060627"/>
            </a:xfrm>
            <a:prstGeom prst="rect">
              <a:avLst/>
            </a:prstGeom>
          </p:spPr>
        </p:pic>
        <p:sp>
          <p:nvSpPr>
            <p:cNvPr id="33" name="文本框 32"/>
            <p:cNvSpPr txBox="1"/>
            <p:nvPr/>
          </p:nvSpPr>
          <p:spPr>
            <a:xfrm>
              <a:off x="4102117" y="3465806"/>
              <a:ext cx="1150906" cy="783373"/>
            </a:xfrm>
            <a:prstGeom prst="rect">
              <a:avLst/>
            </a:prstGeom>
            <a:noFill/>
          </p:spPr>
          <p:txBody>
            <a:bodyPr wrap="none" rtlCol="0">
              <a:spAutoFit/>
            </a:bodyPr>
            <a:lstStyle/>
            <a:p>
              <a:r>
                <a:rPr lang="en-US" altLang="zh-CN" sz="4400" dirty="0">
                  <a:solidFill>
                    <a:schemeClr val="accent1">
                      <a:lumMod val="50000"/>
                    </a:schemeClr>
                  </a:solidFill>
                  <a:cs typeface="+mn-ea"/>
                  <a:sym typeface="+mn-lt"/>
                </a:rPr>
                <a:t>75</a:t>
              </a:r>
              <a:r>
                <a:rPr lang="en-US" altLang="zh-CN" sz="3200" dirty="0">
                  <a:solidFill>
                    <a:schemeClr val="accent1">
                      <a:lumMod val="50000"/>
                    </a:schemeClr>
                  </a:solidFill>
                  <a:cs typeface="+mn-ea"/>
                  <a:sym typeface="+mn-lt"/>
                </a:rPr>
                <a:t>%</a:t>
              </a:r>
              <a:endParaRPr lang="zh-CN" altLang="en-US" sz="4400" dirty="0">
                <a:solidFill>
                  <a:schemeClr val="accent1">
                    <a:lumMod val="50000"/>
                  </a:schemeClr>
                </a:solidFill>
                <a:cs typeface="+mn-ea"/>
                <a:sym typeface="+mn-lt"/>
              </a:endParaRPr>
            </a:p>
          </p:txBody>
        </p:sp>
      </p:grpSp>
      <p:grpSp>
        <p:nvGrpSpPr>
          <p:cNvPr id="13" name="组合 12"/>
          <p:cNvGrpSpPr/>
          <p:nvPr/>
        </p:nvGrpSpPr>
        <p:grpSpPr>
          <a:xfrm>
            <a:off x="522373" y="3594618"/>
            <a:ext cx="3035969" cy="2763167"/>
            <a:chOff x="658853" y="3628738"/>
            <a:chExt cx="3035969" cy="2763167"/>
          </a:xfrm>
        </p:grpSpPr>
        <p:sp>
          <p:nvSpPr>
            <p:cNvPr id="37" name="文本框 36"/>
            <p:cNvSpPr txBox="1"/>
            <p:nvPr/>
          </p:nvSpPr>
          <p:spPr>
            <a:xfrm>
              <a:off x="1602777" y="5622464"/>
              <a:ext cx="1148071" cy="769441"/>
            </a:xfrm>
            <a:prstGeom prst="rect">
              <a:avLst/>
            </a:prstGeom>
            <a:noFill/>
          </p:spPr>
          <p:txBody>
            <a:bodyPr wrap="none" rtlCol="0">
              <a:spAutoFit/>
            </a:bodyPr>
            <a:lstStyle/>
            <a:p>
              <a:r>
                <a:rPr lang="en-US" altLang="zh-CN" sz="4400" dirty="0">
                  <a:solidFill>
                    <a:schemeClr val="accent1">
                      <a:lumMod val="50000"/>
                    </a:schemeClr>
                  </a:solidFill>
                  <a:cs typeface="+mn-ea"/>
                  <a:sym typeface="+mn-lt"/>
                </a:rPr>
                <a:t>85</a:t>
              </a:r>
              <a:r>
                <a:rPr lang="en-US" altLang="zh-CN" sz="3200" dirty="0">
                  <a:solidFill>
                    <a:schemeClr val="accent1">
                      <a:lumMod val="50000"/>
                    </a:schemeClr>
                  </a:solidFill>
                  <a:cs typeface="+mn-ea"/>
                  <a:sym typeface="+mn-lt"/>
                </a:rPr>
                <a:t>%</a:t>
              </a:r>
              <a:endParaRPr lang="zh-CN" altLang="en-US" sz="4400" dirty="0">
                <a:solidFill>
                  <a:schemeClr val="accent1">
                    <a:lumMod val="50000"/>
                  </a:schemeClr>
                </a:solidFill>
                <a:cs typeface="+mn-ea"/>
                <a:sym typeface="+mn-lt"/>
              </a:endParaRPr>
            </a:p>
          </p:txBody>
        </p:sp>
        <p:pic>
          <p:nvPicPr>
            <p:cNvPr id="36" name="图片 35"/>
            <p:cNvPicPr>
              <a:picLocks noChangeAspect="1"/>
            </p:cNvPicPr>
            <p:nvPr/>
          </p:nvPicPr>
          <p:blipFill>
            <a:blip r:embed="rId2" cstate="screen"/>
            <a:stretch>
              <a:fillRect/>
            </a:stretch>
          </p:blipFill>
          <p:spPr>
            <a:xfrm rot="10800000">
              <a:off x="658853" y="3628738"/>
              <a:ext cx="3035969" cy="2023980"/>
            </a:xfrm>
            <a:prstGeom prst="rect">
              <a:avLst/>
            </a:prstGeom>
          </p:spPr>
        </p:pic>
      </p:grpSp>
      <p:grpSp>
        <p:nvGrpSpPr>
          <p:cNvPr id="14" name="组合 13"/>
          <p:cNvGrpSpPr/>
          <p:nvPr/>
        </p:nvGrpSpPr>
        <p:grpSpPr>
          <a:xfrm>
            <a:off x="3503363" y="3078261"/>
            <a:ext cx="2023980" cy="3269163"/>
            <a:chOff x="3639843" y="3112381"/>
            <a:chExt cx="2023980" cy="3269163"/>
          </a:xfrm>
        </p:grpSpPr>
        <p:pic>
          <p:nvPicPr>
            <p:cNvPr id="39" name="图片 38"/>
            <p:cNvPicPr>
              <a:picLocks noChangeAspect="1"/>
            </p:cNvPicPr>
            <p:nvPr/>
          </p:nvPicPr>
          <p:blipFill>
            <a:blip r:embed="rId2" cstate="screen"/>
            <a:stretch>
              <a:fillRect/>
            </a:stretch>
          </p:blipFill>
          <p:spPr>
            <a:xfrm rot="16200000">
              <a:off x="3133848" y="3618376"/>
              <a:ext cx="3035969" cy="2023980"/>
            </a:xfrm>
            <a:prstGeom prst="rect">
              <a:avLst/>
            </a:prstGeom>
          </p:spPr>
        </p:pic>
        <p:sp>
          <p:nvSpPr>
            <p:cNvPr id="40" name="文本框 39"/>
            <p:cNvSpPr txBox="1"/>
            <p:nvPr/>
          </p:nvSpPr>
          <p:spPr>
            <a:xfrm>
              <a:off x="4077772" y="5612103"/>
              <a:ext cx="1148071" cy="769441"/>
            </a:xfrm>
            <a:prstGeom prst="rect">
              <a:avLst/>
            </a:prstGeom>
            <a:noFill/>
          </p:spPr>
          <p:txBody>
            <a:bodyPr wrap="none" rtlCol="0">
              <a:spAutoFit/>
            </a:bodyPr>
            <a:lstStyle/>
            <a:p>
              <a:r>
                <a:rPr lang="en-US" altLang="zh-CN" sz="4400" dirty="0">
                  <a:solidFill>
                    <a:schemeClr val="accent1">
                      <a:lumMod val="50000"/>
                    </a:schemeClr>
                  </a:solidFill>
                  <a:cs typeface="+mn-ea"/>
                  <a:sym typeface="+mn-lt"/>
                </a:rPr>
                <a:t>95</a:t>
              </a:r>
              <a:r>
                <a:rPr lang="en-US" altLang="zh-CN" sz="3200" dirty="0">
                  <a:solidFill>
                    <a:schemeClr val="accent1">
                      <a:lumMod val="50000"/>
                    </a:schemeClr>
                  </a:solidFill>
                  <a:cs typeface="+mn-ea"/>
                  <a:sym typeface="+mn-lt"/>
                </a:rPr>
                <a:t>%</a:t>
              </a:r>
              <a:endParaRPr lang="zh-CN" altLang="en-US" sz="4400" dirty="0">
                <a:solidFill>
                  <a:schemeClr val="accent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1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childTnLst>
                                </p:cTn>
                              </p:par>
                              <p:par>
                                <p:cTn id="14" presetID="10" presetClass="entr" presetSubtype="0" fill="hold" nodeType="withEffect">
                                  <p:stCondLst>
                                    <p:cond delay="225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8E9EB"/>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8" name="文本框 7"/>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感谢观看</a:t>
            </a:r>
            <a:endParaRPr lang="zh-CN" altLang="en-US" sz="8000" dirty="0">
              <a:solidFill>
                <a:schemeClr val="accent1">
                  <a:lumMod val="50000"/>
                </a:schemeClr>
              </a:solidFill>
              <a:cs typeface="+mn-ea"/>
              <a:sym typeface="+mn-lt"/>
            </a:endParaRPr>
          </a:p>
        </p:txBody>
      </p:sp>
      <p:grpSp>
        <p:nvGrpSpPr>
          <p:cNvPr id="3" name="组合 2"/>
          <p:cNvGrpSpPr/>
          <p:nvPr/>
        </p:nvGrpSpPr>
        <p:grpSpPr>
          <a:xfrm>
            <a:off x="1210974" y="1449010"/>
            <a:ext cx="403059" cy="5422638"/>
            <a:chOff x="1210974" y="1449010"/>
            <a:chExt cx="403059" cy="5422638"/>
          </a:xfrm>
        </p:grpSpPr>
        <p:sp>
          <p:nvSpPr>
            <p:cNvPr id="11" name="文本框 10"/>
            <p:cNvSpPr txBox="1"/>
            <p:nvPr/>
          </p:nvSpPr>
          <p:spPr>
            <a:xfrm>
              <a:off x="1215911" y="1449010"/>
              <a:ext cx="398122" cy="5215274"/>
            </a:xfrm>
            <a:prstGeom prst="rect">
              <a:avLst/>
            </a:prstGeom>
            <a:noFill/>
          </p:spPr>
          <p:txBody>
            <a:bodyPr vert="wordArtVertRtl" wrap="none" rtlCol="0">
              <a:spAutoFit/>
            </a:bodyPr>
            <a:lstStyle/>
            <a:p>
              <a:r>
                <a:rPr lang="en-US" altLang="zh-CN" sz="1200" dirty="0">
                  <a:solidFill>
                    <a:srgbClr val="949AB2"/>
                  </a:solidFill>
                  <a:cs typeface="+mn-ea"/>
                  <a:sym typeface="+mn-lt"/>
                </a:rPr>
                <a:t>THANKS FOR YOUR WATCHING</a:t>
              </a:r>
              <a:endParaRPr lang="zh-CN" altLang="en-US" sz="1200" dirty="0">
                <a:solidFill>
                  <a:srgbClr val="949AB2"/>
                </a:solidFill>
                <a:cs typeface="+mn-ea"/>
                <a:sym typeface="+mn-lt"/>
              </a:endParaRPr>
            </a:p>
          </p:txBody>
        </p:sp>
        <p:cxnSp>
          <p:nvCxnSpPr>
            <p:cNvPr id="14" name="直接连接符 13"/>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685901"/>
            <a:chOff x="2861166" y="0"/>
            <a:chExt cx="579518" cy="5685901"/>
          </a:xfrm>
        </p:grpSpPr>
        <p:sp>
          <p:nvSpPr>
            <p:cNvPr id="10" name="文本框 9"/>
            <p:cNvSpPr txBox="1"/>
            <p:nvPr/>
          </p:nvSpPr>
          <p:spPr>
            <a:xfrm>
              <a:off x="2861166" y="1464937"/>
              <a:ext cx="579518" cy="4220964"/>
            </a:xfrm>
            <a:prstGeom prst="rect">
              <a:avLst/>
            </a:prstGeom>
            <a:noFill/>
          </p:spPr>
          <p:txBody>
            <a:bodyPr vert="wordArtVertRtl" wrap="none" rtlCol="0">
              <a:spAutoFit/>
            </a:bodyPr>
            <a:lstStyle/>
            <a:p>
              <a:r>
                <a:rPr lang="zh-CN" altLang="en-US" sz="2000" spc="600" dirty="0">
                  <a:solidFill>
                    <a:srgbClr val="949AB2"/>
                  </a:solidFill>
                  <a:cs typeface="+mn-ea"/>
                  <a:sym typeface="+mn-lt"/>
                </a:rPr>
                <a:t>行业通用</a:t>
              </a:r>
              <a:r>
                <a:rPr lang="en-US" altLang="zh-CN" sz="2000" spc="600" dirty="0">
                  <a:solidFill>
                    <a:srgbClr val="949AB2"/>
                  </a:solidFill>
                  <a:cs typeface="+mn-ea"/>
                  <a:sym typeface="+mn-lt"/>
                </a:rPr>
                <a:t>PPT</a:t>
              </a:r>
              <a:r>
                <a:rPr lang="zh-CN" altLang="en-US" sz="2000" spc="600" dirty="0">
                  <a:solidFill>
                    <a:srgbClr val="949AB2"/>
                  </a:solidFill>
                  <a:cs typeface="+mn-ea"/>
                  <a:sym typeface="+mn-lt"/>
                </a:rPr>
                <a:t>模板</a:t>
              </a:r>
              <a:endParaRPr lang="zh-CN" altLang="en-US" sz="2000" spc="600" dirty="0">
                <a:solidFill>
                  <a:srgbClr val="949AB2"/>
                </a:solidFill>
                <a:cs typeface="+mn-ea"/>
                <a:sym typeface="+mn-lt"/>
              </a:endParaRPr>
            </a:p>
          </p:txBody>
        </p:sp>
        <p:cxnSp>
          <p:nvCxnSpPr>
            <p:cNvPr id="16" name="直接连接符 15"/>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1000">
        <p:blinds dir="vert"/>
      </p:transition>
    </mc:Choice>
    <mc:Fallback>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第一部分</a:t>
            </a:r>
            <a:endParaRPr lang="zh-CN" altLang="en-US" sz="8000" dirty="0">
              <a:solidFill>
                <a:schemeClr val="accent1">
                  <a:lumMod val="50000"/>
                </a:schemeClr>
              </a:solidFill>
              <a:cs typeface="+mn-ea"/>
              <a:sym typeface="+mn-lt"/>
            </a:endParaRPr>
          </a:p>
        </p:txBody>
      </p:sp>
      <p:grpSp>
        <p:nvGrpSpPr>
          <p:cNvPr id="3" name="组合 2"/>
          <p:cNvGrpSpPr/>
          <p:nvPr/>
        </p:nvGrpSpPr>
        <p:grpSpPr>
          <a:xfrm>
            <a:off x="1210974" y="1449010"/>
            <a:ext cx="403059" cy="5422638"/>
            <a:chOff x="1210974" y="1449010"/>
            <a:chExt cx="403059" cy="5422638"/>
          </a:xfrm>
        </p:grpSpPr>
        <p:sp>
          <p:nvSpPr>
            <p:cNvPr id="29" name="文本框 28"/>
            <p:cNvSpPr txBox="1"/>
            <p:nvPr/>
          </p:nvSpPr>
          <p:spPr>
            <a:xfrm>
              <a:off x="1215911" y="1449010"/>
              <a:ext cx="398122" cy="2440348"/>
            </a:xfrm>
            <a:prstGeom prst="rect">
              <a:avLst/>
            </a:prstGeom>
            <a:noFill/>
          </p:spPr>
          <p:txBody>
            <a:bodyPr vert="wordArtVertRtl" wrap="none" rtlCol="0">
              <a:spAutoFit/>
            </a:bodyPr>
            <a:lstStyle/>
            <a:p>
              <a:r>
                <a:rPr lang="en-US" altLang="zh-CN" sz="1200" dirty="0">
                  <a:solidFill>
                    <a:srgbClr val="949AB2"/>
                  </a:solidFill>
                  <a:cs typeface="+mn-ea"/>
                  <a:sym typeface="+mn-lt"/>
                </a:rPr>
                <a:t>CHAPTER ONE</a:t>
              </a:r>
              <a:endParaRPr lang="zh-CN" altLang="en-US" sz="1200" dirty="0">
                <a:solidFill>
                  <a:srgbClr val="949AB2"/>
                </a:solidFill>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698234"/>
            <a:chOff x="2861166" y="0"/>
            <a:chExt cx="579518" cy="5698234"/>
          </a:xfrm>
        </p:grpSpPr>
        <p:sp>
          <p:nvSpPr>
            <p:cNvPr id="28" name="文本框 27"/>
            <p:cNvSpPr txBox="1"/>
            <p:nvPr/>
          </p:nvSpPr>
          <p:spPr>
            <a:xfrm>
              <a:off x="2861166" y="2775126"/>
              <a:ext cx="579518" cy="2923108"/>
            </a:xfrm>
            <a:prstGeom prst="rect">
              <a:avLst/>
            </a:prstGeom>
            <a:noFill/>
          </p:spPr>
          <p:txBody>
            <a:bodyPr vert="wordArtVertRtl" wrap="none" rtlCol="0">
              <a:spAutoFit/>
            </a:bodyPr>
            <a:lstStyle/>
            <a:p>
              <a:r>
                <a:rPr lang="zh-CN" altLang="en-US" sz="2000" spc="600" dirty="0">
                  <a:solidFill>
                    <a:srgbClr val="949AB2"/>
                  </a:solidFill>
                  <a:cs typeface="+mn-ea"/>
                  <a:sym typeface="+mn-lt"/>
                </a:rPr>
                <a:t>点击输入内容</a:t>
              </a:r>
              <a:endParaRPr lang="zh-CN" altLang="en-US" sz="2000" spc="600" dirty="0">
                <a:solidFill>
                  <a:srgbClr val="949AB2"/>
                </a:solidFill>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6" name="组合 5"/>
          <p:cNvGrpSpPr/>
          <p:nvPr/>
        </p:nvGrpSpPr>
        <p:grpSpPr>
          <a:xfrm>
            <a:off x="1030406" y="2096864"/>
            <a:ext cx="10131188" cy="3173275"/>
            <a:chOff x="1030406" y="2096864"/>
            <a:chExt cx="10131188" cy="3173275"/>
          </a:xfrm>
        </p:grpSpPr>
        <p:pic>
          <p:nvPicPr>
            <p:cNvPr id="3" name="图片 2"/>
            <p:cNvPicPr>
              <a:picLocks noChangeAspect="1"/>
            </p:cNvPicPr>
            <p:nvPr/>
          </p:nvPicPr>
          <p:blipFill>
            <a:blip r:embed="rId1"/>
            <a:stretch>
              <a:fillRect/>
            </a:stretch>
          </p:blipFill>
          <p:spPr>
            <a:xfrm>
              <a:off x="1030406" y="2096864"/>
              <a:ext cx="10131188" cy="3173275"/>
            </a:xfrm>
            <a:prstGeom prst="rect">
              <a:avLst/>
            </a:prstGeom>
          </p:spPr>
        </p:pic>
        <p:pic>
          <p:nvPicPr>
            <p:cNvPr id="5" name="图片 4"/>
            <p:cNvPicPr>
              <a:picLocks noChangeAspect="1"/>
            </p:cNvPicPr>
            <p:nvPr/>
          </p:nvPicPr>
          <p:blipFill rotWithShape="1">
            <a:blip r:embed="rId2" cstate="screen"/>
            <a:srcRect/>
            <a:stretch>
              <a:fillRect/>
            </a:stretch>
          </p:blipFill>
          <p:spPr>
            <a:xfrm>
              <a:off x="4175760" y="2388358"/>
              <a:ext cx="3886199" cy="2419757"/>
            </a:xfrm>
            <a:prstGeom prst="rect">
              <a:avLst/>
            </a:prstGeom>
          </p:spPr>
        </p:pic>
      </p:gr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第一部分</a:t>
            </a:r>
            <a:endParaRPr lang="zh-CN" altLang="en-US" sz="2400" dirty="0">
              <a:solidFill>
                <a:srgbClr val="DCDDE1"/>
              </a:solidFill>
              <a:cs typeface="+mn-ea"/>
              <a:sym typeface="+mn-lt"/>
            </a:endParaRPr>
          </a:p>
        </p:txBody>
      </p:sp>
      <p:grpSp>
        <p:nvGrpSpPr>
          <p:cNvPr id="13" name="组合 12"/>
          <p:cNvGrpSpPr/>
          <p:nvPr/>
        </p:nvGrpSpPr>
        <p:grpSpPr>
          <a:xfrm>
            <a:off x="4772560" y="661916"/>
            <a:ext cx="2654114" cy="1051684"/>
            <a:chOff x="4772560" y="661916"/>
            <a:chExt cx="2654114" cy="1051684"/>
          </a:xfrm>
        </p:grpSpPr>
        <p:sp>
          <p:nvSpPr>
            <p:cNvPr id="11" name="文本框 10"/>
            <p:cNvSpPr txBox="1"/>
            <p:nvPr/>
          </p:nvSpPr>
          <p:spPr>
            <a:xfrm>
              <a:off x="4772560" y="661916"/>
              <a:ext cx="2646879" cy="830997"/>
            </a:xfrm>
            <a:prstGeom prst="rect">
              <a:avLst/>
            </a:prstGeom>
            <a:noFill/>
          </p:spPr>
          <p:txBody>
            <a:bodyPr wrap="none" rtlCol="0">
              <a:spAutoFit/>
            </a:bodyPr>
            <a:lstStyle/>
            <a:p>
              <a:pPr algn="ctr"/>
              <a:r>
                <a:rPr lang="zh-CN" altLang="en-US" sz="4800" dirty="0">
                  <a:solidFill>
                    <a:schemeClr val="accent1">
                      <a:lumMod val="50000"/>
                    </a:schemeClr>
                  </a:solidFill>
                  <a:cs typeface="+mn-ea"/>
                  <a:sym typeface="+mn-lt"/>
                </a:rPr>
                <a:t>输入标题</a:t>
              </a:r>
              <a:endParaRPr lang="zh-CN" altLang="en-US" sz="4800" dirty="0">
                <a:solidFill>
                  <a:schemeClr val="accent1">
                    <a:lumMod val="50000"/>
                  </a:schemeClr>
                </a:solidFill>
                <a:cs typeface="+mn-ea"/>
                <a:sym typeface="+mn-lt"/>
              </a:endParaRPr>
            </a:p>
          </p:txBody>
        </p:sp>
        <p:sp>
          <p:nvSpPr>
            <p:cNvPr id="12" name="文本框 11"/>
            <p:cNvSpPr txBox="1"/>
            <p:nvPr/>
          </p:nvSpPr>
          <p:spPr>
            <a:xfrm>
              <a:off x="4911242" y="1375046"/>
              <a:ext cx="2515432" cy="338554"/>
            </a:xfrm>
            <a:prstGeom prst="rect">
              <a:avLst/>
            </a:prstGeom>
            <a:noFill/>
          </p:spPr>
          <p:txBody>
            <a:bodyPr wrap="none" rtlCol="0">
              <a:spAutoFit/>
            </a:bodyPr>
            <a:lstStyle/>
            <a:p>
              <a:pPr algn="ctr"/>
              <a:r>
                <a:rPr lang="en-US" altLang="zh-CN" sz="1600" spc="900" dirty="0">
                  <a:solidFill>
                    <a:srgbClr val="949AB2"/>
                  </a:solidFill>
                  <a:cs typeface="+mn-ea"/>
                  <a:sym typeface="+mn-lt"/>
                </a:rPr>
                <a:t>TITLE HERE</a:t>
              </a:r>
              <a:endParaRPr lang="zh-CN" altLang="en-US" sz="1600" spc="900" dirty="0">
                <a:solidFill>
                  <a:srgbClr val="949AB2"/>
                </a:solidFill>
                <a:cs typeface="+mn-ea"/>
                <a:sym typeface="+mn-lt"/>
              </a:endParaRPr>
            </a:p>
          </p:txBody>
        </p:sp>
      </p:grpSp>
      <p:sp>
        <p:nvSpPr>
          <p:cNvPr id="14" name="文本框 13"/>
          <p:cNvSpPr txBox="1"/>
          <p:nvPr/>
        </p:nvSpPr>
        <p:spPr>
          <a:xfrm>
            <a:off x="1102054" y="5561633"/>
            <a:ext cx="9987889" cy="730072"/>
          </a:xfrm>
          <a:prstGeom prst="rect">
            <a:avLst/>
          </a:prstGeom>
          <a:noFill/>
        </p:spPr>
        <p:txBody>
          <a:bodyPr wrap="square" rtlCol="0">
            <a:spAutoFit/>
          </a:bodyPr>
          <a:lstStyle/>
          <a:p>
            <a:pPr algn="ctr">
              <a:lnSpc>
                <a:spcPts val="2600"/>
              </a:lnSpc>
            </a:pPr>
            <a:r>
              <a:rPr lang="zh-CN" altLang="en-US" dirty="0">
                <a:solidFill>
                  <a:srgbClr val="949AB2"/>
                </a:solidFill>
                <a:cs typeface="+mn-ea"/>
                <a:sym typeface="+mn-lt"/>
              </a:rPr>
              <a:t>点击输入内容点击输入内容点击输入内容点击输入内容点击输入内容点击输入内容</a:t>
            </a:r>
            <a:endParaRPr lang="en-US" altLang="zh-CN" dirty="0">
              <a:solidFill>
                <a:srgbClr val="949AB2"/>
              </a:solidFill>
              <a:cs typeface="+mn-ea"/>
              <a:sym typeface="+mn-lt"/>
            </a:endParaRPr>
          </a:p>
          <a:p>
            <a:pPr algn="ctr">
              <a:lnSpc>
                <a:spcPts val="2600"/>
              </a:lnSpc>
            </a:pPr>
            <a:r>
              <a:rPr lang="zh-CN" altLang="en-US" dirty="0">
                <a:solidFill>
                  <a:srgbClr val="949AB2"/>
                </a:solidFill>
                <a:cs typeface="+mn-ea"/>
                <a:sym typeface="+mn-lt"/>
              </a:rPr>
              <a:t>点击输入内容点击输入内容点击输入内容点击输入内容点击输入内容点击输入内容点击输入内容</a:t>
            </a:r>
            <a:endParaRPr lang="zh-CN" altLang="en-US" dirty="0">
              <a:solidFill>
                <a:srgbClr val="949AB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42" presetClass="entr" presetSubtype="0"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anim calcmode="lin" valueType="num">
                                      <p:cBhvr>
                                        <p:cTn id="11" dur="1000" fill="hold"/>
                                        <p:tgtEl>
                                          <p:spTgt spid="13"/>
                                        </p:tgtEl>
                                        <p:attrNameLst>
                                          <p:attrName>ppt_x</p:attrName>
                                        </p:attrNameLst>
                                      </p:cBhvr>
                                      <p:tavLst>
                                        <p:tav tm="0">
                                          <p:val>
                                            <p:strVal val="#ppt_x"/>
                                          </p:val>
                                        </p:tav>
                                        <p:tav tm="100000">
                                          <p:val>
                                            <p:strVal val="#ppt_x"/>
                                          </p:val>
                                        </p:tav>
                                      </p:tavLst>
                                    </p:anim>
                                    <p:anim calcmode="lin" valueType="num">
                                      <p:cBhvr>
                                        <p:cTn id="12" dur="1000" fill="hold"/>
                                        <p:tgtEl>
                                          <p:spTgt spid="13"/>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150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第一部分</a:t>
            </a:r>
            <a:endParaRPr lang="zh-CN" altLang="en-US" sz="2400" dirty="0">
              <a:solidFill>
                <a:srgbClr val="DCDDE1"/>
              </a:solidFill>
              <a:cs typeface="+mn-ea"/>
              <a:sym typeface="+mn-lt"/>
            </a:endParaRPr>
          </a:p>
        </p:txBody>
      </p:sp>
      <p:pic>
        <p:nvPicPr>
          <p:cNvPr id="4" name="图片 3"/>
          <p:cNvPicPr>
            <a:picLocks noChangeAspect="1"/>
          </p:cNvPicPr>
          <p:nvPr/>
        </p:nvPicPr>
        <p:blipFill>
          <a:blip r:embed="rId1" cstate="screen"/>
          <a:stretch>
            <a:fillRect/>
          </a:stretch>
        </p:blipFill>
        <p:spPr>
          <a:xfrm>
            <a:off x="8072627" y="0"/>
            <a:ext cx="3341451" cy="6858000"/>
          </a:xfrm>
          <a:prstGeom prst="rect">
            <a:avLst/>
          </a:prstGeom>
        </p:spPr>
      </p:pic>
      <p:pic>
        <p:nvPicPr>
          <p:cNvPr id="15" name="图片 14"/>
          <p:cNvPicPr>
            <a:picLocks noChangeAspect="1"/>
          </p:cNvPicPr>
          <p:nvPr/>
        </p:nvPicPr>
        <p:blipFill>
          <a:blip r:embed="rId2"/>
          <a:stretch>
            <a:fillRect/>
          </a:stretch>
        </p:blipFill>
        <p:spPr>
          <a:xfrm>
            <a:off x="1564666" y="1313504"/>
            <a:ext cx="3517697" cy="4230991"/>
          </a:xfrm>
          <a:prstGeom prst="rect">
            <a:avLst/>
          </a:prstGeom>
        </p:spPr>
      </p:pic>
      <p:grpSp>
        <p:nvGrpSpPr>
          <p:cNvPr id="34" name="组合 33"/>
          <p:cNvGrpSpPr/>
          <p:nvPr/>
        </p:nvGrpSpPr>
        <p:grpSpPr>
          <a:xfrm>
            <a:off x="1829850" y="1511679"/>
            <a:ext cx="3060464" cy="861774"/>
            <a:chOff x="1829850" y="1511679"/>
            <a:chExt cx="3060464" cy="861774"/>
          </a:xfrm>
        </p:grpSpPr>
        <p:sp>
          <p:nvSpPr>
            <p:cNvPr id="16" name="文本框 15"/>
            <p:cNvSpPr txBox="1"/>
            <p:nvPr/>
          </p:nvSpPr>
          <p:spPr>
            <a:xfrm>
              <a:off x="1829850" y="1542456"/>
              <a:ext cx="726481" cy="830997"/>
            </a:xfrm>
            <a:prstGeom prst="rect">
              <a:avLst/>
            </a:prstGeom>
            <a:noFill/>
          </p:spPr>
          <p:txBody>
            <a:bodyPr wrap="none" rtlCol="0">
              <a:spAutoFit/>
            </a:bodyPr>
            <a:lstStyle/>
            <a:p>
              <a:pPr algn="ctr"/>
              <a:r>
                <a:rPr lang="en-US" altLang="zh-CN" sz="4800" dirty="0">
                  <a:solidFill>
                    <a:schemeClr val="accent1">
                      <a:lumMod val="50000"/>
                    </a:schemeClr>
                  </a:solidFill>
                  <a:cs typeface="+mn-ea"/>
                  <a:sym typeface="+mn-lt"/>
                </a:rPr>
                <a:t>01</a:t>
              </a:r>
              <a:endParaRPr lang="zh-CN" altLang="en-US" sz="4800" dirty="0">
                <a:solidFill>
                  <a:schemeClr val="accent1">
                    <a:lumMod val="50000"/>
                  </a:schemeClr>
                </a:solidFill>
                <a:cs typeface="+mn-ea"/>
                <a:sym typeface="+mn-lt"/>
              </a:endParaRPr>
            </a:p>
          </p:txBody>
        </p:sp>
        <p:grpSp>
          <p:nvGrpSpPr>
            <p:cNvPr id="22" name="组合 21"/>
            <p:cNvGrpSpPr/>
            <p:nvPr/>
          </p:nvGrpSpPr>
          <p:grpSpPr>
            <a:xfrm>
              <a:off x="2701894" y="1511679"/>
              <a:ext cx="2188420" cy="861774"/>
              <a:chOff x="2707487" y="1342401"/>
              <a:chExt cx="2188420" cy="861774"/>
            </a:xfrm>
          </p:grpSpPr>
          <p:sp>
            <p:nvSpPr>
              <p:cNvPr id="20" name="文本框 19"/>
              <p:cNvSpPr txBox="1"/>
              <p:nvPr/>
            </p:nvSpPr>
            <p:spPr>
              <a:xfrm>
                <a:off x="2707487" y="1342401"/>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21" name="文本框 20"/>
              <p:cNvSpPr txBox="1"/>
              <p:nvPr/>
            </p:nvSpPr>
            <p:spPr>
              <a:xfrm>
                <a:off x="2810079" y="1896398"/>
                <a:ext cx="2085828" cy="307777"/>
              </a:xfrm>
              <a:prstGeom prst="rect">
                <a:avLst/>
              </a:prstGeom>
              <a:noFill/>
            </p:spPr>
            <p:txBody>
              <a:bodyPr wrap="none" rtlCol="0">
                <a:spAutoFit/>
              </a:bodyPr>
              <a:lstStyle/>
              <a:p>
                <a:pPr algn="ctr"/>
                <a:r>
                  <a:rPr lang="en-US" altLang="zh-CN" sz="1400" spc="600" dirty="0">
                    <a:solidFill>
                      <a:srgbClr val="FBFBFB"/>
                    </a:solidFill>
                    <a:cs typeface="+mn-ea"/>
                    <a:sym typeface="+mn-lt"/>
                  </a:rPr>
                  <a:t>TITLE </a:t>
                </a:r>
                <a:r>
                  <a:rPr lang="en-US" altLang="zh-CN" sz="1400" spc="800" dirty="0">
                    <a:solidFill>
                      <a:srgbClr val="FBFBFB"/>
                    </a:solidFill>
                    <a:cs typeface="+mn-ea"/>
                    <a:sym typeface="+mn-lt"/>
                  </a:rPr>
                  <a:t>HERE</a:t>
                </a:r>
                <a:endParaRPr lang="zh-CN" altLang="en-US" sz="1400" spc="800" dirty="0">
                  <a:solidFill>
                    <a:srgbClr val="FBFBFB"/>
                  </a:solidFill>
                  <a:cs typeface="+mn-ea"/>
                  <a:sym typeface="+mn-lt"/>
                </a:endParaRPr>
              </a:p>
            </p:txBody>
          </p:sp>
        </p:grpSp>
      </p:grpSp>
      <p:grpSp>
        <p:nvGrpSpPr>
          <p:cNvPr id="36" name="组合 35"/>
          <p:cNvGrpSpPr/>
          <p:nvPr/>
        </p:nvGrpSpPr>
        <p:grpSpPr>
          <a:xfrm>
            <a:off x="1763303" y="4489424"/>
            <a:ext cx="3129041" cy="875163"/>
            <a:chOff x="1763303" y="4489424"/>
            <a:chExt cx="3129041" cy="875163"/>
          </a:xfrm>
        </p:grpSpPr>
        <p:sp>
          <p:nvSpPr>
            <p:cNvPr id="17" name="文本框 16"/>
            <p:cNvSpPr txBox="1"/>
            <p:nvPr/>
          </p:nvSpPr>
          <p:spPr>
            <a:xfrm>
              <a:off x="1763303" y="4533590"/>
              <a:ext cx="832279" cy="830997"/>
            </a:xfrm>
            <a:prstGeom prst="rect">
              <a:avLst/>
            </a:prstGeom>
            <a:noFill/>
          </p:spPr>
          <p:txBody>
            <a:bodyPr wrap="none" rtlCol="0">
              <a:spAutoFit/>
            </a:bodyPr>
            <a:lstStyle/>
            <a:p>
              <a:pPr algn="ctr"/>
              <a:r>
                <a:rPr lang="en-US" altLang="zh-CN" sz="4800" dirty="0">
                  <a:solidFill>
                    <a:schemeClr val="accent1">
                      <a:lumMod val="50000"/>
                    </a:schemeClr>
                  </a:solidFill>
                  <a:cs typeface="+mn-ea"/>
                  <a:sym typeface="+mn-lt"/>
                </a:rPr>
                <a:t>03</a:t>
              </a:r>
              <a:endParaRPr lang="zh-CN" altLang="en-US" sz="4800" dirty="0">
                <a:solidFill>
                  <a:schemeClr val="accent1">
                    <a:lumMod val="50000"/>
                  </a:schemeClr>
                </a:solidFill>
                <a:cs typeface="+mn-ea"/>
                <a:sym typeface="+mn-lt"/>
              </a:endParaRPr>
            </a:p>
          </p:txBody>
        </p:sp>
        <p:grpSp>
          <p:nvGrpSpPr>
            <p:cNvPr id="23" name="组合 22"/>
            <p:cNvGrpSpPr/>
            <p:nvPr/>
          </p:nvGrpSpPr>
          <p:grpSpPr>
            <a:xfrm>
              <a:off x="2703924" y="4489424"/>
              <a:ext cx="2188420" cy="861774"/>
              <a:chOff x="2707487" y="1342401"/>
              <a:chExt cx="2188420" cy="861774"/>
            </a:xfrm>
          </p:grpSpPr>
          <p:sp>
            <p:nvSpPr>
              <p:cNvPr id="24" name="文本框 23"/>
              <p:cNvSpPr txBox="1"/>
              <p:nvPr/>
            </p:nvSpPr>
            <p:spPr>
              <a:xfrm>
                <a:off x="2707487" y="1342401"/>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25" name="文本框 24"/>
              <p:cNvSpPr txBox="1"/>
              <p:nvPr/>
            </p:nvSpPr>
            <p:spPr>
              <a:xfrm>
                <a:off x="2810079" y="1896398"/>
                <a:ext cx="2085828" cy="307777"/>
              </a:xfrm>
              <a:prstGeom prst="rect">
                <a:avLst/>
              </a:prstGeom>
              <a:noFill/>
            </p:spPr>
            <p:txBody>
              <a:bodyPr wrap="none" rtlCol="0">
                <a:spAutoFit/>
              </a:bodyPr>
              <a:lstStyle/>
              <a:p>
                <a:pPr algn="ctr"/>
                <a:r>
                  <a:rPr lang="en-US" altLang="zh-CN" sz="1400" spc="600" dirty="0">
                    <a:solidFill>
                      <a:srgbClr val="FBFBFB"/>
                    </a:solidFill>
                    <a:cs typeface="+mn-ea"/>
                    <a:sym typeface="+mn-lt"/>
                  </a:rPr>
                  <a:t>TITLE </a:t>
                </a:r>
                <a:r>
                  <a:rPr lang="en-US" altLang="zh-CN" sz="1400" spc="800" dirty="0">
                    <a:solidFill>
                      <a:srgbClr val="FBFBFB"/>
                    </a:solidFill>
                    <a:cs typeface="+mn-ea"/>
                    <a:sym typeface="+mn-lt"/>
                  </a:rPr>
                  <a:t>HERE</a:t>
                </a:r>
                <a:endParaRPr lang="zh-CN" altLang="en-US" sz="1400" spc="800" dirty="0">
                  <a:solidFill>
                    <a:srgbClr val="FBFBFB"/>
                  </a:solidFill>
                  <a:cs typeface="+mn-ea"/>
                  <a:sym typeface="+mn-lt"/>
                </a:endParaRPr>
              </a:p>
            </p:txBody>
          </p:sp>
        </p:grpSp>
      </p:grpSp>
      <p:grpSp>
        <p:nvGrpSpPr>
          <p:cNvPr id="35" name="组合 34"/>
          <p:cNvGrpSpPr/>
          <p:nvPr/>
        </p:nvGrpSpPr>
        <p:grpSpPr>
          <a:xfrm>
            <a:off x="1762500" y="2998112"/>
            <a:ext cx="3127814" cy="870908"/>
            <a:chOff x="1762500" y="2998112"/>
            <a:chExt cx="3127814" cy="870908"/>
          </a:xfrm>
        </p:grpSpPr>
        <p:sp>
          <p:nvSpPr>
            <p:cNvPr id="18" name="文本框 17"/>
            <p:cNvSpPr txBox="1"/>
            <p:nvPr/>
          </p:nvSpPr>
          <p:spPr>
            <a:xfrm>
              <a:off x="1762500" y="3038023"/>
              <a:ext cx="833883" cy="830997"/>
            </a:xfrm>
            <a:prstGeom prst="rect">
              <a:avLst/>
            </a:prstGeom>
            <a:noFill/>
          </p:spPr>
          <p:txBody>
            <a:bodyPr wrap="none" rtlCol="0">
              <a:spAutoFit/>
            </a:bodyPr>
            <a:lstStyle/>
            <a:p>
              <a:pPr algn="ctr"/>
              <a:r>
                <a:rPr lang="en-US" altLang="zh-CN" sz="4800" dirty="0">
                  <a:solidFill>
                    <a:srgbClr val="949AB2"/>
                  </a:solidFill>
                  <a:cs typeface="+mn-ea"/>
                  <a:sym typeface="+mn-lt"/>
                </a:rPr>
                <a:t>02</a:t>
              </a:r>
              <a:endParaRPr lang="zh-CN" altLang="en-US" sz="4800" dirty="0">
                <a:solidFill>
                  <a:srgbClr val="949AB2"/>
                </a:solidFill>
                <a:cs typeface="+mn-ea"/>
                <a:sym typeface="+mn-lt"/>
              </a:endParaRPr>
            </a:p>
          </p:txBody>
        </p:sp>
        <p:grpSp>
          <p:nvGrpSpPr>
            <p:cNvPr id="29" name="组合 28"/>
            <p:cNvGrpSpPr/>
            <p:nvPr/>
          </p:nvGrpSpPr>
          <p:grpSpPr>
            <a:xfrm>
              <a:off x="2701894" y="2998112"/>
              <a:ext cx="2188420" cy="861774"/>
              <a:chOff x="2477566" y="2971737"/>
              <a:chExt cx="2188420" cy="861774"/>
            </a:xfrm>
          </p:grpSpPr>
          <p:sp>
            <p:nvSpPr>
              <p:cNvPr id="27" name="文本框 26"/>
              <p:cNvSpPr txBox="1"/>
              <p:nvPr/>
            </p:nvSpPr>
            <p:spPr>
              <a:xfrm>
                <a:off x="2477566" y="2971737"/>
                <a:ext cx="2159566" cy="707886"/>
              </a:xfrm>
              <a:prstGeom prst="rect">
                <a:avLst/>
              </a:prstGeom>
              <a:noFill/>
            </p:spPr>
            <p:txBody>
              <a:bodyPr wrap="none" rtlCol="0">
                <a:spAutoFit/>
              </a:bodyPr>
              <a:lstStyle/>
              <a:p>
                <a:pPr algn="ctr"/>
                <a:r>
                  <a:rPr lang="zh-CN" altLang="en-US" sz="4000" spc="-150" dirty="0">
                    <a:solidFill>
                      <a:srgbClr val="DCDDE1"/>
                    </a:solidFill>
                    <a:cs typeface="+mn-ea"/>
                    <a:sym typeface="+mn-lt"/>
                  </a:rPr>
                  <a:t>输入标题</a:t>
                </a:r>
                <a:endParaRPr lang="zh-CN" altLang="en-US" sz="4000" spc="-150" dirty="0">
                  <a:solidFill>
                    <a:srgbClr val="DCDDE1"/>
                  </a:solidFill>
                  <a:cs typeface="+mn-ea"/>
                  <a:sym typeface="+mn-lt"/>
                </a:endParaRPr>
              </a:p>
            </p:txBody>
          </p:sp>
          <p:sp>
            <p:nvSpPr>
              <p:cNvPr id="28" name="文本框 27"/>
              <p:cNvSpPr txBox="1"/>
              <p:nvPr/>
            </p:nvSpPr>
            <p:spPr>
              <a:xfrm>
                <a:off x="2580158" y="3525734"/>
                <a:ext cx="2085828" cy="307777"/>
              </a:xfrm>
              <a:prstGeom prst="rect">
                <a:avLst/>
              </a:prstGeom>
              <a:noFill/>
            </p:spPr>
            <p:txBody>
              <a:bodyPr wrap="none" rtlCol="0">
                <a:spAutoFit/>
              </a:bodyPr>
              <a:lstStyle/>
              <a:p>
                <a:pPr algn="ctr"/>
                <a:r>
                  <a:rPr lang="en-US" altLang="zh-CN" sz="1400" spc="600" dirty="0">
                    <a:solidFill>
                      <a:srgbClr val="FBFBFB"/>
                    </a:solidFill>
                    <a:cs typeface="+mn-ea"/>
                    <a:sym typeface="+mn-lt"/>
                  </a:rPr>
                  <a:t>TITLE </a:t>
                </a:r>
                <a:r>
                  <a:rPr lang="en-US" altLang="zh-CN" sz="1400" spc="800" dirty="0">
                    <a:solidFill>
                      <a:srgbClr val="FBFBFB"/>
                    </a:solidFill>
                    <a:cs typeface="+mn-ea"/>
                    <a:sym typeface="+mn-lt"/>
                  </a:rPr>
                  <a:t>HERE</a:t>
                </a:r>
                <a:endParaRPr lang="zh-CN" altLang="en-US" sz="1400" spc="800" dirty="0">
                  <a:solidFill>
                    <a:srgbClr val="FBFBFB"/>
                  </a:solidFill>
                  <a:cs typeface="+mn-ea"/>
                  <a:sym typeface="+mn-lt"/>
                </a:endParaRPr>
              </a:p>
            </p:txBody>
          </p:sp>
        </p:grpSp>
      </p:grpSp>
      <p:sp>
        <p:nvSpPr>
          <p:cNvPr id="30" name="文本框 29"/>
          <p:cNvSpPr txBox="1"/>
          <p:nvPr/>
        </p:nvSpPr>
        <p:spPr>
          <a:xfrm>
            <a:off x="5139971" y="1578363"/>
            <a:ext cx="3011528" cy="730072"/>
          </a:xfrm>
          <a:prstGeom prst="rect">
            <a:avLst/>
          </a:prstGeom>
          <a:noFill/>
        </p:spPr>
        <p:txBody>
          <a:bodyPr wrap="square" rtlCol="0">
            <a:spAutoFit/>
          </a:bodyPr>
          <a:lstStyle/>
          <a:p>
            <a:pPr>
              <a:lnSpc>
                <a:spcPts val="2600"/>
              </a:lnSpc>
            </a:pPr>
            <a:r>
              <a:rPr lang="zh-CN" altLang="en-US" dirty="0">
                <a:solidFill>
                  <a:srgbClr val="949AB2"/>
                </a:solidFill>
                <a:cs typeface="+mn-ea"/>
                <a:sym typeface="+mn-lt"/>
              </a:rPr>
              <a:t>点击输入内容点击输入内容</a:t>
            </a:r>
            <a:endParaRPr lang="en-US" altLang="zh-CN" dirty="0">
              <a:solidFill>
                <a:srgbClr val="949AB2"/>
              </a:solidFill>
              <a:cs typeface="+mn-ea"/>
              <a:sym typeface="+mn-lt"/>
            </a:endParaRPr>
          </a:p>
          <a:p>
            <a:pPr>
              <a:lnSpc>
                <a:spcPts val="2600"/>
              </a:lnSpc>
            </a:pPr>
            <a:r>
              <a:rPr lang="zh-CN" altLang="en-US" dirty="0">
                <a:solidFill>
                  <a:srgbClr val="949AB2"/>
                </a:solidFill>
                <a:cs typeface="+mn-ea"/>
                <a:sym typeface="+mn-lt"/>
              </a:rPr>
              <a:t>点击输入内容点击输入内容</a:t>
            </a:r>
            <a:endParaRPr lang="zh-CN" altLang="en-US" dirty="0">
              <a:solidFill>
                <a:srgbClr val="949AB2"/>
              </a:solidFill>
              <a:cs typeface="+mn-ea"/>
              <a:sym typeface="+mn-lt"/>
            </a:endParaRPr>
          </a:p>
        </p:txBody>
      </p:sp>
      <p:sp>
        <p:nvSpPr>
          <p:cNvPr id="31" name="文本框 30"/>
          <p:cNvSpPr txBox="1"/>
          <p:nvPr/>
        </p:nvSpPr>
        <p:spPr>
          <a:xfrm>
            <a:off x="5139971" y="3049408"/>
            <a:ext cx="3011528" cy="730072"/>
          </a:xfrm>
          <a:prstGeom prst="rect">
            <a:avLst/>
          </a:prstGeom>
          <a:noFill/>
        </p:spPr>
        <p:txBody>
          <a:bodyPr wrap="square" rtlCol="0">
            <a:spAutoFit/>
          </a:bodyPr>
          <a:lstStyle/>
          <a:p>
            <a:pPr>
              <a:lnSpc>
                <a:spcPts val="2600"/>
              </a:lnSpc>
            </a:pPr>
            <a:r>
              <a:rPr lang="zh-CN" altLang="en-US" dirty="0">
                <a:solidFill>
                  <a:srgbClr val="949AB2"/>
                </a:solidFill>
                <a:cs typeface="+mn-ea"/>
                <a:sym typeface="+mn-lt"/>
              </a:rPr>
              <a:t>点击输入内容点击输入内容</a:t>
            </a:r>
            <a:endParaRPr lang="en-US" altLang="zh-CN" dirty="0">
              <a:solidFill>
                <a:srgbClr val="949AB2"/>
              </a:solidFill>
              <a:cs typeface="+mn-ea"/>
              <a:sym typeface="+mn-lt"/>
            </a:endParaRPr>
          </a:p>
          <a:p>
            <a:pPr>
              <a:lnSpc>
                <a:spcPts val="2600"/>
              </a:lnSpc>
            </a:pPr>
            <a:r>
              <a:rPr lang="zh-CN" altLang="en-US" dirty="0">
                <a:solidFill>
                  <a:srgbClr val="949AB2"/>
                </a:solidFill>
                <a:cs typeface="+mn-ea"/>
                <a:sym typeface="+mn-lt"/>
              </a:rPr>
              <a:t>点击输入内容点击输入内容</a:t>
            </a:r>
            <a:endParaRPr lang="zh-CN" altLang="en-US" dirty="0">
              <a:solidFill>
                <a:srgbClr val="949AB2"/>
              </a:solidFill>
              <a:cs typeface="+mn-ea"/>
              <a:sym typeface="+mn-lt"/>
            </a:endParaRPr>
          </a:p>
        </p:txBody>
      </p:sp>
      <p:sp>
        <p:nvSpPr>
          <p:cNvPr id="32" name="文本框 31"/>
          <p:cNvSpPr txBox="1"/>
          <p:nvPr/>
        </p:nvSpPr>
        <p:spPr>
          <a:xfrm>
            <a:off x="5139971" y="4569497"/>
            <a:ext cx="3011528" cy="730072"/>
          </a:xfrm>
          <a:prstGeom prst="rect">
            <a:avLst/>
          </a:prstGeom>
          <a:noFill/>
        </p:spPr>
        <p:txBody>
          <a:bodyPr wrap="square" rtlCol="0">
            <a:spAutoFit/>
          </a:bodyPr>
          <a:lstStyle/>
          <a:p>
            <a:pPr>
              <a:lnSpc>
                <a:spcPts val="2600"/>
              </a:lnSpc>
            </a:pPr>
            <a:r>
              <a:rPr lang="zh-CN" altLang="en-US" dirty="0">
                <a:solidFill>
                  <a:srgbClr val="949AB2"/>
                </a:solidFill>
                <a:cs typeface="+mn-ea"/>
                <a:sym typeface="+mn-lt"/>
              </a:rPr>
              <a:t>点击输入内容点击输入内容</a:t>
            </a:r>
            <a:endParaRPr lang="en-US" altLang="zh-CN" dirty="0">
              <a:solidFill>
                <a:srgbClr val="949AB2"/>
              </a:solidFill>
              <a:cs typeface="+mn-ea"/>
              <a:sym typeface="+mn-lt"/>
            </a:endParaRPr>
          </a:p>
          <a:p>
            <a:pPr>
              <a:lnSpc>
                <a:spcPts val="2600"/>
              </a:lnSpc>
            </a:pPr>
            <a:r>
              <a:rPr lang="zh-CN" altLang="en-US" dirty="0">
                <a:solidFill>
                  <a:srgbClr val="949AB2"/>
                </a:solidFill>
                <a:cs typeface="+mn-ea"/>
                <a:sym typeface="+mn-lt"/>
              </a:rPr>
              <a:t>点击输入内容点击输入内容</a:t>
            </a:r>
            <a:endParaRPr lang="zh-CN" altLang="en-US" dirty="0">
              <a:solidFill>
                <a:srgbClr val="949AB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1000" fill="hold"/>
                                        <p:tgtEl>
                                          <p:spTgt spid="34"/>
                                        </p:tgtEl>
                                        <p:attrNameLst>
                                          <p:attrName>ppt_x</p:attrName>
                                        </p:attrNameLst>
                                      </p:cBhvr>
                                      <p:tavLst>
                                        <p:tav tm="0">
                                          <p:val>
                                            <p:strVal val="0-#ppt_w/2"/>
                                          </p:val>
                                        </p:tav>
                                        <p:tav tm="100000">
                                          <p:val>
                                            <p:strVal val="#ppt_x"/>
                                          </p:val>
                                        </p:tav>
                                      </p:tavLst>
                                    </p:anim>
                                    <p:anim calcmode="lin" valueType="num">
                                      <p:cBhvr additive="base">
                                        <p:cTn id="11" dur="10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50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1000" fill="hold"/>
                                        <p:tgtEl>
                                          <p:spTgt spid="30"/>
                                        </p:tgtEl>
                                        <p:attrNameLst>
                                          <p:attrName>ppt_x</p:attrName>
                                        </p:attrNameLst>
                                      </p:cBhvr>
                                      <p:tavLst>
                                        <p:tav tm="0">
                                          <p:val>
                                            <p:strVal val="0-#ppt_w/2"/>
                                          </p:val>
                                        </p:tav>
                                        <p:tav tm="100000">
                                          <p:val>
                                            <p:strVal val="#ppt_x"/>
                                          </p:val>
                                        </p:tav>
                                      </p:tavLst>
                                    </p:anim>
                                    <p:anim calcmode="lin" valueType="num">
                                      <p:cBhvr additive="base">
                                        <p:cTn id="15" dur="1000" fill="hold"/>
                                        <p:tgtEl>
                                          <p:spTgt spid="30"/>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225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1000" fill="hold"/>
                                        <p:tgtEl>
                                          <p:spTgt spid="35"/>
                                        </p:tgtEl>
                                        <p:attrNameLst>
                                          <p:attrName>ppt_x</p:attrName>
                                        </p:attrNameLst>
                                      </p:cBhvr>
                                      <p:tavLst>
                                        <p:tav tm="0">
                                          <p:val>
                                            <p:strVal val="0-#ppt_w/2"/>
                                          </p:val>
                                        </p:tav>
                                        <p:tav tm="100000">
                                          <p:val>
                                            <p:strVal val="#ppt_x"/>
                                          </p:val>
                                        </p:tav>
                                      </p:tavLst>
                                    </p:anim>
                                    <p:anim calcmode="lin" valueType="num">
                                      <p:cBhvr additive="base">
                                        <p:cTn id="19" dur="1000" fill="hold"/>
                                        <p:tgtEl>
                                          <p:spTgt spid="3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30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000" fill="hold"/>
                                        <p:tgtEl>
                                          <p:spTgt spid="31"/>
                                        </p:tgtEl>
                                        <p:attrNameLst>
                                          <p:attrName>ppt_x</p:attrName>
                                        </p:attrNameLst>
                                      </p:cBhvr>
                                      <p:tavLst>
                                        <p:tav tm="0">
                                          <p:val>
                                            <p:strVal val="0-#ppt_w/2"/>
                                          </p:val>
                                        </p:tav>
                                        <p:tav tm="100000">
                                          <p:val>
                                            <p:strVal val="#ppt_x"/>
                                          </p:val>
                                        </p:tav>
                                      </p:tavLst>
                                    </p:anim>
                                    <p:anim calcmode="lin" valueType="num">
                                      <p:cBhvr additive="base">
                                        <p:cTn id="23" dur="1000" fill="hold"/>
                                        <p:tgtEl>
                                          <p:spTgt spid="31"/>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375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0-#ppt_w/2"/>
                                          </p:val>
                                        </p:tav>
                                        <p:tav tm="100000">
                                          <p:val>
                                            <p:strVal val="#ppt_x"/>
                                          </p:val>
                                        </p:tav>
                                      </p:tavLst>
                                    </p:anim>
                                    <p:anim calcmode="lin" valueType="num">
                                      <p:cBhvr additive="base">
                                        <p:cTn id="27" dur="1000" fill="hold"/>
                                        <p:tgtEl>
                                          <p:spTgt spid="3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450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1000" fill="hold"/>
                                        <p:tgtEl>
                                          <p:spTgt spid="32"/>
                                        </p:tgtEl>
                                        <p:attrNameLst>
                                          <p:attrName>ppt_x</p:attrName>
                                        </p:attrNameLst>
                                      </p:cBhvr>
                                      <p:tavLst>
                                        <p:tav tm="0">
                                          <p:val>
                                            <p:strVal val="0-#ppt_w/2"/>
                                          </p:val>
                                        </p:tav>
                                        <p:tav tm="100000">
                                          <p:val>
                                            <p:strVal val="#ppt_x"/>
                                          </p:val>
                                        </p:tav>
                                      </p:tavLst>
                                    </p:anim>
                                    <p:anim calcmode="lin" valueType="num">
                                      <p:cBhvr additive="base">
                                        <p:cTn id="31"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第一部分</a:t>
            </a:r>
            <a:endParaRPr lang="zh-CN" altLang="en-US" sz="2400" dirty="0">
              <a:solidFill>
                <a:srgbClr val="DCDDE1"/>
              </a:solidFill>
              <a:cs typeface="+mn-ea"/>
              <a:sym typeface="+mn-lt"/>
            </a:endParaRPr>
          </a:p>
        </p:txBody>
      </p:sp>
      <p:grpSp>
        <p:nvGrpSpPr>
          <p:cNvPr id="26" name="组合 25"/>
          <p:cNvGrpSpPr/>
          <p:nvPr/>
        </p:nvGrpSpPr>
        <p:grpSpPr>
          <a:xfrm>
            <a:off x="1047676" y="2267349"/>
            <a:ext cx="10096649" cy="2323303"/>
            <a:chOff x="925758" y="1997062"/>
            <a:chExt cx="7292485" cy="1678047"/>
          </a:xfrm>
        </p:grpSpPr>
        <p:sp>
          <p:nvSpPr>
            <p:cNvPr id="33" name="Block Arc 38"/>
            <p:cNvSpPr/>
            <p:nvPr/>
          </p:nvSpPr>
          <p:spPr>
            <a:xfrm>
              <a:off x="5147059" y="1999225"/>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4" name="Block Arc 37"/>
            <p:cNvSpPr/>
            <p:nvPr/>
          </p:nvSpPr>
          <p:spPr>
            <a:xfrm rot="10800000">
              <a:off x="3740445" y="1997063"/>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5" name="Block Arc 36"/>
            <p:cNvSpPr/>
            <p:nvPr/>
          </p:nvSpPr>
          <p:spPr>
            <a:xfrm>
              <a:off x="2336161" y="2011925"/>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6" name="Block Arc 51"/>
            <p:cNvSpPr/>
            <p:nvPr/>
          </p:nvSpPr>
          <p:spPr>
            <a:xfrm>
              <a:off x="925758"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7" name="Block Arc 53"/>
            <p:cNvSpPr/>
            <p:nvPr/>
          </p:nvSpPr>
          <p:spPr>
            <a:xfrm>
              <a:off x="3740445"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8" name="Block Arc 55"/>
            <p:cNvSpPr/>
            <p:nvPr/>
          </p:nvSpPr>
          <p:spPr>
            <a:xfrm>
              <a:off x="6555059"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39" name="Freeform 62"/>
            <p:cNvSpPr/>
            <p:nvPr/>
          </p:nvSpPr>
          <p:spPr>
            <a:xfrm>
              <a:off x="1267331"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1"/>
                </a:solidFill>
                <a:cs typeface="+mn-ea"/>
                <a:sym typeface="+mn-lt"/>
              </a:endParaRPr>
            </a:p>
          </p:txBody>
        </p:sp>
        <p:sp>
          <p:nvSpPr>
            <p:cNvPr id="40" name="Freeform 63"/>
            <p:cNvSpPr/>
            <p:nvPr/>
          </p:nvSpPr>
          <p:spPr>
            <a:xfrm>
              <a:off x="2687506"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9199B0"/>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2"/>
                </a:solidFill>
                <a:cs typeface="+mn-ea"/>
                <a:sym typeface="+mn-lt"/>
              </a:endParaRPr>
            </a:p>
          </p:txBody>
        </p:sp>
        <p:sp>
          <p:nvSpPr>
            <p:cNvPr id="41" name="Freeform 64"/>
            <p:cNvSpPr/>
            <p:nvPr/>
          </p:nvSpPr>
          <p:spPr>
            <a:xfrm>
              <a:off x="4087361"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3"/>
                </a:solidFill>
                <a:cs typeface="+mn-ea"/>
                <a:sym typeface="+mn-lt"/>
              </a:endParaRPr>
            </a:p>
          </p:txBody>
        </p:sp>
        <p:sp>
          <p:nvSpPr>
            <p:cNvPr id="42" name="Freeform 65"/>
            <p:cNvSpPr/>
            <p:nvPr/>
          </p:nvSpPr>
          <p:spPr>
            <a:xfrm>
              <a:off x="5507536"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9199B0"/>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4"/>
                </a:solidFill>
                <a:cs typeface="+mn-ea"/>
                <a:sym typeface="+mn-lt"/>
              </a:endParaRPr>
            </a:p>
          </p:txBody>
        </p:sp>
        <p:sp>
          <p:nvSpPr>
            <p:cNvPr id="43" name="Freeform 66"/>
            <p:cNvSpPr/>
            <p:nvPr/>
          </p:nvSpPr>
          <p:spPr>
            <a:xfrm>
              <a:off x="6907392"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5"/>
                </a:solidFill>
                <a:cs typeface="+mn-ea"/>
                <a:sym typeface="+mn-lt"/>
              </a:endParaRPr>
            </a:p>
          </p:txBody>
        </p:sp>
        <p:sp>
          <p:nvSpPr>
            <p:cNvPr id="44" name="Block Arc 35"/>
            <p:cNvSpPr/>
            <p:nvPr/>
          </p:nvSpPr>
          <p:spPr>
            <a:xfrm rot="10800000">
              <a:off x="925758" y="1997062"/>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45" name="Block Arc 52"/>
            <p:cNvSpPr/>
            <p:nvPr/>
          </p:nvSpPr>
          <p:spPr>
            <a:xfrm rot="10800000">
              <a:off x="2332371" y="1997063"/>
              <a:ext cx="1663184" cy="1663184"/>
            </a:xfrm>
            <a:prstGeom prst="blockArc">
              <a:avLst>
                <a:gd name="adj1" fmla="val 10800000"/>
                <a:gd name="adj2" fmla="val 3"/>
                <a:gd name="adj3" fmla="val 15291"/>
              </a:avLst>
            </a:prstGeom>
            <a:solidFill>
              <a:srgbClr val="919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46" name="Block Arc 39"/>
            <p:cNvSpPr/>
            <p:nvPr/>
          </p:nvSpPr>
          <p:spPr>
            <a:xfrm rot="10800000">
              <a:off x="6555059" y="1997063"/>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47" name="Block Arc 54"/>
            <p:cNvSpPr/>
            <p:nvPr/>
          </p:nvSpPr>
          <p:spPr>
            <a:xfrm rot="10800000">
              <a:off x="5147059" y="1997063"/>
              <a:ext cx="1663184" cy="1663184"/>
            </a:xfrm>
            <a:prstGeom prst="blockArc">
              <a:avLst>
                <a:gd name="adj1" fmla="val 10800000"/>
                <a:gd name="adj2" fmla="val 3"/>
                <a:gd name="adj3" fmla="val 15291"/>
              </a:avLst>
            </a:prstGeom>
            <a:solidFill>
              <a:srgbClr val="919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48" name="Freeform 178"/>
            <p:cNvSpPr>
              <a:spLocks noEditPoints="1"/>
            </p:cNvSpPr>
            <p:nvPr/>
          </p:nvSpPr>
          <p:spPr bwMode="auto">
            <a:xfrm>
              <a:off x="4323238" y="265364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203864"/>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9" name="Freeform 116"/>
            <p:cNvSpPr>
              <a:spLocks noEditPoints="1"/>
            </p:cNvSpPr>
            <p:nvPr/>
          </p:nvSpPr>
          <p:spPr bwMode="auto">
            <a:xfrm>
              <a:off x="1561981" y="2687320"/>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203864"/>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0" name="Freeform 105"/>
            <p:cNvSpPr>
              <a:spLocks noEditPoints="1"/>
            </p:cNvSpPr>
            <p:nvPr/>
          </p:nvSpPr>
          <p:spPr bwMode="auto">
            <a:xfrm>
              <a:off x="2954130" y="263412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9199B0"/>
            </a:solidFill>
            <a:ln w="9525">
              <a:noFill/>
              <a:round/>
            </a:ln>
          </p:spPr>
          <p:txBody>
            <a:bodyPr vert="horz" wrap="square" lIns="91440" tIns="45720" rIns="91440" bIns="45720" numCol="1" anchor="t" anchorCtr="0" compatLnSpc="1"/>
            <a:lstStyle/>
            <a:p>
              <a:endParaRPr lang="en-US" dirty="0">
                <a:solidFill>
                  <a:schemeClr val="accent3">
                    <a:lumMod val="50000"/>
                  </a:schemeClr>
                </a:solidFill>
                <a:cs typeface="+mn-ea"/>
                <a:sym typeface="+mn-lt"/>
              </a:endParaRPr>
            </a:p>
          </p:txBody>
        </p:sp>
        <p:sp>
          <p:nvSpPr>
            <p:cNvPr id="51" name="Freeform 62"/>
            <p:cNvSpPr>
              <a:spLocks noChangeAspect="1" noEditPoints="1"/>
            </p:cNvSpPr>
            <p:nvPr/>
          </p:nvSpPr>
          <p:spPr bwMode="auto">
            <a:xfrm>
              <a:off x="5778993" y="2634120"/>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9199B0"/>
            </a:solid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2" name="Freeform 45"/>
            <p:cNvSpPr>
              <a:spLocks noEditPoints="1"/>
            </p:cNvSpPr>
            <p:nvPr/>
          </p:nvSpPr>
          <p:spPr bwMode="auto">
            <a:xfrm>
              <a:off x="7206189" y="2652994"/>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03864"/>
            </a:solid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2" name="组合 1"/>
          <p:cNvGrpSpPr/>
          <p:nvPr/>
        </p:nvGrpSpPr>
        <p:grpSpPr>
          <a:xfrm>
            <a:off x="1184867" y="1433357"/>
            <a:ext cx="2028341" cy="3916142"/>
            <a:chOff x="1184867" y="1433357"/>
            <a:chExt cx="2028341" cy="3916142"/>
          </a:xfrm>
        </p:grpSpPr>
        <p:sp>
          <p:nvSpPr>
            <p:cNvPr id="53" name="文本框 52"/>
            <p:cNvSpPr txBox="1"/>
            <p:nvPr/>
          </p:nvSpPr>
          <p:spPr>
            <a:xfrm>
              <a:off x="1669886" y="4764724"/>
              <a:ext cx="1058303"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2024</a:t>
              </a:r>
              <a:endParaRPr lang="zh-CN" altLang="en-US" sz="3200" dirty="0">
                <a:solidFill>
                  <a:schemeClr val="accent1">
                    <a:lumMod val="50000"/>
                  </a:schemeClr>
                </a:solidFill>
                <a:cs typeface="+mn-ea"/>
                <a:sym typeface="+mn-lt"/>
              </a:endParaRPr>
            </a:p>
          </p:txBody>
        </p:sp>
        <p:sp>
          <p:nvSpPr>
            <p:cNvPr id="54" name="文本框 53"/>
            <p:cNvSpPr txBox="1"/>
            <p:nvPr/>
          </p:nvSpPr>
          <p:spPr>
            <a:xfrm>
              <a:off x="1184867" y="1433357"/>
              <a:ext cx="2028341" cy="639342"/>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点击输入内容点击输入</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点击输入内容点击输入</a:t>
              </a:r>
              <a:endParaRPr lang="zh-CN" altLang="en-US" sz="1400" dirty="0">
                <a:solidFill>
                  <a:srgbClr val="949AB2"/>
                </a:solidFill>
                <a:cs typeface="+mn-ea"/>
                <a:sym typeface="+mn-lt"/>
              </a:endParaRPr>
            </a:p>
          </p:txBody>
        </p:sp>
      </p:grpSp>
      <p:grpSp>
        <p:nvGrpSpPr>
          <p:cNvPr id="3" name="组合 2"/>
          <p:cNvGrpSpPr/>
          <p:nvPr/>
        </p:nvGrpSpPr>
        <p:grpSpPr>
          <a:xfrm>
            <a:off x="3132362" y="1460640"/>
            <a:ext cx="2028341" cy="3916142"/>
            <a:chOff x="3132362" y="1460640"/>
            <a:chExt cx="2028341" cy="3916142"/>
          </a:xfrm>
        </p:grpSpPr>
        <p:sp>
          <p:nvSpPr>
            <p:cNvPr id="55" name="文本框 54"/>
            <p:cNvSpPr txBox="1"/>
            <p:nvPr/>
          </p:nvSpPr>
          <p:spPr>
            <a:xfrm>
              <a:off x="3630812" y="1460640"/>
              <a:ext cx="1050289"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2025</a:t>
              </a:r>
              <a:endParaRPr lang="zh-CN" altLang="en-US" sz="3200" dirty="0">
                <a:solidFill>
                  <a:schemeClr val="accent1">
                    <a:lumMod val="50000"/>
                  </a:schemeClr>
                </a:solidFill>
                <a:cs typeface="+mn-ea"/>
                <a:sym typeface="+mn-lt"/>
              </a:endParaRPr>
            </a:p>
          </p:txBody>
        </p:sp>
        <p:sp>
          <p:nvSpPr>
            <p:cNvPr id="56" name="文本框 55"/>
            <p:cNvSpPr txBox="1"/>
            <p:nvPr/>
          </p:nvSpPr>
          <p:spPr>
            <a:xfrm>
              <a:off x="3132362" y="4737440"/>
              <a:ext cx="2028341" cy="639342"/>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点击输入内容点击输入</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点击输入内容点击输入</a:t>
              </a:r>
              <a:endParaRPr lang="zh-CN" altLang="en-US" sz="1400" dirty="0">
                <a:solidFill>
                  <a:srgbClr val="949AB2"/>
                </a:solidFill>
                <a:cs typeface="+mn-ea"/>
                <a:sym typeface="+mn-lt"/>
              </a:endParaRPr>
            </a:p>
          </p:txBody>
        </p:sp>
      </p:grpSp>
      <p:grpSp>
        <p:nvGrpSpPr>
          <p:cNvPr id="5" name="组合 4"/>
          <p:cNvGrpSpPr/>
          <p:nvPr/>
        </p:nvGrpSpPr>
        <p:grpSpPr>
          <a:xfrm>
            <a:off x="5079925" y="1433357"/>
            <a:ext cx="2028341" cy="3916142"/>
            <a:chOff x="5079925" y="1433357"/>
            <a:chExt cx="2028341" cy="3916142"/>
          </a:xfrm>
        </p:grpSpPr>
        <p:sp>
          <p:nvSpPr>
            <p:cNvPr id="57" name="文本框 56"/>
            <p:cNvSpPr txBox="1"/>
            <p:nvPr/>
          </p:nvSpPr>
          <p:spPr>
            <a:xfrm>
              <a:off x="5582218" y="4764724"/>
              <a:ext cx="1051891"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2026</a:t>
              </a:r>
              <a:endParaRPr lang="zh-CN" altLang="en-US" sz="3200" dirty="0">
                <a:solidFill>
                  <a:schemeClr val="accent1">
                    <a:lumMod val="50000"/>
                  </a:schemeClr>
                </a:solidFill>
                <a:cs typeface="+mn-ea"/>
                <a:sym typeface="+mn-lt"/>
              </a:endParaRPr>
            </a:p>
          </p:txBody>
        </p:sp>
        <p:sp>
          <p:nvSpPr>
            <p:cNvPr id="58" name="文本框 57"/>
            <p:cNvSpPr txBox="1"/>
            <p:nvPr/>
          </p:nvSpPr>
          <p:spPr>
            <a:xfrm>
              <a:off x="5079925" y="1433357"/>
              <a:ext cx="2028341" cy="639342"/>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点击输入内容点击输入</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点击输入内容点击输入</a:t>
              </a:r>
              <a:endParaRPr lang="zh-CN" altLang="en-US" sz="1400" dirty="0">
                <a:solidFill>
                  <a:srgbClr val="949AB2"/>
                </a:solidFill>
                <a:cs typeface="+mn-ea"/>
                <a:sym typeface="+mn-lt"/>
              </a:endParaRPr>
            </a:p>
          </p:txBody>
        </p:sp>
      </p:grpSp>
      <p:grpSp>
        <p:nvGrpSpPr>
          <p:cNvPr id="6" name="组合 5"/>
          <p:cNvGrpSpPr/>
          <p:nvPr/>
        </p:nvGrpSpPr>
        <p:grpSpPr>
          <a:xfrm>
            <a:off x="7029376" y="1460640"/>
            <a:ext cx="2028341" cy="3916142"/>
            <a:chOff x="7029376" y="1460640"/>
            <a:chExt cx="2028341" cy="3916142"/>
          </a:xfrm>
        </p:grpSpPr>
        <p:sp>
          <p:nvSpPr>
            <p:cNvPr id="60" name="文本框 59"/>
            <p:cNvSpPr txBox="1"/>
            <p:nvPr/>
          </p:nvSpPr>
          <p:spPr>
            <a:xfrm>
              <a:off x="7029376" y="4737440"/>
              <a:ext cx="2028341" cy="639342"/>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点击输入内容点击输入</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点击输入内容点击输入</a:t>
              </a:r>
              <a:endParaRPr lang="zh-CN" altLang="en-US" sz="1400" dirty="0">
                <a:solidFill>
                  <a:srgbClr val="949AB2"/>
                </a:solidFill>
                <a:cs typeface="+mn-ea"/>
                <a:sym typeface="+mn-lt"/>
              </a:endParaRPr>
            </a:p>
          </p:txBody>
        </p:sp>
        <p:sp>
          <p:nvSpPr>
            <p:cNvPr id="61" name="文本框 60"/>
            <p:cNvSpPr txBox="1"/>
            <p:nvPr/>
          </p:nvSpPr>
          <p:spPr>
            <a:xfrm>
              <a:off x="7540835" y="1460640"/>
              <a:ext cx="1039067"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2027</a:t>
              </a:r>
              <a:endParaRPr lang="zh-CN" altLang="en-US" sz="3200" dirty="0">
                <a:solidFill>
                  <a:schemeClr val="accent1">
                    <a:lumMod val="50000"/>
                  </a:schemeClr>
                </a:solidFill>
                <a:cs typeface="+mn-ea"/>
                <a:sym typeface="+mn-lt"/>
              </a:endParaRPr>
            </a:p>
          </p:txBody>
        </p:sp>
      </p:grpSp>
      <p:grpSp>
        <p:nvGrpSpPr>
          <p:cNvPr id="8" name="组合 7"/>
          <p:cNvGrpSpPr/>
          <p:nvPr/>
        </p:nvGrpSpPr>
        <p:grpSpPr>
          <a:xfrm>
            <a:off x="8974983" y="1433357"/>
            <a:ext cx="2028341" cy="3916142"/>
            <a:chOff x="8974983" y="1433357"/>
            <a:chExt cx="2028341" cy="3916142"/>
          </a:xfrm>
        </p:grpSpPr>
        <p:sp>
          <p:nvSpPr>
            <p:cNvPr id="59" name="文本框 58"/>
            <p:cNvSpPr txBox="1"/>
            <p:nvPr/>
          </p:nvSpPr>
          <p:spPr>
            <a:xfrm>
              <a:off x="8974983" y="1433357"/>
              <a:ext cx="2028341" cy="639342"/>
            </a:xfrm>
            <a:prstGeom prst="rect">
              <a:avLst/>
            </a:prstGeom>
            <a:noFill/>
          </p:spPr>
          <p:txBody>
            <a:bodyPr wrap="square" rtlCol="0">
              <a:spAutoFit/>
            </a:bodyPr>
            <a:lstStyle/>
            <a:p>
              <a:pPr algn="ctr">
                <a:lnSpc>
                  <a:spcPts val="2200"/>
                </a:lnSpc>
              </a:pPr>
              <a:r>
                <a:rPr lang="zh-CN" altLang="en-US" sz="1400" dirty="0">
                  <a:solidFill>
                    <a:srgbClr val="949AB2"/>
                  </a:solidFill>
                  <a:cs typeface="+mn-ea"/>
                  <a:sym typeface="+mn-lt"/>
                </a:rPr>
                <a:t>点击输入内容点击输入</a:t>
              </a:r>
              <a:endParaRPr lang="en-US" altLang="zh-CN" sz="1400" dirty="0">
                <a:solidFill>
                  <a:srgbClr val="949AB2"/>
                </a:solidFill>
                <a:cs typeface="+mn-ea"/>
                <a:sym typeface="+mn-lt"/>
              </a:endParaRPr>
            </a:p>
            <a:p>
              <a:pPr algn="ctr">
                <a:lnSpc>
                  <a:spcPts val="2200"/>
                </a:lnSpc>
              </a:pPr>
              <a:r>
                <a:rPr lang="zh-CN" altLang="en-US" sz="1400" dirty="0">
                  <a:solidFill>
                    <a:srgbClr val="949AB2"/>
                  </a:solidFill>
                  <a:cs typeface="+mn-ea"/>
                  <a:sym typeface="+mn-lt"/>
                </a:rPr>
                <a:t>点击输入内容点击输入</a:t>
              </a:r>
              <a:endParaRPr lang="zh-CN" altLang="en-US" sz="1400" dirty="0">
                <a:solidFill>
                  <a:srgbClr val="949AB2"/>
                </a:solidFill>
                <a:cs typeface="+mn-ea"/>
                <a:sym typeface="+mn-lt"/>
              </a:endParaRPr>
            </a:p>
          </p:txBody>
        </p:sp>
        <p:sp>
          <p:nvSpPr>
            <p:cNvPr id="62" name="文本框 61"/>
            <p:cNvSpPr txBox="1"/>
            <p:nvPr/>
          </p:nvSpPr>
          <p:spPr>
            <a:xfrm>
              <a:off x="9486630" y="4764724"/>
              <a:ext cx="1051891" cy="584775"/>
            </a:xfrm>
            <a:prstGeom prst="rect">
              <a:avLst/>
            </a:prstGeom>
            <a:noFill/>
          </p:spPr>
          <p:txBody>
            <a:bodyPr wrap="none" rtlCol="0">
              <a:spAutoFit/>
            </a:bodyPr>
            <a:lstStyle/>
            <a:p>
              <a:pPr algn="ctr"/>
              <a:r>
                <a:rPr lang="en-US" altLang="zh-CN" sz="3200" dirty="0">
                  <a:solidFill>
                    <a:schemeClr val="accent1">
                      <a:lumMod val="50000"/>
                    </a:schemeClr>
                  </a:solidFill>
                  <a:cs typeface="+mn-ea"/>
                  <a:sym typeface="+mn-lt"/>
                </a:rPr>
                <a:t>2028</a:t>
              </a:r>
              <a:endParaRPr lang="zh-CN" altLang="en-US" sz="3200" dirty="0">
                <a:solidFill>
                  <a:schemeClr val="accent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nodeType="withEffect">
                                  <p:stCondLst>
                                    <p:cond delay="7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par>
                                <p:cTn id="14" presetID="10" presetClass="entr" presetSubtype="0" fill="hold" nodeType="withEffect">
                                  <p:stCondLst>
                                    <p:cond delay="1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nodeType="withEffect">
                                  <p:stCondLst>
                                    <p:cond delay="225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childTnLst>
                                </p:cTn>
                              </p:par>
                              <p:par>
                                <p:cTn id="20" presetID="10" presetClass="entr" presetSubtype="0" fill="hold" nodeType="withEffect">
                                  <p:stCondLst>
                                    <p:cond delay="3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4B5E81"/>
                </a:solidFill>
                <a:cs typeface="+mn-ea"/>
                <a:sym typeface="+mn-lt"/>
              </a:rPr>
              <a:t>第一部分</a:t>
            </a:r>
            <a:endParaRPr lang="zh-CN" altLang="en-US" sz="2400" dirty="0">
              <a:solidFill>
                <a:srgbClr val="4B5E81"/>
              </a:solidFill>
              <a:cs typeface="+mn-ea"/>
              <a:sym typeface="+mn-lt"/>
            </a:endParaRPr>
          </a:p>
        </p:txBody>
      </p:sp>
      <p:grpSp>
        <p:nvGrpSpPr>
          <p:cNvPr id="8" name="组合 7"/>
          <p:cNvGrpSpPr/>
          <p:nvPr/>
        </p:nvGrpSpPr>
        <p:grpSpPr>
          <a:xfrm>
            <a:off x="1323833" y="697054"/>
            <a:ext cx="3165721" cy="1766115"/>
            <a:chOff x="1323833" y="697054"/>
            <a:chExt cx="3165721" cy="1766115"/>
          </a:xfrm>
        </p:grpSpPr>
        <p:grpSp>
          <p:nvGrpSpPr>
            <p:cNvPr id="4" name="组合 3"/>
            <p:cNvGrpSpPr/>
            <p:nvPr/>
          </p:nvGrpSpPr>
          <p:grpSpPr>
            <a:xfrm>
              <a:off x="1323833" y="697054"/>
              <a:ext cx="2159566" cy="844644"/>
              <a:chOff x="2793220" y="1511679"/>
              <a:chExt cx="2159566" cy="844644"/>
            </a:xfrm>
          </p:grpSpPr>
          <p:sp>
            <p:nvSpPr>
              <p:cNvPr id="64" name="文本框 63"/>
              <p:cNvSpPr txBox="1"/>
              <p:nvPr/>
            </p:nvSpPr>
            <p:spPr>
              <a:xfrm>
                <a:off x="2793220" y="1511679"/>
                <a:ext cx="2159566" cy="707886"/>
              </a:xfrm>
              <a:prstGeom prst="rect">
                <a:avLst/>
              </a:prstGeom>
              <a:noFill/>
            </p:spPr>
            <p:txBody>
              <a:bodyPr wrap="none" rtlCol="0">
                <a:spAutoFit/>
              </a:bodyPr>
              <a:lstStyle/>
              <a:p>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65" name="文本框 64"/>
              <p:cNvSpPr txBox="1"/>
              <p:nvPr/>
            </p:nvSpPr>
            <p:spPr>
              <a:xfrm>
                <a:off x="2875108" y="2079324"/>
                <a:ext cx="1939955" cy="276999"/>
              </a:xfrm>
              <a:prstGeom prst="rect">
                <a:avLst/>
              </a:prstGeom>
              <a:noFill/>
            </p:spPr>
            <p:txBody>
              <a:bodyPr wrap="none" rtlCol="0">
                <a:spAutoFit/>
              </a:bodyPr>
              <a:lstStyle/>
              <a:p>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sp>
          <p:nvSpPr>
            <p:cNvPr id="66" name="文本框 65"/>
            <p:cNvSpPr txBox="1"/>
            <p:nvPr/>
          </p:nvSpPr>
          <p:spPr>
            <a:xfrm>
              <a:off x="1392073" y="1541698"/>
              <a:ext cx="3097481" cy="921471"/>
            </a:xfrm>
            <a:prstGeom prst="rect">
              <a:avLst/>
            </a:prstGeom>
            <a:noFill/>
          </p:spPr>
          <p:txBody>
            <a:bodyPr wrap="square" rtlCol="0">
              <a:spAutoFit/>
            </a:bodyPr>
            <a:lstStyle/>
            <a:p>
              <a:pPr>
                <a:lnSpc>
                  <a:spcPts val="2200"/>
                </a:lnSpc>
              </a:pPr>
              <a:r>
                <a:rPr lang="zh-CN" altLang="en-US" sz="1400" dirty="0">
                  <a:solidFill>
                    <a:srgbClr val="4B5E81"/>
                  </a:solidFill>
                  <a:cs typeface="+mn-ea"/>
                  <a:sym typeface="+mn-lt"/>
                </a:rPr>
                <a:t>点击输入内容点击输入</a:t>
              </a:r>
              <a:endParaRPr lang="en-US" altLang="zh-CN" sz="1400" dirty="0">
                <a:solidFill>
                  <a:srgbClr val="4B5E81"/>
                </a:solidFill>
                <a:cs typeface="+mn-ea"/>
                <a:sym typeface="+mn-lt"/>
              </a:endParaRPr>
            </a:p>
            <a:p>
              <a:pPr>
                <a:lnSpc>
                  <a:spcPts val="2200"/>
                </a:lnSpc>
              </a:pPr>
              <a:r>
                <a:rPr lang="zh-CN" altLang="en-US" sz="1400" dirty="0">
                  <a:solidFill>
                    <a:srgbClr val="4B5E81"/>
                  </a:solidFill>
                  <a:cs typeface="+mn-ea"/>
                  <a:sym typeface="+mn-lt"/>
                </a:rPr>
                <a:t>点击输入内容点击输入内容点击输入</a:t>
              </a:r>
              <a:endParaRPr lang="en-US" altLang="zh-CN" sz="1400" dirty="0">
                <a:solidFill>
                  <a:srgbClr val="4B5E81"/>
                </a:solidFill>
                <a:cs typeface="+mn-ea"/>
                <a:sym typeface="+mn-lt"/>
              </a:endParaRPr>
            </a:p>
            <a:p>
              <a:pPr>
                <a:lnSpc>
                  <a:spcPts val="2200"/>
                </a:lnSpc>
              </a:pPr>
              <a:r>
                <a:rPr lang="zh-CN" altLang="en-US" sz="1400" dirty="0">
                  <a:solidFill>
                    <a:srgbClr val="4B5E81"/>
                  </a:solidFill>
                  <a:cs typeface="+mn-ea"/>
                  <a:sym typeface="+mn-lt"/>
                </a:rPr>
                <a:t>点击输入内容点击输入内容点击输入</a:t>
              </a:r>
              <a:endParaRPr lang="zh-CN" altLang="en-US" sz="1400" dirty="0">
                <a:solidFill>
                  <a:srgbClr val="4B5E81"/>
                </a:solidFill>
                <a:cs typeface="+mn-ea"/>
                <a:sym typeface="+mn-lt"/>
              </a:endParaRPr>
            </a:p>
          </p:txBody>
        </p:sp>
        <p:cxnSp>
          <p:nvCxnSpPr>
            <p:cNvPr id="67" name="直接连接符 66"/>
            <p:cNvCxnSpPr/>
            <p:nvPr/>
          </p:nvCxnSpPr>
          <p:spPr>
            <a:xfrm flipH="1">
              <a:off x="1493865" y="1541698"/>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8395648" y="4507054"/>
            <a:ext cx="3151447" cy="1766115"/>
            <a:chOff x="8477535" y="4479759"/>
            <a:chExt cx="3151447" cy="1766115"/>
          </a:xfrm>
        </p:grpSpPr>
        <p:grpSp>
          <p:nvGrpSpPr>
            <p:cNvPr id="69" name="组合 68"/>
            <p:cNvGrpSpPr/>
            <p:nvPr/>
          </p:nvGrpSpPr>
          <p:grpSpPr>
            <a:xfrm>
              <a:off x="9400351" y="4479759"/>
              <a:ext cx="2228631" cy="844644"/>
              <a:chOff x="2555974" y="1511679"/>
              <a:chExt cx="2228631" cy="844644"/>
            </a:xfrm>
          </p:grpSpPr>
          <p:sp>
            <p:nvSpPr>
              <p:cNvPr id="72" name="文本框 71"/>
              <p:cNvSpPr txBox="1"/>
              <p:nvPr/>
            </p:nvSpPr>
            <p:spPr>
              <a:xfrm>
                <a:off x="2555974" y="1511679"/>
                <a:ext cx="2159567" cy="707886"/>
              </a:xfrm>
              <a:prstGeom prst="rect">
                <a:avLst/>
              </a:prstGeom>
              <a:noFill/>
            </p:spPr>
            <p:txBody>
              <a:bodyPr wrap="none" rtlCol="0">
                <a:spAutoFit/>
              </a:bodyPr>
              <a:lstStyle/>
              <a:p>
                <a:pPr algn="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73" name="文本框 72"/>
              <p:cNvSpPr txBox="1"/>
              <p:nvPr/>
            </p:nvSpPr>
            <p:spPr>
              <a:xfrm>
                <a:off x="2844650" y="2079324"/>
                <a:ext cx="1939955" cy="276999"/>
              </a:xfrm>
              <a:prstGeom prst="rect">
                <a:avLst/>
              </a:prstGeom>
              <a:noFill/>
            </p:spPr>
            <p:txBody>
              <a:bodyPr wrap="none" rtlCol="0">
                <a:spAutoFit/>
              </a:bodyPr>
              <a:lstStyle/>
              <a:p>
                <a:pPr algn="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sp>
          <p:nvSpPr>
            <p:cNvPr id="70" name="文本框 69"/>
            <p:cNvSpPr txBox="1"/>
            <p:nvPr/>
          </p:nvSpPr>
          <p:spPr>
            <a:xfrm>
              <a:off x="8477535" y="5324403"/>
              <a:ext cx="3097481" cy="921471"/>
            </a:xfrm>
            <a:prstGeom prst="rect">
              <a:avLst/>
            </a:prstGeom>
            <a:noFill/>
          </p:spPr>
          <p:txBody>
            <a:bodyPr wrap="square" rtlCol="0">
              <a:spAutoFit/>
            </a:bodyPr>
            <a:lstStyle/>
            <a:p>
              <a:pPr algn="r">
                <a:lnSpc>
                  <a:spcPts val="2200"/>
                </a:lnSpc>
              </a:pPr>
              <a:r>
                <a:rPr lang="zh-CN" altLang="en-US" sz="1400" dirty="0">
                  <a:solidFill>
                    <a:srgbClr val="4B5E81"/>
                  </a:solidFill>
                  <a:cs typeface="+mn-ea"/>
                  <a:sym typeface="+mn-lt"/>
                </a:rPr>
                <a:t>点击输入内容点击输入</a:t>
              </a:r>
              <a:endParaRPr lang="en-US" altLang="zh-CN" sz="1400" dirty="0">
                <a:solidFill>
                  <a:srgbClr val="4B5E81"/>
                </a:solidFill>
                <a:cs typeface="+mn-ea"/>
                <a:sym typeface="+mn-lt"/>
              </a:endParaRPr>
            </a:p>
            <a:p>
              <a:pPr algn="r">
                <a:lnSpc>
                  <a:spcPts val="2200"/>
                </a:lnSpc>
              </a:pPr>
              <a:r>
                <a:rPr lang="zh-CN" altLang="en-US" sz="1400" dirty="0">
                  <a:solidFill>
                    <a:srgbClr val="4B5E81"/>
                  </a:solidFill>
                  <a:cs typeface="+mn-ea"/>
                  <a:sym typeface="+mn-lt"/>
                </a:rPr>
                <a:t>点击输入内容点击输入内容点击输入</a:t>
              </a:r>
              <a:endParaRPr lang="en-US" altLang="zh-CN" sz="1400" dirty="0">
                <a:solidFill>
                  <a:srgbClr val="4B5E81"/>
                </a:solidFill>
                <a:cs typeface="+mn-ea"/>
                <a:sym typeface="+mn-lt"/>
              </a:endParaRPr>
            </a:p>
            <a:p>
              <a:pPr algn="r">
                <a:lnSpc>
                  <a:spcPts val="2200"/>
                </a:lnSpc>
              </a:pPr>
              <a:r>
                <a:rPr lang="zh-CN" altLang="en-US" sz="1400" dirty="0">
                  <a:solidFill>
                    <a:srgbClr val="4B5E81"/>
                  </a:solidFill>
                  <a:cs typeface="+mn-ea"/>
                  <a:sym typeface="+mn-lt"/>
                </a:rPr>
                <a:t>点击输入内容点击输入内容点击输入</a:t>
              </a:r>
              <a:endParaRPr lang="zh-CN" altLang="en-US" sz="1400" dirty="0">
                <a:solidFill>
                  <a:srgbClr val="4B5E81"/>
                </a:solidFill>
                <a:cs typeface="+mn-ea"/>
                <a:sym typeface="+mn-lt"/>
              </a:endParaRPr>
            </a:p>
          </p:txBody>
        </p:sp>
        <p:cxnSp>
          <p:nvCxnSpPr>
            <p:cNvPr id="71" name="直接连接符 70"/>
            <p:cNvCxnSpPr/>
            <p:nvPr/>
          </p:nvCxnSpPr>
          <p:spPr>
            <a:xfrm flipH="1">
              <a:off x="8674863" y="5324403"/>
              <a:ext cx="2777883"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pic>
        <p:nvPicPr>
          <p:cNvPr id="18" name="图片 17"/>
          <p:cNvPicPr>
            <a:picLocks noChangeAspect="1"/>
          </p:cNvPicPr>
          <p:nvPr/>
        </p:nvPicPr>
        <p:blipFill rotWithShape="1">
          <a:blip r:embed="rId1" cstate="screen"/>
          <a:srcRect t="21875" b="21875"/>
          <a:stretch>
            <a:fillRect/>
          </a:stretch>
        </p:blipFill>
        <p:spPr>
          <a:xfrm>
            <a:off x="0" y="0"/>
            <a:ext cx="1219200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1" cstate="screen"/>
          <a:srcRect/>
          <a:stretch>
            <a:fillRect/>
          </a:stretch>
        </p:blipFill>
        <p:spPr>
          <a:xfrm flipH="1">
            <a:off x="0" y="1"/>
            <a:ext cx="12192000" cy="6858000"/>
          </a:xfrm>
          <a:prstGeom prst="rect">
            <a:avLst/>
          </a:prstGeom>
        </p:spPr>
      </p:pic>
      <p:sp>
        <p:nvSpPr>
          <p:cNvPr id="2" name="矩形 1"/>
          <p:cNvSpPr/>
          <p:nvPr/>
        </p:nvSpPr>
        <p:spPr>
          <a:xfrm>
            <a:off x="0" y="0"/>
            <a:ext cx="12192000" cy="6858001"/>
          </a:xfrm>
          <a:prstGeom prst="rect">
            <a:avLst/>
          </a:prstGeom>
          <a:solidFill>
            <a:srgbClr val="E8E9E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第一部分</a:t>
            </a:r>
            <a:endParaRPr lang="zh-CN" altLang="en-US" sz="2400" dirty="0">
              <a:solidFill>
                <a:srgbClr val="DCDDE1"/>
              </a:solidFill>
              <a:cs typeface="+mn-ea"/>
              <a:sym typeface="+mn-lt"/>
            </a:endParaRPr>
          </a:p>
        </p:txBody>
      </p:sp>
      <p:grpSp>
        <p:nvGrpSpPr>
          <p:cNvPr id="25" name="组合 24"/>
          <p:cNvGrpSpPr/>
          <p:nvPr/>
        </p:nvGrpSpPr>
        <p:grpSpPr>
          <a:xfrm>
            <a:off x="6145946" y="484505"/>
            <a:ext cx="6046054" cy="2756221"/>
            <a:chOff x="6145946" y="717722"/>
            <a:chExt cx="6046054" cy="2756221"/>
          </a:xfrm>
        </p:grpSpPr>
        <p:grpSp>
          <p:nvGrpSpPr>
            <p:cNvPr id="12" name="组合 11"/>
            <p:cNvGrpSpPr/>
            <p:nvPr/>
          </p:nvGrpSpPr>
          <p:grpSpPr>
            <a:xfrm>
              <a:off x="7420404" y="717722"/>
              <a:ext cx="2159566" cy="1434887"/>
              <a:chOff x="7420404" y="867850"/>
              <a:chExt cx="2159566" cy="1434887"/>
            </a:xfrm>
          </p:grpSpPr>
          <p:pic>
            <p:nvPicPr>
              <p:cNvPr id="5" name="图片 4"/>
              <p:cNvPicPr>
                <a:picLocks noChangeAspect="1"/>
              </p:cNvPicPr>
              <p:nvPr/>
            </p:nvPicPr>
            <p:blipFill>
              <a:blip r:embed="rId2" cstate="screen">
                <a:clrChange>
                  <a:clrFrom>
                    <a:srgbClr val="FFFFFF"/>
                  </a:clrFrom>
                  <a:clrTo>
                    <a:srgbClr val="FFFFFF">
                      <a:alpha val="0"/>
                    </a:srgbClr>
                  </a:clrTo>
                </a:clrChange>
              </a:blip>
              <a:stretch>
                <a:fillRect/>
              </a:stretch>
            </p:blipFill>
            <p:spPr>
              <a:xfrm>
                <a:off x="8189903" y="867850"/>
                <a:ext cx="620561" cy="540000"/>
              </a:xfrm>
              <a:prstGeom prst="rect">
                <a:avLst/>
              </a:prstGeom>
            </p:spPr>
          </p:pic>
          <p:grpSp>
            <p:nvGrpSpPr>
              <p:cNvPr id="6" name="组合 5"/>
              <p:cNvGrpSpPr/>
              <p:nvPr/>
            </p:nvGrpSpPr>
            <p:grpSpPr>
              <a:xfrm>
                <a:off x="7420404" y="1458093"/>
                <a:ext cx="2159566" cy="844644"/>
                <a:chOff x="6077462" y="3674652"/>
                <a:chExt cx="2159566" cy="844644"/>
              </a:xfrm>
            </p:grpSpPr>
            <p:sp>
              <p:nvSpPr>
                <p:cNvPr id="20" name="文本框 19"/>
                <p:cNvSpPr txBox="1"/>
                <p:nvPr/>
              </p:nvSpPr>
              <p:spPr>
                <a:xfrm>
                  <a:off x="6077462" y="3674652"/>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21" name="文本框 20"/>
                <p:cNvSpPr txBox="1"/>
                <p:nvPr/>
              </p:nvSpPr>
              <p:spPr>
                <a:xfrm>
                  <a:off x="6262743" y="4242297"/>
                  <a:ext cx="1939955" cy="276999"/>
                </a:xfrm>
                <a:prstGeom prst="rect">
                  <a:avLst/>
                </a:prstGeom>
                <a:noFill/>
              </p:spPr>
              <p:txBody>
                <a:bodyPr wrap="none" rtlCol="0">
                  <a:spAutoFit/>
                </a:bodyPr>
                <a:lstStyle/>
                <a:p>
                  <a:pPr algn="ct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grpSp>
        <p:sp>
          <p:nvSpPr>
            <p:cNvPr id="24" name="文本框 23"/>
            <p:cNvSpPr txBox="1"/>
            <p:nvPr/>
          </p:nvSpPr>
          <p:spPr>
            <a:xfrm>
              <a:off x="6145946" y="2253096"/>
              <a:ext cx="4708477" cy="1220847"/>
            </a:xfrm>
            <a:prstGeom prst="rect">
              <a:avLst/>
            </a:prstGeom>
            <a:noFill/>
          </p:spPr>
          <p:txBody>
            <a:bodyPr wrap="square" rtlCol="0">
              <a:spAutoFit/>
            </a:bodyPr>
            <a:lstStyle/>
            <a:p>
              <a:pPr algn="ctr">
                <a:lnSpc>
                  <a:spcPts val="2200"/>
                </a:lnSpc>
              </a:pPr>
              <a:r>
                <a:rPr lang="zh-CN" altLang="en-US" sz="1600" dirty="0">
                  <a:solidFill>
                    <a:srgbClr val="949AB2"/>
                  </a:solidFill>
                  <a:cs typeface="+mn-ea"/>
                  <a:sym typeface="+mn-lt"/>
                </a:rPr>
                <a:t>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zh-CN" altLang="en-US" sz="1600" dirty="0">
                <a:solidFill>
                  <a:srgbClr val="949AB2"/>
                </a:solidFill>
                <a:cs typeface="+mn-ea"/>
                <a:sym typeface="+mn-lt"/>
              </a:endParaRPr>
            </a:p>
          </p:txBody>
        </p:sp>
        <p:grpSp>
          <p:nvGrpSpPr>
            <p:cNvPr id="23" name="组合 22"/>
            <p:cNvGrpSpPr/>
            <p:nvPr/>
          </p:nvGrpSpPr>
          <p:grpSpPr>
            <a:xfrm>
              <a:off x="6145946" y="2186843"/>
              <a:ext cx="6046054" cy="461522"/>
              <a:chOff x="6145946" y="2186843"/>
              <a:chExt cx="6046054" cy="461522"/>
            </a:xfrm>
          </p:grpSpPr>
          <p:cxnSp>
            <p:nvCxnSpPr>
              <p:cNvPr id="27" name="直接连接符 26"/>
              <p:cNvCxnSpPr/>
              <p:nvPr/>
            </p:nvCxnSpPr>
            <p:spPr>
              <a:xfrm flipH="1">
                <a:off x="6145946" y="2189316"/>
                <a:ext cx="4708478"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10854423" y="2186843"/>
                <a:ext cx="1337577" cy="461522"/>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8" name="组合 37"/>
          <p:cNvGrpSpPr/>
          <p:nvPr/>
        </p:nvGrpSpPr>
        <p:grpSpPr>
          <a:xfrm>
            <a:off x="6145946" y="3617275"/>
            <a:ext cx="6046054" cy="2756221"/>
            <a:chOff x="6145946" y="717722"/>
            <a:chExt cx="6046054" cy="2756221"/>
          </a:xfrm>
        </p:grpSpPr>
        <p:grpSp>
          <p:nvGrpSpPr>
            <p:cNvPr id="39" name="组合 38"/>
            <p:cNvGrpSpPr/>
            <p:nvPr/>
          </p:nvGrpSpPr>
          <p:grpSpPr>
            <a:xfrm>
              <a:off x="7420404" y="717722"/>
              <a:ext cx="2159566" cy="1434887"/>
              <a:chOff x="7420404" y="867850"/>
              <a:chExt cx="2159566" cy="1434887"/>
            </a:xfrm>
          </p:grpSpPr>
          <p:pic>
            <p:nvPicPr>
              <p:cNvPr id="44" name="图片 43"/>
              <p:cNvPicPr>
                <a:picLocks noChangeAspect="1"/>
              </p:cNvPicPr>
              <p:nvPr/>
            </p:nvPicPr>
            <p:blipFill>
              <a:blip r:embed="rId2" cstate="screen">
                <a:clrChange>
                  <a:clrFrom>
                    <a:srgbClr val="FFFFFF"/>
                  </a:clrFrom>
                  <a:clrTo>
                    <a:srgbClr val="FFFFFF">
                      <a:alpha val="0"/>
                    </a:srgbClr>
                  </a:clrTo>
                </a:clrChange>
              </a:blip>
              <a:stretch>
                <a:fillRect/>
              </a:stretch>
            </p:blipFill>
            <p:spPr>
              <a:xfrm>
                <a:off x="8189903" y="867850"/>
                <a:ext cx="620561" cy="540000"/>
              </a:xfrm>
              <a:prstGeom prst="rect">
                <a:avLst/>
              </a:prstGeom>
            </p:spPr>
          </p:pic>
          <p:grpSp>
            <p:nvGrpSpPr>
              <p:cNvPr id="45" name="组合 44"/>
              <p:cNvGrpSpPr/>
              <p:nvPr/>
            </p:nvGrpSpPr>
            <p:grpSpPr>
              <a:xfrm>
                <a:off x="7420404" y="1458093"/>
                <a:ext cx="2159566" cy="844644"/>
                <a:chOff x="6077462" y="3674652"/>
                <a:chExt cx="2159566" cy="844644"/>
              </a:xfrm>
            </p:grpSpPr>
            <p:sp>
              <p:nvSpPr>
                <p:cNvPr id="46" name="文本框 45"/>
                <p:cNvSpPr txBox="1"/>
                <p:nvPr/>
              </p:nvSpPr>
              <p:spPr>
                <a:xfrm>
                  <a:off x="6077462" y="3674652"/>
                  <a:ext cx="2159566"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输入标题</a:t>
                  </a:r>
                  <a:endParaRPr lang="zh-CN" altLang="en-US" sz="4000" spc="-150" dirty="0">
                    <a:solidFill>
                      <a:schemeClr val="accent1">
                        <a:lumMod val="50000"/>
                      </a:schemeClr>
                    </a:solidFill>
                    <a:cs typeface="+mn-ea"/>
                    <a:sym typeface="+mn-lt"/>
                  </a:endParaRPr>
                </a:p>
              </p:txBody>
            </p:sp>
            <p:sp>
              <p:nvSpPr>
                <p:cNvPr id="47" name="文本框 46"/>
                <p:cNvSpPr txBox="1"/>
                <p:nvPr/>
              </p:nvSpPr>
              <p:spPr>
                <a:xfrm>
                  <a:off x="6262743" y="4242297"/>
                  <a:ext cx="1939955" cy="276999"/>
                </a:xfrm>
                <a:prstGeom prst="rect">
                  <a:avLst/>
                </a:prstGeom>
                <a:noFill/>
              </p:spPr>
              <p:txBody>
                <a:bodyPr wrap="none" rtlCol="0">
                  <a:spAutoFit/>
                </a:bodyPr>
                <a:lstStyle/>
                <a:p>
                  <a:pPr algn="ctr"/>
                  <a:r>
                    <a:rPr lang="en-US" altLang="zh-CN" sz="1200" spc="600" dirty="0">
                      <a:solidFill>
                        <a:srgbClr val="949AB2"/>
                      </a:solidFill>
                      <a:cs typeface="+mn-ea"/>
                      <a:sym typeface="+mn-lt"/>
                    </a:rPr>
                    <a:t>TITLE </a:t>
                  </a:r>
                  <a:r>
                    <a:rPr lang="en-US" altLang="zh-CN" sz="1200" spc="800" dirty="0">
                      <a:solidFill>
                        <a:srgbClr val="949AB2"/>
                      </a:solidFill>
                      <a:cs typeface="+mn-ea"/>
                      <a:sym typeface="+mn-lt"/>
                    </a:rPr>
                    <a:t>HERE</a:t>
                  </a:r>
                  <a:endParaRPr lang="zh-CN" altLang="en-US" sz="1200" spc="800" dirty="0">
                    <a:solidFill>
                      <a:srgbClr val="949AB2"/>
                    </a:solidFill>
                    <a:cs typeface="+mn-ea"/>
                    <a:sym typeface="+mn-lt"/>
                  </a:endParaRPr>
                </a:p>
              </p:txBody>
            </p:sp>
          </p:grpSp>
        </p:grpSp>
        <p:sp>
          <p:nvSpPr>
            <p:cNvPr id="40" name="文本框 39"/>
            <p:cNvSpPr txBox="1"/>
            <p:nvPr/>
          </p:nvSpPr>
          <p:spPr>
            <a:xfrm>
              <a:off x="6145946" y="2253096"/>
              <a:ext cx="4708477" cy="1220847"/>
            </a:xfrm>
            <a:prstGeom prst="rect">
              <a:avLst/>
            </a:prstGeom>
            <a:noFill/>
          </p:spPr>
          <p:txBody>
            <a:bodyPr wrap="square" rtlCol="0">
              <a:spAutoFit/>
            </a:bodyPr>
            <a:lstStyle/>
            <a:p>
              <a:pPr algn="ctr">
                <a:lnSpc>
                  <a:spcPts val="2200"/>
                </a:lnSpc>
              </a:pPr>
              <a:r>
                <a:rPr lang="zh-CN" altLang="en-US" sz="1600" dirty="0">
                  <a:solidFill>
                    <a:srgbClr val="949AB2"/>
                  </a:solidFill>
                  <a:cs typeface="+mn-ea"/>
                  <a:sym typeface="+mn-lt"/>
                </a:rPr>
                <a:t>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en-US" altLang="zh-CN" sz="1600" dirty="0">
                <a:solidFill>
                  <a:srgbClr val="949AB2"/>
                </a:solidFill>
                <a:cs typeface="+mn-ea"/>
                <a:sym typeface="+mn-lt"/>
              </a:endParaRPr>
            </a:p>
            <a:p>
              <a:pPr algn="ctr">
                <a:lnSpc>
                  <a:spcPts val="2200"/>
                </a:lnSpc>
              </a:pPr>
              <a:r>
                <a:rPr lang="zh-CN" altLang="en-US" sz="1600" dirty="0">
                  <a:solidFill>
                    <a:srgbClr val="949AB2"/>
                  </a:solidFill>
                  <a:cs typeface="+mn-ea"/>
                  <a:sym typeface="+mn-lt"/>
                </a:rPr>
                <a:t>点击输入内容点击输入内容点击输入内容点击输入</a:t>
              </a:r>
              <a:endParaRPr lang="zh-CN" altLang="en-US" sz="1600" dirty="0">
                <a:solidFill>
                  <a:srgbClr val="949AB2"/>
                </a:solidFill>
                <a:cs typeface="+mn-ea"/>
                <a:sym typeface="+mn-lt"/>
              </a:endParaRPr>
            </a:p>
          </p:txBody>
        </p:sp>
        <p:grpSp>
          <p:nvGrpSpPr>
            <p:cNvPr id="41" name="组合 40"/>
            <p:cNvGrpSpPr/>
            <p:nvPr/>
          </p:nvGrpSpPr>
          <p:grpSpPr>
            <a:xfrm>
              <a:off x="6145946" y="2186843"/>
              <a:ext cx="6046054" cy="461522"/>
              <a:chOff x="6145946" y="2186843"/>
              <a:chExt cx="6046054" cy="461522"/>
            </a:xfrm>
          </p:grpSpPr>
          <p:cxnSp>
            <p:nvCxnSpPr>
              <p:cNvPr id="42" name="直接连接符 41"/>
              <p:cNvCxnSpPr/>
              <p:nvPr/>
            </p:nvCxnSpPr>
            <p:spPr>
              <a:xfrm flipH="1">
                <a:off x="6145946" y="2189316"/>
                <a:ext cx="4708478" cy="0"/>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flipV="1">
                <a:off x="10854423" y="2186843"/>
                <a:ext cx="1337577" cy="461522"/>
              </a:xfrm>
              <a:prstGeom prst="line">
                <a:avLst/>
              </a:prstGeom>
              <a:ln w="12700">
                <a:solidFill>
                  <a:schemeClr val="accent1">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7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ppt_x"/>
                                          </p:val>
                                        </p:tav>
                                        <p:tav tm="100000">
                                          <p:val>
                                            <p:strVal val="#ppt_x"/>
                                          </p:val>
                                        </p:tav>
                                      </p:tavLst>
                                    </p:anim>
                                    <p:anim calcmode="lin" valueType="num">
                                      <p:cBhvr additive="base">
                                        <p:cTn id="12"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第二部分</a:t>
            </a:r>
            <a:endParaRPr lang="zh-CN" altLang="en-US" sz="8000" dirty="0">
              <a:solidFill>
                <a:schemeClr val="accent1">
                  <a:lumMod val="50000"/>
                </a:schemeClr>
              </a:solidFill>
              <a:cs typeface="+mn-ea"/>
              <a:sym typeface="+mn-lt"/>
            </a:endParaRPr>
          </a:p>
        </p:txBody>
      </p:sp>
      <p:grpSp>
        <p:nvGrpSpPr>
          <p:cNvPr id="3" name="组合 2"/>
          <p:cNvGrpSpPr/>
          <p:nvPr/>
        </p:nvGrpSpPr>
        <p:grpSpPr>
          <a:xfrm>
            <a:off x="1210974" y="1449010"/>
            <a:ext cx="403059" cy="5422638"/>
            <a:chOff x="1210974" y="1449010"/>
            <a:chExt cx="403059" cy="5422638"/>
          </a:xfrm>
        </p:grpSpPr>
        <p:sp>
          <p:nvSpPr>
            <p:cNvPr id="29" name="文本框 28"/>
            <p:cNvSpPr txBox="1"/>
            <p:nvPr/>
          </p:nvSpPr>
          <p:spPr>
            <a:xfrm>
              <a:off x="1215911" y="1449010"/>
              <a:ext cx="398122" cy="2440348"/>
            </a:xfrm>
            <a:prstGeom prst="rect">
              <a:avLst/>
            </a:prstGeom>
            <a:noFill/>
          </p:spPr>
          <p:txBody>
            <a:bodyPr vert="wordArtVertRtl" wrap="none" rtlCol="0">
              <a:spAutoFit/>
            </a:bodyPr>
            <a:lstStyle/>
            <a:p>
              <a:r>
                <a:rPr lang="en-US" altLang="zh-CN" sz="1200" dirty="0">
                  <a:solidFill>
                    <a:srgbClr val="949AB2"/>
                  </a:solidFill>
                  <a:cs typeface="+mn-ea"/>
                  <a:sym typeface="+mn-lt"/>
                </a:rPr>
                <a:t>CHAPTER TWO</a:t>
              </a:r>
              <a:endParaRPr lang="zh-CN" altLang="en-US" sz="1200" dirty="0">
                <a:solidFill>
                  <a:srgbClr val="949AB2"/>
                </a:solidFill>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698234"/>
            <a:chOff x="2861166" y="0"/>
            <a:chExt cx="579518" cy="5698234"/>
          </a:xfrm>
        </p:grpSpPr>
        <p:sp>
          <p:nvSpPr>
            <p:cNvPr id="28" name="文本框 27"/>
            <p:cNvSpPr txBox="1"/>
            <p:nvPr/>
          </p:nvSpPr>
          <p:spPr>
            <a:xfrm>
              <a:off x="2861166" y="2775126"/>
              <a:ext cx="579518" cy="2923108"/>
            </a:xfrm>
            <a:prstGeom prst="rect">
              <a:avLst/>
            </a:prstGeom>
            <a:noFill/>
          </p:spPr>
          <p:txBody>
            <a:bodyPr vert="wordArtVertRtl" wrap="none" rtlCol="0">
              <a:spAutoFit/>
            </a:bodyPr>
            <a:lstStyle/>
            <a:p>
              <a:r>
                <a:rPr lang="zh-CN" altLang="en-US" sz="2000" spc="600" dirty="0">
                  <a:solidFill>
                    <a:srgbClr val="949AB2"/>
                  </a:solidFill>
                  <a:cs typeface="+mn-ea"/>
                  <a:sym typeface="+mn-lt"/>
                </a:rPr>
                <a:t>点击输入内容</a:t>
              </a:r>
              <a:endParaRPr lang="zh-CN" altLang="en-US" sz="2000" spc="600" dirty="0">
                <a:solidFill>
                  <a:srgbClr val="949AB2"/>
                </a:solidFill>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ags/tag1.xml><?xml version="1.0" encoding="utf-8"?>
<p:tagLst xmlns:p="http://schemas.openxmlformats.org/presentationml/2006/main">
  <p:tag name="ISPRING_PRESENTATION_TITLE" val="PowerPoint 演示文稿"/>
  <p:tag name="ISPRING_FIRST_PUBLISH" val="1"/>
  <p:tag name="commondata" val="eyJoZGlkIjoiMDljZjBlNDg5MjVmNzcyYjVhOTJmMTVkOGM0Y2Q4Zjc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y4lk3o3v">
      <a:majorFont>
        <a:latin typeface="印品黑体"/>
        <a:ea typeface="微软雅黑"/>
        <a:cs typeface=""/>
      </a:majorFont>
      <a:minorFont>
        <a:latin typeface="印品黑体"/>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3282</Words>
  <Application>WPS 演示</Application>
  <PresentationFormat>宽屏</PresentationFormat>
  <Paragraphs>476</Paragraphs>
  <Slides>27</Slides>
  <Notes>27</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Arial</vt:lpstr>
      <vt:lpstr>宋体</vt:lpstr>
      <vt:lpstr>Wingdings</vt:lpstr>
      <vt:lpstr>印品黑体</vt:lpstr>
      <vt:lpstr>黑体</vt:lpstr>
      <vt:lpstr>微软雅黑</vt:lpstr>
      <vt:lpstr>Arial Unicode MS</vt:lpstr>
      <vt:lpstr>汉仪中圆简</vt:lpstr>
      <vt:lpstr>Arial</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人工智能</dc:title>
  <dc:creator>第一PPT</dc:creator>
  <cp:keywords>www.1ppt.com</cp:keywords>
  <dc:description>www.1ppt.com</dc:description>
  <cp:lastModifiedBy>十二</cp:lastModifiedBy>
  <cp:revision>155</cp:revision>
  <dcterms:created xsi:type="dcterms:W3CDTF">2017-07-11T01:45:00Z</dcterms:created>
  <dcterms:modified xsi:type="dcterms:W3CDTF">2024-01-17T06:01:29Z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B975A5263CC64B3AA584634947FE3366_12</vt:lpwstr>
  </property>
  <property fmtid="{D5CDD505-2E9C-101B-9397-08002B2CF9AE}" pid="3" name="KSOProductBuildVer">
    <vt:lpwstr>2052-12.1.0.16120</vt:lpwstr>
  </property>
</Properties>
</file>