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3"/>
  </p:sldMasterIdLst>
  <p:notesMasterIdLst>
    <p:notesMasterId r:id="rId5"/>
  </p:notesMasterIdLst>
  <p:sldIdLst>
    <p:sldId id="256"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2"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A6A6A6"/>
    <a:srgbClr val="D6DC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95" autoAdjust="0"/>
    <p:restoredTop sz="91696" autoAdjust="0"/>
  </p:normalViewPr>
  <p:slideViewPr>
    <p:cSldViewPr snapToGrid="0" showGuides="1">
      <p:cViewPr>
        <p:scale>
          <a:sx n="66" d="100"/>
          <a:sy n="66" d="100"/>
        </p:scale>
        <p:origin x="1518" y="8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1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3F43A7-3778-4449-BD55-DAEDD9CE558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DAC0D3-736B-491A-8DC5-41C8CC5EE0A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CDAC0D3-736B-491A-8DC5-41C8CC5EE0A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DAC0D3-736B-491A-8DC5-41C8CC5EE0A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TextBox 2"/>
          <p:cNvSpPr txBox="1"/>
          <p:nvPr userDrawn="1"/>
        </p:nvSpPr>
        <p:spPr>
          <a:xfrm>
            <a:off x="1907705" y="1349063"/>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endParaRPr lang="en-US" altLang="zh-CN" sz="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mc:AlternateContent xmlns:mc="http://schemas.openxmlformats.org/markup-compatibility/2006">
    <mc:Choice xmlns:p14="http://schemas.microsoft.com/office/powerpoint/2010/main" Requires="p14">
      <p:transition spd="slow" p14:dur="2000" advTm="0"/>
    </mc:Choice>
    <mc:Fallback>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microsoft.com/office/2007/relationships/hdphoto" Target="../media/image5.wdp"/><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xml"/><Relationship Id="rId3" Type="http://schemas.openxmlformats.org/officeDocument/2006/relationships/image" Target="../media/image10.png"/><Relationship Id="rId2" Type="http://schemas.microsoft.com/office/2007/relationships/hdphoto" Target="../media/image9.wdp"/><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11.emf"/></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microsoft.com/office/2007/relationships/hdphoto" Target="../media/image5.wdp"/><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2.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xml"/><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image" Target="../media/image16.emf"/></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notesSlide" Target="../notesSlides/notesSlide2.xml"/><Relationship Id="rId13" Type="http://schemas.openxmlformats.org/officeDocument/2006/relationships/slideLayout" Target="../slideLayouts/slideLayout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2.xml"/><Relationship Id="rId2" Type="http://schemas.microsoft.com/office/2007/relationships/hdphoto" Target="../media/image5.wdp"/><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microsoft.com/office/2007/relationships/hdphoto" Target="../media/image5.wdp"/><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microsoft.com/office/2007/relationships/hdphoto" Target="../media/image7.wdp"/><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6"/>
          <p:cNvSpPr txBox="1"/>
          <p:nvPr/>
        </p:nvSpPr>
        <p:spPr>
          <a:xfrm>
            <a:off x="5616933" y="2229380"/>
            <a:ext cx="6345007" cy="913007"/>
          </a:xfrm>
          <a:prstGeom prst="rect">
            <a:avLst/>
          </a:prstGeom>
          <a:noFill/>
        </p:spPr>
        <p:txBody>
          <a:bodyPr wrap="none" rtlCol="0">
            <a:spAutoFit/>
          </a:bodyPr>
          <a:lstStyle/>
          <a:p>
            <a:r>
              <a:rPr lang="zh-CN" altLang="en-US" sz="5335" dirty="0">
                <a:solidFill>
                  <a:schemeClr val="tx1">
                    <a:lumMod val="65000"/>
                    <a:lumOff val="35000"/>
                  </a:schemeClr>
                </a:solidFill>
                <a:latin typeface="字魂35号-经典雅黑" panose="02000000000000000000" pitchFamily="2" charset="-122"/>
                <a:ea typeface="字魂35号-经典雅黑" panose="02000000000000000000" pitchFamily="2" charset="-122"/>
              </a:rPr>
              <a:t>高科技人工智能模板</a:t>
            </a:r>
            <a:endParaRPr lang="zh-CN" altLang="en-US" sz="5335" dirty="0">
              <a:solidFill>
                <a:schemeClr val="tx1">
                  <a:lumMod val="65000"/>
                  <a:lumOff val="35000"/>
                </a:schemeClr>
              </a:solidFill>
              <a:latin typeface="字魂35号-经典雅黑" panose="02000000000000000000" pitchFamily="2" charset="-122"/>
              <a:ea typeface="字魂35号-经典雅黑" panose="02000000000000000000" pitchFamily="2" charset="-122"/>
            </a:endParaRPr>
          </a:p>
        </p:txBody>
      </p:sp>
      <p:sp>
        <p:nvSpPr>
          <p:cNvPr id="8" name="TextBox 32"/>
          <p:cNvSpPr txBox="1"/>
          <p:nvPr/>
        </p:nvSpPr>
        <p:spPr>
          <a:xfrm>
            <a:off x="6255730" y="3170896"/>
            <a:ext cx="5067414" cy="400110"/>
          </a:xfrm>
          <a:prstGeom prst="rect">
            <a:avLst/>
          </a:prstGeom>
          <a:noFill/>
        </p:spPr>
        <p:txBody>
          <a:bodyPr wrap="none" rtlCol="0">
            <a:spAutoFit/>
          </a:body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年终总结 </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新年计划 </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述职报告 </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工作汇报</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2"/>
          <p:cNvSpPr txBox="1"/>
          <p:nvPr/>
        </p:nvSpPr>
        <p:spPr>
          <a:xfrm>
            <a:off x="7199082" y="754591"/>
            <a:ext cx="3081279" cy="1569660"/>
          </a:xfrm>
          <a:prstGeom prst="rect">
            <a:avLst/>
          </a:prstGeom>
          <a:noFill/>
        </p:spPr>
        <p:txBody>
          <a:bodyPr wrap="square" rtlCol="0">
            <a:spAutoFit/>
          </a:bodyPr>
          <a:lstStyle/>
          <a:p>
            <a:pPr algn="ctr"/>
            <a:r>
              <a:rPr lang="en-US" altLang="zh-CN" sz="9600" spc="300" dirty="0">
                <a:solidFill>
                  <a:schemeClr val="tx1">
                    <a:lumMod val="65000"/>
                    <a:lumOff val="35000"/>
                  </a:schemeClr>
                </a:solidFill>
                <a:latin typeface="Agency FB" pitchFamily="34" charset="0"/>
              </a:rPr>
              <a:t>2029</a:t>
            </a:r>
            <a:endParaRPr lang="zh-CN" altLang="en-US" sz="9600" spc="300" dirty="0">
              <a:solidFill>
                <a:schemeClr val="tx1">
                  <a:lumMod val="65000"/>
                  <a:lumOff val="35000"/>
                </a:schemeClr>
              </a:solidFill>
              <a:latin typeface="Agency FB" pitchFamily="34" charset="0"/>
            </a:endParaRPr>
          </a:p>
        </p:txBody>
      </p:sp>
      <p:sp>
        <p:nvSpPr>
          <p:cNvPr id="2" name="TextBox 32"/>
          <p:cNvSpPr txBox="1"/>
          <p:nvPr/>
        </p:nvSpPr>
        <p:spPr>
          <a:xfrm>
            <a:off x="6901264" y="3623122"/>
            <a:ext cx="3776345" cy="378460"/>
          </a:xfrm>
          <a:prstGeom prst="rect">
            <a:avLst/>
          </a:prstGeom>
          <a:noFill/>
        </p:spPr>
        <p:txBody>
          <a:bodyPr wrap="none" rtlCol="0">
            <a:spAutoFit/>
          </a:bodyPr>
          <a:lstStyle/>
          <a:p>
            <a:pPr algn="ctr"/>
            <a:r>
              <a:rPr lang="zh-CN" altLang="en-US" sz="1865"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汇报人：</a:t>
            </a:r>
            <a:r>
              <a:rPr lang="en-US" sz="1865"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XXXXX</a:t>
            </a:r>
            <a:r>
              <a:rPr lang="en-US" altLang="zh-CN" sz="1865"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865"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时间：</a:t>
            </a:r>
            <a:r>
              <a:rPr lang="en-US" altLang="zh-CN" sz="1865"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20XX.XX</a:t>
            </a:r>
            <a:endParaRPr lang="en-US" altLang="zh-CN" sz="1865"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ppt_w</p:attrName>
                                        </p:attrNameLst>
                                      </p:cBhvr>
                                      <p:tavLst>
                                        <p:tav tm="0" fmla="#ppt_w*sin(2.5*pi*$)">
                                          <p:val>
                                            <p:fltVal val="0"/>
                                          </p:val>
                                        </p:tav>
                                        <p:tav tm="100000">
                                          <p:val>
                                            <p:fltVal val="1"/>
                                          </p:val>
                                        </p:tav>
                                      </p:tavLst>
                                    </p:anim>
                                    <p:anim calcmode="lin" valueType="num">
                                      <p:cBhvr>
                                        <p:cTn id="9" dur="1000" fill="hold"/>
                                        <p:tgtEl>
                                          <p:spTgt spid="10"/>
                                        </p:tgtEl>
                                        <p:attrNameLst>
                                          <p:attrName>ppt_h</p:attrName>
                                        </p:attrNameLst>
                                      </p:cBhvr>
                                      <p:tavLst>
                                        <p:tav tm="0">
                                          <p:val>
                                            <p:strVal val="#ppt_h"/>
                                          </p:val>
                                        </p:tav>
                                        <p:tav tm="100000">
                                          <p:val>
                                            <p:strVal val="#ppt_h"/>
                                          </p:val>
                                        </p:tav>
                                      </p:tavLst>
                                    </p:anim>
                                  </p:childTnLst>
                                </p:cTn>
                              </p:par>
                            </p:childTnLst>
                          </p:cTn>
                        </p:par>
                        <p:par>
                          <p:cTn id="10" fill="hold">
                            <p:stCondLst>
                              <p:cond delay="1299"/>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by="(-#ppt_w*2)" calcmode="lin" valueType="num">
                                      <p:cBhvr rctx="PPT">
                                        <p:cTn id="13" dur="500" autoRev="1" fill="hold">
                                          <p:stCondLst>
                                            <p:cond delay="0"/>
                                          </p:stCondLst>
                                        </p:cTn>
                                        <p:tgtEl>
                                          <p:spTgt spid="7"/>
                                        </p:tgtEl>
                                        <p:attrNameLst>
                                          <p:attrName>ppt_w</p:attrName>
                                        </p:attrNameLst>
                                      </p:cBhvr>
                                    </p:anim>
                                    <p:anim by="(#ppt_w*0.50)" calcmode="lin" valueType="num">
                                      <p:cBhvr>
                                        <p:cTn id="14" dur="500" decel="50000" autoRev="1" fill="hold">
                                          <p:stCondLst>
                                            <p:cond delay="0"/>
                                          </p:stCondLst>
                                        </p:cTn>
                                        <p:tgtEl>
                                          <p:spTgt spid="7"/>
                                        </p:tgtEl>
                                        <p:attrNameLst>
                                          <p:attrName>ppt_x</p:attrName>
                                        </p:attrNameLst>
                                      </p:cBhvr>
                                    </p:anim>
                                    <p:anim from="(-#ppt_h/2)" to="(#ppt_y)" calcmode="lin" valueType="num">
                                      <p:cBhvr>
                                        <p:cTn id="15" dur="1000" fill="hold">
                                          <p:stCondLst>
                                            <p:cond delay="0"/>
                                          </p:stCondLst>
                                        </p:cTn>
                                        <p:tgtEl>
                                          <p:spTgt spid="7"/>
                                        </p:tgtEl>
                                        <p:attrNameLst>
                                          <p:attrName>ppt_y</p:attrName>
                                        </p:attrNameLst>
                                      </p:cBhvr>
                                    </p:anim>
                                    <p:animRot by="21600000">
                                      <p:cBhvr>
                                        <p:cTn id="16" dur="1000" fill="hold">
                                          <p:stCondLst>
                                            <p:cond delay="0"/>
                                          </p:stCondLst>
                                        </p:cTn>
                                        <p:tgtEl>
                                          <p:spTgt spid="7"/>
                                        </p:tgtEl>
                                        <p:attrNameLst>
                                          <p:attrName>r</p:attrName>
                                        </p:attrNameLst>
                                      </p:cBhvr>
                                    </p:animRot>
                                  </p:childTnLst>
                                </p:cTn>
                              </p:par>
                            </p:childTnLst>
                          </p:cTn>
                        </p:par>
                        <p:par>
                          <p:cTn id="17" fill="hold">
                            <p:stCondLst>
                              <p:cond delay="3099"/>
                            </p:stCondLst>
                            <p:childTnLst>
                              <p:par>
                                <p:cTn id="18" presetID="40" presetClass="entr" presetSubtype="0" fill="hold" grpId="0" nodeType="afterEffect">
                                  <p:stCondLst>
                                    <p:cond delay="0"/>
                                  </p:stCondLst>
                                  <p:iterate type="lt">
                                    <p:tmPct val="10000"/>
                                  </p:iterate>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1"/>
                                          </p:val>
                                        </p:tav>
                                        <p:tav tm="100000">
                                          <p:val>
                                            <p:strVal val="#ppt_x"/>
                                          </p:val>
                                        </p:tav>
                                      </p:tavLst>
                                    </p:anim>
                                    <p:anim calcmode="lin" valueType="num">
                                      <p:cBhvr>
                                        <p:cTn id="22" dur="10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6500"/>
                            </p:stCondLst>
                            <p:childTnLst>
                              <p:par>
                                <p:cTn id="24" presetID="40" presetClass="entr" presetSubtype="0" fill="hold" grpId="0" nodeType="afterEffect">
                                  <p:stCondLst>
                                    <p:cond delay="0"/>
                                  </p:stCondLst>
                                  <p:iterate type="lt">
                                    <p:tmPct val="10000"/>
                                  </p:iterate>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1"/>
                                          </p:val>
                                        </p:tav>
                                        <p:tav tm="100000">
                                          <p:val>
                                            <p:strVal val="#ppt_x"/>
                                          </p:val>
                                        </p:tav>
                                      </p:tavLst>
                                    </p:anim>
                                    <p:anim calcmode="lin" valueType="num">
                                      <p:cBhvr>
                                        <p:cTn id="2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01"/>
          <p:cNvSpPr/>
          <p:nvPr/>
        </p:nvSpPr>
        <p:spPr bwMode="auto">
          <a:xfrm flipV="1">
            <a:off x="3866258" y="2232126"/>
            <a:ext cx="4211834" cy="606988"/>
          </a:xfrm>
          <a:custGeom>
            <a:avLst/>
            <a:gdLst>
              <a:gd name="T0" fmla="*/ 909 w 909"/>
              <a:gd name="T1" fmla="*/ 131 h 131"/>
              <a:gd name="T2" fmla="*/ 134 w 909"/>
              <a:gd name="T3" fmla="*/ 131 h 131"/>
              <a:gd name="T4" fmla="*/ 0 w 909"/>
              <a:gd name="T5" fmla="*/ 0 h 131"/>
              <a:gd name="T6" fmla="*/ 760 w 909"/>
              <a:gd name="T7" fmla="*/ 0 h 131"/>
              <a:gd name="T8" fmla="*/ 909 w 909"/>
              <a:gd name="T9" fmla="*/ 131 h 131"/>
            </a:gdLst>
            <a:ahLst/>
            <a:cxnLst>
              <a:cxn ang="0">
                <a:pos x="T0" y="T1"/>
              </a:cxn>
              <a:cxn ang="0">
                <a:pos x="T2" y="T3"/>
              </a:cxn>
              <a:cxn ang="0">
                <a:pos x="T4" y="T5"/>
              </a:cxn>
              <a:cxn ang="0">
                <a:pos x="T6" y="T7"/>
              </a:cxn>
              <a:cxn ang="0">
                <a:pos x="T8" y="T9"/>
              </a:cxn>
            </a:cxnLst>
            <a:rect l="0" t="0" r="r" b="b"/>
            <a:pathLst>
              <a:path w="909" h="131">
                <a:moveTo>
                  <a:pt x="909" y="131"/>
                </a:moveTo>
                <a:lnTo>
                  <a:pt x="134" y="131"/>
                </a:lnTo>
                <a:lnTo>
                  <a:pt x="0" y="0"/>
                </a:lnTo>
                <a:lnTo>
                  <a:pt x="760" y="0"/>
                </a:lnTo>
                <a:lnTo>
                  <a:pt x="909" y="131"/>
                </a:lnTo>
                <a:close/>
              </a:path>
            </a:pathLst>
          </a:custGeom>
          <a:solidFill>
            <a:srgbClr val="595959"/>
          </a:solidFill>
          <a:ln>
            <a:noFill/>
          </a:ln>
        </p:spPr>
        <p:txBody>
          <a:bodyPr vert="horz" wrap="square" lIns="128580" tIns="64290" rIns="128580" bIns="6429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5260439" y="1130632"/>
            <a:ext cx="1423472" cy="1200329"/>
          </a:xfrm>
          <a:prstGeom prst="rect">
            <a:avLst/>
          </a:prstGeom>
          <a:noFill/>
        </p:spPr>
        <p:txBody>
          <a:bodyPr wrap="square" rtlCol="0">
            <a:spAutoFit/>
          </a:bodyPr>
          <a:lstStyle/>
          <a:p>
            <a:pPr algn="ctr"/>
            <a:r>
              <a:rPr lang="en-US" altLang="zh-CN" sz="72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72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矩形 3"/>
          <p:cNvSpPr/>
          <p:nvPr/>
        </p:nvSpPr>
        <p:spPr>
          <a:xfrm>
            <a:off x="4379971" y="2270009"/>
            <a:ext cx="3184408" cy="553998"/>
          </a:xfrm>
          <a:prstGeom prst="rect">
            <a:avLst/>
          </a:prstGeom>
        </p:spPr>
        <p:txBody>
          <a:bodyPr wrap="square" lIns="0" tIns="0" rIns="0" bIns="0">
            <a:spAutoFit/>
          </a:bodyPr>
          <a:lstStyle/>
          <a:p>
            <a:pPr algn="ctr"/>
            <a:r>
              <a:rPr lang="zh-CN" altLang="en-US" sz="3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添加您的标题</a:t>
            </a:r>
            <a:endParaRPr lang="zh-CN" altLang="en-US" sz="3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TextBox 11"/>
          <p:cNvSpPr txBox="1"/>
          <p:nvPr/>
        </p:nvSpPr>
        <p:spPr>
          <a:xfrm>
            <a:off x="3866259" y="2950113"/>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11"/>
          <p:cNvSpPr txBox="1"/>
          <p:nvPr/>
        </p:nvSpPr>
        <p:spPr>
          <a:xfrm>
            <a:off x="5972177" y="2950113"/>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11"/>
          <p:cNvSpPr txBox="1"/>
          <p:nvPr/>
        </p:nvSpPr>
        <p:spPr>
          <a:xfrm>
            <a:off x="3866258" y="3293112"/>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11"/>
          <p:cNvSpPr txBox="1"/>
          <p:nvPr/>
        </p:nvSpPr>
        <p:spPr>
          <a:xfrm>
            <a:off x="5972177" y="3293111"/>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rotWithShape="1">
          <a:blip r:embed="rId1" cstate="print">
            <a:extLst>
              <a:ext uri="{BEBA8EAE-BF5A-486C-A8C5-ECC9F3942E4B}">
                <a14:imgProps xmlns:a14="http://schemas.microsoft.com/office/drawing/2010/main">
                  <a14:imgLayer r:embed="rId2">
                    <a14:imgEffect>
                      <a14:brightnessContrast bright="-40000" contrast="-40000"/>
                    </a14:imgEffect>
                  </a14:imgLayer>
                </a14:imgProps>
              </a:ext>
              <a:ext uri="{28A0092B-C50C-407E-A947-70E740481C1C}">
                <a14:useLocalDpi xmlns:a14="http://schemas.microsoft.com/office/drawing/2010/main" val="0"/>
              </a:ext>
            </a:extLst>
          </a:blip>
          <a:srcRect b="76432"/>
          <a:stretch>
            <a:fillRect/>
          </a:stretch>
        </p:blipFill>
        <p:spPr>
          <a:xfrm>
            <a:off x="-229085" y="3993326"/>
            <a:ext cx="12648728" cy="286467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3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strVal val="4*#ppt_w"/>
                                          </p:val>
                                        </p:tav>
                                        <p:tav tm="100000">
                                          <p:val>
                                            <p:strVal val="#ppt_w"/>
                                          </p:val>
                                        </p:tav>
                                      </p:tavLst>
                                    </p:anim>
                                    <p:anim calcmode="lin" valueType="num">
                                      <p:cBhvr>
                                        <p:cTn id="20" dur="500" fill="hold"/>
                                        <p:tgtEl>
                                          <p:spTgt spid="4"/>
                                        </p:tgtEl>
                                        <p:attrNameLst>
                                          <p:attrName>ppt_h</p:attrName>
                                        </p:attrNameLst>
                                      </p:cBhvr>
                                      <p:tavLst>
                                        <p:tav tm="0">
                                          <p:val>
                                            <p:strVal val="4*#ppt_h"/>
                                          </p:val>
                                        </p:tav>
                                        <p:tav tm="100000">
                                          <p:val>
                                            <p:strVal val="#ppt_h"/>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p:tgtEl>
                                          <p:spTgt spid="5"/>
                                        </p:tgtEl>
                                        <p:attrNameLst>
                                          <p:attrName>ppt_x</p:attrName>
                                        </p:attrNameLst>
                                      </p:cBhvr>
                                      <p:tavLst>
                                        <p:tav tm="0">
                                          <p:val>
                                            <p:strVal val="#ppt_x-#ppt_w*1.125000"/>
                                          </p:val>
                                        </p:tav>
                                        <p:tav tm="100000">
                                          <p:val>
                                            <p:strVal val="#ppt_x"/>
                                          </p:val>
                                        </p:tav>
                                      </p:tavLst>
                                    </p:anim>
                                    <p:animEffect transition="in" filter="wipe(right)">
                                      <p:cBhvr>
                                        <p:cTn id="25" dur="500"/>
                                        <p:tgtEl>
                                          <p:spTgt spid="5"/>
                                        </p:tgtEl>
                                      </p:cBhvr>
                                    </p:animEffect>
                                  </p:childTnLst>
                                </p:cTn>
                              </p:par>
                            </p:childTnLst>
                          </p:cTn>
                        </p:par>
                        <p:par>
                          <p:cTn id="26" fill="hold">
                            <p:stCondLst>
                              <p:cond delay="1000"/>
                            </p:stCondLst>
                            <p:childTnLst>
                              <p:par>
                                <p:cTn id="27" presetID="1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ppt_x</p:attrName>
                                        </p:attrNameLst>
                                      </p:cBhvr>
                                      <p:tavLst>
                                        <p:tav tm="0">
                                          <p:val>
                                            <p:strVal val="#ppt_x-#ppt_w*1.125000"/>
                                          </p:val>
                                        </p:tav>
                                        <p:tav tm="100000">
                                          <p:val>
                                            <p:strVal val="#ppt_x"/>
                                          </p:val>
                                        </p:tav>
                                      </p:tavLst>
                                    </p:anim>
                                    <p:animEffect transition="in" filter="wipe(right)">
                                      <p:cBhvr>
                                        <p:cTn id="30" dur="500"/>
                                        <p:tgtEl>
                                          <p:spTgt spid="6"/>
                                        </p:tgtEl>
                                      </p:cBhvr>
                                    </p:animEffect>
                                  </p:childTnLst>
                                </p:cTn>
                              </p:par>
                            </p:childTnLst>
                          </p:cTn>
                        </p:par>
                        <p:par>
                          <p:cTn id="31" fill="hold">
                            <p:stCondLst>
                              <p:cond delay="1500"/>
                            </p:stCondLst>
                            <p:childTnLst>
                              <p:par>
                                <p:cTn id="32" presetID="1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p:tgtEl>
                                          <p:spTgt spid="7"/>
                                        </p:tgtEl>
                                        <p:attrNameLst>
                                          <p:attrName>ppt_x</p:attrName>
                                        </p:attrNameLst>
                                      </p:cBhvr>
                                      <p:tavLst>
                                        <p:tav tm="0">
                                          <p:val>
                                            <p:strVal val="#ppt_x-#ppt_w*1.125000"/>
                                          </p:val>
                                        </p:tav>
                                        <p:tav tm="100000">
                                          <p:val>
                                            <p:strVal val="#ppt_x"/>
                                          </p:val>
                                        </p:tav>
                                      </p:tavLst>
                                    </p:anim>
                                    <p:animEffect transition="in" filter="wipe(right)">
                                      <p:cBhvr>
                                        <p:cTn id="35" dur="500"/>
                                        <p:tgtEl>
                                          <p:spTgt spid="7"/>
                                        </p:tgtEl>
                                      </p:cBhvr>
                                    </p:animEffect>
                                  </p:childTnLst>
                                </p:cTn>
                              </p:par>
                            </p:childTnLst>
                          </p:cTn>
                        </p:par>
                        <p:par>
                          <p:cTn id="36" fill="hold">
                            <p:stCondLst>
                              <p:cond delay="2000"/>
                            </p:stCondLst>
                            <p:childTnLst>
                              <p:par>
                                <p:cTn id="37" presetID="1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p:tgtEl>
                                          <p:spTgt spid="8"/>
                                        </p:tgtEl>
                                        <p:attrNameLst>
                                          <p:attrName>ppt_x</p:attrName>
                                        </p:attrNameLst>
                                      </p:cBhvr>
                                      <p:tavLst>
                                        <p:tav tm="0">
                                          <p:val>
                                            <p:strVal val="#ppt_x-#ppt_w*1.125000"/>
                                          </p:val>
                                        </p:tav>
                                        <p:tav tm="100000">
                                          <p:val>
                                            <p:strVal val="#ppt_x"/>
                                          </p:val>
                                        </p:tav>
                                      </p:tavLst>
                                    </p:anim>
                                    <p:animEffect transition="in" filter="wipe(right)">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原创作者QQ：598969553            _8"/>
          <p:cNvSpPr txBox="1"/>
          <p:nvPr/>
        </p:nvSpPr>
        <p:spPr bwMode="auto">
          <a:xfrm>
            <a:off x="2584452" y="5170489"/>
            <a:ext cx="6626225" cy="1384300"/>
          </a:xfrm>
          <a:prstGeom prst="rect">
            <a:avLst/>
          </a:prstGeom>
          <a:noFill/>
          <a:ln w="9525">
            <a:noFill/>
            <a:miter lim="800000"/>
          </a:ln>
        </p:spPr>
        <p:txBody>
          <a:bodyPr lIns="121671" tIns="60835" rIns="121671" bIns="60835"/>
          <a:lstStyle/>
          <a:p>
            <a:pPr algn="ctr" defTabSz="1219200">
              <a:spcBef>
                <a:spcPct val="20000"/>
              </a:spcBef>
              <a:buFont typeface="Arial" panose="020B0604020202020204" pitchFamily="34" charset="0"/>
              <a:buNone/>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单击此处添加文本，本模版所有图形线条及其相应素材均可自由编辑、改色、替换，建议您在展示时字体选择微软雅黑单击此处添加文本，本模版所有图形线条及其相应素材均可自由编辑、改色、替换</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1">
            <a:extLst>
              <a:ext uri="{BEBA8EAE-BF5A-486C-A8C5-ECC9F3942E4B}">
                <a14:imgProps xmlns:a14="http://schemas.microsoft.com/office/drawing/2010/main">
                  <a14:imgLayer r:embed="rId2">
                    <a14:imgEffect>
                      <a14:saturation sat="0"/>
                    </a14:imgEffect>
                  </a14:imgLayer>
                </a14:imgProps>
              </a:ext>
            </a:extLst>
          </a:blip>
          <a:stretch>
            <a:fillRect/>
          </a:stretch>
        </p:blipFill>
        <p:spPr>
          <a:xfrm>
            <a:off x="-15875" y="1940819"/>
            <a:ext cx="4565084" cy="2814437"/>
          </a:xfrm>
          <a:prstGeom prst="rect">
            <a:avLst/>
          </a:prstGeom>
        </p:spPr>
      </p:pic>
      <p:pic>
        <p:nvPicPr>
          <p:cNvPr id="21" name="图片 20"/>
          <p:cNvPicPr>
            <a:picLocks noChangeAspect="1"/>
          </p:cNvPicPr>
          <p:nvPr/>
        </p:nvPicPr>
        <p:blipFill>
          <a:blip r:embed="rId3">
            <a:extLst>
              <a:ext uri="{BEBA8EAE-BF5A-486C-A8C5-ECC9F3942E4B}">
                <a14:imgProps xmlns:a14="http://schemas.microsoft.com/office/drawing/2010/main">
                  <a14:imgLayer r:embed="rId2">
                    <a14:imgEffect>
                      <a14:saturation sat="0"/>
                    </a14:imgEffect>
                  </a14:imgLayer>
                </a14:imgProps>
              </a:ext>
            </a:extLst>
          </a:blip>
          <a:stretch>
            <a:fillRect/>
          </a:stretch>
        </p:blipFill>
        <p:spPr>
          <a:xfrm flipH="1">
            <a:off x="7642794" y="1940819"/>
            <a:ext cx="4565084" cy="2814437"/>
          </a:xfrm>
          <a:prstGeom prst="rect">
            <a:avLst/>
          </a:prstGeom>
        </p:spPr>
      </p:pic>
      <p:sp>
        <p:nvSpPr>
          <p:cNvPr id="14" name="原创作者QQ：598969553            _3"/>
          <p:cNvSpPr/>
          <p:nvPr/>
        </p:nvSpPr>
        <p:spPr>
          <a:xfrm>
            <a:off x="4059237" y="2030413"/>
            <a:ext cx="4057651" cy="2635251"/>
          </a:xfrm>
          <a:prstGeom prst="rect">
            <a:avLst/>
          </a:prstGeom>
          <a:solidFill>
            <a:srgbClr val="595959"/>
          </a:solidFill>
          <a:ln w="25400" cap="flat" cmpd="sng" algn="ctr">
            <a:noFill/>
            <a:prstDash val="solid"/>
          </a:ln>
          <a:effectLst/>
        </p:spPr>
        <p:txBody>
          <a:bodyPr lIns="91413" tIns="45707" rIns="91413" bIns="45707"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800" b="0" i="0" u="none" strike="noStrike" kern="0" cap="none" spc="0" normalizeH="0" baseline="0" noProof="0" dirty="0">
              <a:ln>
                <a:noFill/>
              </a:ln>
              <a:solidFill>
                <a:prstClr val="white"/>
              </a:solidFill>
              <a:effectLst/>
              <a:uLnTx/>
              <a:uFillTx/>
              <a:latin typeface="Calibri" panose="020F0502020204030204"/>
              <a:ea typeface="+mn-ea"/>
              <a:cs typeface="+mn-cs"/>
              <a:sym typeface="Century Gothic" panose="020B0502020202020204" pitchFamily="34" charset="0"/>
            </a:endParaRPr>
          </a:p>
        </p:txBody>
      </p:sp>
      <p:sp>
        <p:nvSpPr>
          <p:cNvPr id="15" name="原创作者QQ：598969553            _4"/>
          <p:cNvSpPr txBox="1"/>
          <p:nvPr/>
        </p:nvSpPr>
        <p:spPr bwMode="auto">
          <a:xfrm>
            <a:off x="4930777" y="2229327"/>
            <a:ext cx="2330449" cy="984885"/>
          </a:xfrm>
          <a:prstGeom prst="rect">
            <a:avLst/>
          </a:prstGeom>
          <a:noFill/>
          <a:ln w="9525">
            <a:noFill/>
            <a:miter lim="800000"/>
          </a:ln>
        </p:spPr>
        <p:txBody>
          <a:bodyPr lIns="91432" tIns="0" rIns="91432" bIns="0" anchor="ctr">
            <a:spAutoFit/>
          </a:bodyPr>
          <a:lstStyle/>
          <a:p>
            <a:pPr algn="ctr" defTabSz="457200"/>
            <a:r>
              <a:rPr lang="zh-CN" altLang="en-US" sz="3200" b="1"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rPr>
              <a:t>在此添加您的标题</a:t>
            </a:r>
            <a:endParaRPr lang="zh-CN" altLang="en-US" sz="3200" b="1" dirty="0">
              <a:solidFill>
                <a:prstClr val="white"/>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8" name="原创作者QQ：598969553            _7"/>
          <p:cNvSpPr txBox="1"/>
          <p:nvPr/>
        </p:nvSpPr>
        <p:spPr bwMode="auto">
          <a:xfrm>
            <a:off x="4694239" y="3162301"/>
            <a:ext cx="2879725" cy="552449"/>
          </a:xfrm>
          <a:prstGeom prst="rect">
            <a:avLst/>
          </a:prstGeom>
          <a:noFill/>
          <a:ln w="9525">
            <a:noFill/>
            <a:miter lim="800000"/>
          </a:ln>
        </p:spPr>
        <p:txBody>
          <a:bodyPr lIns="121671" tIns="60835" rIns="121671" bIns="60835"/>
          <a:lstStyle/>
          <a:p>
            <a:pPr algn="ctr" defTabSz="1219200">
              <a:spcBef>
                <a:spcPct val="20000"/>
              </a:spcBef>
              <a:buFont typeface="Arial" panose="020B0604020202020204" pitchFamily="34" charset="0"/>
              <a:buNone/>
            </a:pPr>
            <a:r>
              <a:rPr lang="zh-CN" altLang="en-US" sz="1600" dirty="0">
                <a:solidFill>
                  <a:srgbClr val="FFFFFF"/>
                </a:solidFill>
                <a:latin typeface="微软雅黑" panose="020B0503020204020204" pitchFamily="34" charset="-122"/>
                <a:ea typeface="微软雅黑" panose="020B0503020204020204" pitchFamily="34" charset="-122"/>
              </a:rPr>
              <a:t>本模版所有图形线条及其相应素材均可自由编辑、改色、替换</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4" grpId="0" animBg="1"/>
      <p:bldP spid="15"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9" name="直接连接符 68"/>
          <p:cNvCxnSpPr/>
          <p:nvPr/>
        </p:nvCxnSpPr>
        <p:spPr>
          <a:xfrm>
            <a:off x="5643365" y="2866781"/>
            <a:ext cx="266236" cy="262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909603" y="3128795"/>
            <a:ext cx="23749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5147372" y="3128797"/>
            <a:ext cx="537083" cy="53733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684459" y="3666135"/>
            <a:ext cx="260011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067175" y="4059550"/>
            <a:ext cx="1842424" cy="30649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909603" y="4366047"/>
            <a:ext cx="23749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2333625" y="4582021"/>
            <a:ext cx="2813747" cy="126069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147374" y="5842713"/>
            <a:ext cx="30177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6628943" y="2622093"/>
            <a:ext cx="1714443" cy="400430"/>
          </a:xfrm>
          <a:prstGeom prst="rect">
            <a:avLst/>
          </a:prstGeom>
        </p:spPr>
        <p:txBody>
          <a:bodyPr wrap="none" lIns="96456" tIns="48228" rIns="96456" bIns="48228">
            <a:spAutoFit/>
          </a:bodyPr>
          <a:lstStyle/>
          <a:p>
            <a:r>
              <a:rPr lang="zh-CN" altLang="en-US" sz="197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rPr>
              <a:t>点击添加文本</a:t>
            </a:r>
            <a:endParaRPr lang="zh-CN" altLang="en-US" sz="197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8" name="矩形 77"/>
          <p:cNvSpPr/>
          <p:nvPr/>
        </p:nvSpPr>
        <p:spPr>
          <a:xfrm>
            <a:off x="6628943" y="3229251"/>
            <a:ext cx="1714443" cy="400430"/>
          </a:xfrm>
          <a:prstGeom prst="rect">
            <a:avLst/>
          </a:prstGeom>
        </p:spPr>
        <p:txBody>
          <a:bodyPr wrap="none" lIns="96456" tIns="48228" rIns="96456" bIns="48228">
            <a:spAutoFit/>
          </a:bodyPr>
          <a:lstStyle/>
          <a:p>
            <a:r>
              <a:rPr lang="zh-CN" altLang="en-US" sz="1970" dirty="0">
                <a:solidFill>
                  <a:schemeClr val="tx2"/>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rPr>
              <a:t>点击添加文本</a:t>
            </a:r>
            <a:endParaRPr lang="zh-CN" altLang="en-US" sz="1970" dirty="0">
              <a:solidFill>
                <a:schemeClr val="tx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9" name="矩形 78"/>
          <p:cNvSpPr/>
          <p:nvPr/>
        </p:nvSpPr>
        <p:spPr>
          <a:xfrm>
            <a:off x="6628943" y="3931043"/>
            <a:ext cx="1714443" cy="400430"/>
          </a:xfrm>
          <a:prstGeom prst="rect">
            <a:avLst/>
          </a:prstGeom>
        </p:spPr>
        <p:txBody>
          <a:bodyPr wrap="none" lIns="96456" tIns="48228" rIns="96456" bIns="48228">
            <a:spAutoFit/>
          </a:bodyPr>
          <a:lstStyle/>
          <a:p>
            <a:r>
              <a:rPr lang="zh-CN" altLang="en-US" sz="197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rPr>
              <a:t>点击添加文本</a:t>
            </a:r>
            <a:endParaRPr lang="zh-CN" altLang="en-US" sz="197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0" name="矩形 79"/>
          <p:cNvSpPr/>
          <p:nvPr/>
        </p:nvSpPr>
        <p:spPr>
          <a:xfrm>
            <a:off x="6581199" y="5333668"/>
            <a:ext cx="1714443" cy="400430"/>
          </a:xfrm>
          <a:prstGeom prst="rect">
            <a:avLst/>
          </a:prstGeom>
        </p:spPr>
        <p:txBody>
          <a:bodyPr wrap="none" lIns="96456" tIns="48228" rIns="96456" bIns="48228">
            <a:spAutoFit/>
          </a:bodyPr>
          <a:lstStyle/>
          <a:p>
            <a:r>
              <a:rPr lang="zh-CN" altLang="en-US" sz="1970" dirty="0">
                <a:solidFill>
                  <a:schemeClr val="tx2"/>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rPr>
              <a:t>点击添加文本</a:t>
            </a:r>
            <a:endParaRPr lang="zh-CN" altLang="en-US" sz="1970" dirty="0">
              <a:solidFill>
                <a:schemeClr val="tx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 name="TextBox 83"/>
          <p:cNvSpPr txBox="1"/>
          <p:nvPr/>
        </p:nvSpPr>
        <p:spPr>
          <a:xfrm>
            <a:off x="9002020" y="2154446"/>
            <a:ext cx="2906713" cy="3810209"/>
          </a:xfrm>
          <a:prstGeom prst="rect">
            <a:avLst/>
          </a:prstGeom>
          <a:noFill/>
        </p:spPr>
        <p:txBody>
          <a:bodyPr wrap="square" lIns="96456" tIns="48228" rIns="96456" bIns="48228" rtlCol="0">
            <a:spAutoFit/>
          </a:bodyPr>
          <a:lstStyle/>
          <a:p>
            <a:pPr>
              <a:lnSpc>
                <a:spcPct val="130000"/>
              </a:lnSpc>
            </a:pPr>
            <a:r>
              <a:rPr lang="zh-CN" altLang="en-US" sz="168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8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pPr>
            <a:r>
              <a:rPr lang="zh-CN" altLang="en-US" sz="168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endParaRPr lang="zh-CN" altLang="en-US" sz="168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 name="椭圆 81"/>
          <p:cNvSpPr/>
          <p:nvPr/>
        </p:nvSpPr>
        <p:spPr>
          <a:xfrm>
            <a:off x="6255134" y="2701709"/>
            <a:ext cx="326065" cy="326065"/>
          </a:xfrm>
          <a:prstGeom prst="ellipse">
            <a:avLst/>
          </a:pr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3" name="椭圆 82"/>
          <p:cNvSpPr/>
          <p:nvPr/>
        </p:nvSpPr>
        <p:spPr>
          <a:xfrm>
            <a:off x="6255134" y="3293279"/>
            <a:ext cx="326065" cy="326065"/>
          </a:xfrm>
          <a:prstGeom prst="ellipse">
            <a:avLst/>
          </a:pr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4" name="椭圆 83"/>
          <p:cNvSpPr/>
          <p:nvPr/>
        </p:nvSpPr>
        <p:spPr>
          <a:xfrm>
            <a:off x="6255134" y="3991022"/>
            <a:ext cx="326065" cy="326065"/>
          </a:xfrm>
          <a:prstGeom prst="ellipse">
            <a:avLst/>
          </a:pr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5" name="椭圆 84"/>
          <p:cNvSpPr/>
          <p:nvPr/>
        </p:nvSpPr>
        <p:spPr>
          <a:xfrm>
            <a:off x="6255134" y="5391520"/>
            <a:ext cx="326065" cy="326065"/>
          </a:xfrm>
          <a:prstGeom prst="ellipse">
            <a:avLst/>
          </a:pr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6" name="任意多边形 1"/>
          <p:cNvSpPr/>
          <p:nvPr/>
        </p:nvSpPr>
        <p:spPr>
          <a:xfrm>
            <a:off x="8375108" y="1581897"/>
            <a:ext cx="3816892" cy="4396676"/>
          </a:xfrm>
          <a:custGeom>
            <a:avLst/>
            <a:gdLst>
              <a:gd name="connsiteX0" fmla="*/ 932782 w 3816892"/>
              <a:gd name="connsiteY0" fmla="*/ 10655 h 4396676"/>
              <a:gd name="connsiteX1" fmla="*/ 4314 w 3816892"/>
              <a:gd name="connsiteY1" fmla="*/ 573363 h 4396676"/>
              <a:gd name="connsiteX2" fmla="*/ 567022 w 3816892"/>
              <a:gd name="connsiteY2" fmla="*/ 1206409 h 4396676"/>
              <a:gd name="connsiteX3" fmla="*/ 116856 w 3816892"/>
              <a:gd name="connsiteY3" fmla="*/ 1867591 h 4396676"/>
              <a:gd name="connsiteX4" fmla="*/ 581089 w 3816892"/>
              <a:gd name="connsiteY4" fmla="*/ 2205215 h 4396676"/>
              <a:gd name="connsiteX5" fmla="*/ 173126 w 3816892"/>
              <a:gd name="connsiteY5" fmla="*/ 2613178 h 4396676"/>
              <a:gd name="connsiteX6" fmla="*/ 623293 w 3816892"/>
              <a:gd name="connsiteY6" fmla="*/ 3471308 h 4396676"/>
              <a:gd name="connsiteX7" fmla="*/ 46517 w 3816892"/>
              <a:gd name="connsiteY7" fmla="*/ 4005880 h 4396676"/>
              <a:gd name="connsiteX8" fmla="*/ 412277 w 3816892"/>
              <a:gd name="connsiteY8" fmla="*/ 4371640 h 4396676"/>
              <a:gd name="connsiteX9" fmla="*/ 1903453 w 3816892"/>
              <a:gd name="connsiteY9" fmla="*/ 4343504 h 4396676"/>
              <a:gd name="connsiteX10" fmla="*/ 1945656 w 3816892"/>
              <a:gd name="connsiteY10" fmla="*/ 4174692 h 4396676"/>
              <a:gd name="connsiteX11" fmla="*/ 3183613 w 3816892"/>
              <a:gd name="connsiteY11" fmla="*/ 4343504 h 4396676"/>
              <a:gd name="connsiteX12" fmla="*/ 3619711 w 3816892"/>
              <a:gd name="connsiteY12" fmla="*/ 3879271 h 4396676"/>
              <a:gd name="connsiteX13" fmla="*/ 3422763 w 3816892"/>
              <a:gd name="connsiteY13" fmla="*/ 3302495 h 4396676"/>
              <a:gd name="connsiteX14" fmla="*/ 3690049 w 3816892"/>
              <a:gd name="connsiteY14" fmla="*/ 2964871 h 4396676"/>
              <a:gd name="connsiteX15" fmla="*/ 3464966 w 3816892"/>
              <a:gd name="connsiteY15" fmla="*/ 2359960 h 4396676"/>
              <a:gd name="connsiteX16" fmla="*/ 3816659 w 3816892"/>
              <a:gd name="connsiteY16" fmla="*/ 1839455 h 4396676"/>
              <a:gd name="connsiteX17" fmla="*/ 3521237 w 3816892"/>
              <a:gd name="connsiteY17" fmla="*/ 1023529 h 4396676"/>
              <a:gd name="connsiteX18" fmla="*/ 3647846 w 3816892"/>
              <a:gd name="connsiteY18" fmla="*/ 277941 h 4396676"/>
              <a:gd name="connsiteX19" fmla="*/ 2845988 w 3816892"/>
              <a:gd name="connsiteY19" fmla="*/ 306077 h 4396676"/>
              <a:gd name="connsiteX20" fmla="*/ 1790911 w 3816892"/>
              <a:gd name="connsiteY20" fmla="*/ 38791 h 4396676"/>
              <a:gd name="connsiteX21" fmla="*/ 1101594 w 3816892"/>
              <a:gd name="connsiteY21" fmla="*/ 193535 h 4396676"/>
              <a:gd name="connsiteX22" fmla="*/ 932782 w 3816892"/>
              <a:gd name="connsiteY22" fmla="*/ 10655 h 4396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816892" h="4396676">
                <a:moveTo>
                  <a:pt x="932782" y="10655"/>
                </a:moveTo>
                <a:cubicBezTo>
                  <a:pt x="749902" y="73960"/>
                  <a:pt x="65274" y="374071"/>
                  <a:pt x="4314" y="573363"/>
                </a:cubicBezTo>
                <a:cubicBezTo>
                  <a:pt x="-56646" y="772655"/>
                  <a:pt x="548265" y="990705"/>
                  <a:pt x="567022" y="1206409"/>
                </a:cubicBezTo>
                <a:cubicBezTo>
                  <a:pt x="585779" y="1422113"/>
                  <a:pt x="114512" y="1701123"/>
                  <a:pt x="116856" y="1867591"/>
                </a:cubicBezTo>
                <a:cubicBezTo>
                  <a:pt x="119200" y="2034059"/>
                  <a:pt x="571711" y="2080951"/>
                  <a:pt x="581089" y="2205215"/>
                </a:cubicBezTo>
                <a:cubicBezTo>
                  <a:pt x="590467" y="2329479"/>
                  <a:pt x="166092" y="2402163"/>
                  <a:pt x="173126" y="2613178"/>
                </a:cubicBezTo>
                <a:cubicBezTo>
                  <a:pt x="180160" y="2824193"/>
                  <a:pt x="644394" y="3239191"/>
                  <a:pt x="623293" y="3471308"/>
                </a:cubicBezTo>
                <a:cubicBezTo>
                  <a:pt x="602192" y="3703425"/>
                  <a:pt x="81686" y="3855825"/>
                  <a:pt x="46517" y="4005880"/>
                </a:cubicBezTo>
                <a:cubicBezTo>
                  <a:pt x="11348" y="4155935"/>
                  <a:pt x="102788" y="4315369"/>
                  <a:pt x="412277" y="4371640"/>
                </a:cubicBezTo>
                <a:cubicBezTo>
                  <a:pt x="721766" y="4427911"/>
                  <a:pt x="1647890" y="4376329"/>
                  <a:pt x="1903453" y="4343504"/>
                </a:cubicBezTo>
                <a:cubicBezTo>
                  <a:pt x="2159016" y="4310679"/>
                  <a:pt x="1732296" y="4174692"/>
                  <a:pt x="1945656" y="4174692"/>
                </a:cubicBezTo>
                <a:cubicBezTo>
                  <a:pt x="2159016" y="4174692"/>
                  <a:pt x="2904604" y="4392741"/>
                  <a:pt x="3183613" y="4343504"/>
                </a:cubicBezTo>
                <a:cubicBezTo>
                  <a:pt x="3462622" y="4294267"/>
                  <a:pt x="3579853" y="4052773"/>
                  <a:pt x="3619711" y="3879271"/>
                </a:cubicBezTo>
                <a:cubicBezTo>
                  <a:pt x="3659569" y="3705770"/>
                  <a:pt x="3411040" y="3454895"/>
                  <a:pt x="3422763" y="3302495"/>
                </a:cubicBezTo>
                <a:cubicBezTo>
                  <a:pt x="3434486" y="3150095"/>
                  <a:pt x="3683015" y="3121960"/>
                  <a:pt x="3690049" y="2964871"/>
                </a:cubicBezTo>
                <a:cubicBezTo>
                  <a:pt x="3697083" y="2807782"/>
                  <a:pt x="3443864" y="2547529"/>
                  <a:pt x="3464966" y="2359960"/>
                </a:cubicBezTo>
                <a:cubicBezTo>
                  <a:pt x="3486068" y="2172391"/>
                  <a:pt x="3807281" y="2062193"/>
                  <a:pt x="3816659" y="1839455"/>
                </a:cubicBezTo>
                <a:cubicBezTo>
                  <a:pt x="3826037" y="1616717"/>
                  <a:pt x="3549372" y="1283781"/>
                  <a:pt x="3521237" y="1023529"/>
                </a:cubicBezTo>
                <a:cubicBezTo>
                  <a:pt x="3493102" y="763277"/>
                  <a:pt x="3760387" y="397516"/>
                  <a:pt x="3647846" y="277941"/>
                </a:cubicBezTo>
                <a:cubicBezTo>
                  <a:pt x="3535305" y="158366"/>
                  <a:pt x="3155477" y="345935"/>
                  <a:pt x="2845988" y="306077"/>
                </a:cubicBezTo>
                <a:cubicBezTo>
                  <a:pt x="2536499" y="266219"/>
                  <a:pt x="2081643" y="57548"/>
                  <a:pt x="1790911" y="38791"/>
                </a:cubicBezTo>
                <a:cubicBezTo>
                  <a:pt x="1500179" y="20034"/>
                  <a:pt x="1244615" y="200569"/>
                  <a:pt x="1101594" y="193535"/>
                </a:cubicBezTo>
                <a:cubicBezTo>
                  <a:pt x="958573" y="186501"/>
                  <a:pt x="1115662" y="-52650"/>
                  <a:pt x="932782" y="10655"/>
                </a:cubicBezTo>
                <a:close/>
              </a:path>
            </a:pathLst>
          </a:cu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7" name="Freeform 609"/>
          <p:cNvSpPr>
            <a:spLocks noEditPoints="1"/>
          </p:cNvSpPr>
          <p:nvPr/>
        </p:nvSpPr>
        <p:spPr bwMode="auto">
          <a:xfrm>
            <a:off x="360444" y="1746734"/>
            <a:ext cx="7077976" cy="3838802"/>
          </a:xfrm>
          <a:custGeom>
            <a:avLst/>
            <a:gdLst>
              <a:gd name="T0" fmla="*/ 42 w 1779"/>
              <a:gd name="T1" fmla="*/ 140 h 895"/>
              <a:gd name="T2" fmla="*/ 155 w 1779"/>
              <a:gd name="T3" fmla="*/ 148 h 895"/>
              <a:gd name="T4" fmla="*/ 327 w 1779"/>
              <a:gd name="T5" fmla="*/ 46 h 895"/>
              <a:gd name="T6" fmla="*/ 337 w 1779"/>
              <a:gd name="T7" fmla="*/ 74 h 895"/>
              <a:gd name="T8" fmla="*/ 382 w 1779"/>
              <a:gd name="T9" fmla="*/ 79 h 895"/>
              <a:gd name="T10" fmla="*/ 161 w 1779"/>
              <a:gd name="T11" fmla="*/ 328 h 895"/>
              <a:gd name="T12" fmla="*/ 431 w 1779"/>
              <a:gd name="T13" fmla="*/ 71 h 895"/>
              <a:gd name="T14" fmla="*/ 414 w 1779"/>
              <a:gd name="T15" fmla="*/ 103 h 895"/>
              <a:gd name="T16" fmla="*/ 488 w 1779"/>
              <a:gd name="T17" fmla="*/ 57 h 895"/>
              <a:gd name="T18" fmla="*/ 433 w 1779"/>
              <a:gd name="T19" fmla="*/ 121 h 895"/>
              <a:gd name="T20" fmla="*/ 466 w 1779"/>
              <a:gd name="T21" fmla="*/ 106 h 895"/>
              <a:gd name="T22" fmla="*/ 287 w 1779"/>
              <a:gd name="T23" fmla="*/ 329 h 895"/>
              <a:gd name="T24" fmla="*/ 507 w 1779"/>
              <a:gd name="T25" fmla="*/ 132 h 895"/>
              <a:gd name="T26" fmla="*/ 476 w 1779"/>
              <a:gd name="T27" fmla="*/ 193 h 895"/>
              <a:gd name="T28" fmla="*/ 468 w 1779"/>
              <a:gd name="T29" fmla="*/ 231 h 895"/>
              <a:gd name="T30" fmla="*/ 583 w 1779"/>
              <a:gd name="T31" fmla="*/ 125 h 895"/>
              <a:gd name="T32" fmla="*/ 643 w 1779"/>
              <a:gd name="T33" fmla="*/ 97 h 895"/>
              <a:gd name="T34" fmla="*/ 305 w 1779"/>
              <a:gd name="T35" fmla="*/ 463 h 895"/>
              <a:gd name="T36" fmla="*/ 333 w 1779"/>
              <a:gd name="T37" fmla="*/ 478 h 895"/>
              <a:gd name="T38" fmla="*/ 324 w 1779"/>
              <a:gd name="T39" fmla="*/ 552 h 895"/>
              <a:gd name="T40" fmla="*/ 751 w 1779"/>
              <a:gd name="T41" fmla="*/ 184 h 895"/>
              <a:gd name="T42" fmla="*/ 797 w 1779"/>
              <a:gd name="T43" fmla="*/ 160 h 895"/>
              <a:gd name="T44" fmla="*/ 851 w 1779"/>
              <a:gd name="T45" fmla="*/ 147 h 895"/>
              <a:gd name="T46" fmla="*/ 380 w 1779"/>
              <a:gd name="T47" fmla="*/ 639 h 895"/>
              <a:gd name="T48" fmla="*/ 911 w 1779"/>
              <a:gd name="T49" fmla="*/ 138 h 895"/>
              <a:gd name="T50" fmla="*/ 941 w 1779"/>
              <a:gd name="T51" fmla="*/ 127 h 895"/>
              <a:gd name="T52" fmla="*/ 1002 w 1779"/>
              <a:gd name="T53" fmla="*/ 80 h 895"/>
              <a:gd name="T54" fmla="*/ 708 w 1779"/>
              <a:gd name="T55" fmla="*/ 410 h 895"/>
              <a:gd name="T56" fmla="*/ 399 w 1779"/>
              <a:gd name="T57" fmla="*/ 743 h 895"/>
              <a:gd name="T58" fmla="*/ 1157 w 1779"/>
              <a:gd name="T59" fmla="*/ 18 h 895"/>
              <a:gd name="T60" fmla="*/ 591 w 1779"/>
              <a:gd name="T61" fmla="*/ 592 h 895"/>
              <a:gd name="T62" fmla="*/ 1152 w 1779"/>
              <a:gd name="T63" fmla="*/ 50 h 895"/>
              <a:gd name="T64" fmla="*/ 980 w 1779"/>
              <a:gd name="T65" fmla="*/ 242 h 895"/>
              <a:gd name="T66" fmla="*/ 928 w 1779"/>
              <a:gd name="T67" fmla="*/ 308 h 895"/>
              <a:gd name="T68" fmla="*/ 1246 w 1779"/>
              <a:gd name="T69" fmla="*/ 41 h 895"/>
              <a:gd name="T70" fmla="*/ 1065 w 1779"/>
              <a:gd name="T71" fmla="*/ 245 h 895"/>
              <a:gd name="T72" fmla="*/ 1087 w 1779"/>
              <a:gd name="T73" fmla="*/ 265 h 895"/>
              <a:gd name="T74" fmla="*/ 1337 w 1779"/>
              <a:gd name="T75" fmla="*/ 38 h 895"/>
              <a:gd name="T76" fmla="*/ 865 w 1779"/>
              <a:gd name="T77" fmla="*/ 557 h 895"/>
              <a:gd name="T78" fmla="*/ 1027 w 1779"/>
              <a:gd name="T79" fmla="*/ 418 h 895"/>
              <a:gd name="T80" fmla="*/ 1057 w 1779"/>
              <a:gd name="T81" fmla="*/ 449 h 895"/>
              <a:gd name="T82" fmla="*/ 1191 w 1779"/>
              <a:gd name="T83" fmla="*/ 371 h 895"/>
              <a:gd name="T84" fmla="*/ 890 w 1779"/>
              <a:gd name="T85" fmla="*/ 717 h 895"/>
              <a:gd name="T86" fmla="*/ 1001 w 1779"/>
              <a:gd name="T87" fmla="*/ 659 h 895"/>
              <a:gd name="T88" fmla="*/ 1597 w 1779"/>
              <a:gd name="T89" fmla="*/ 91 h 895"/>
              <a:gd name="T90" fmla="*/ 1457 w 1779"/>
              <a:gd name="T91" fmla="*/ 277 h 895"/>
              <a:gd name="T92" fmla="*/ 1342 w 1779"/>
              <a:gd name="T93" fmla="*/ 397 h 895"/>
              <a:gd name="T94" fmla="*/ 1546 w 1779"/>
              <a:gd name="T95" fmla="*/ 221 h 895"/>
              <a:gd name="T96" fmla="*/ 1576 w 1779"/>
              <a:gd name="T97" fmla="*/ 242 h 895"/>
              <a:gd name="T98" fmla="*/ 1348 w 1779"/>
              <a:gd name="T99" fmla="*/ 482 h 895"/>
              <a:gd name="T100" fmla="*/ 1535 w 1779"/>
              <a:gd name="T101" fmla="*/ 317 h 895"/>
              <a:gd name="T102" fmla="*/ 1380 w 1779"/>
              <a:gd name="T103" fmla="*/ 520 h 895"/>
              <a:gd name="T104" fmla="*/ 1393 w 1779"/>
              <a:gd name="T105" fmla="*/ 547 h 895"/>
              <a:gd name="T106" fmla="*/ 1532 w 1779"/>
              <a:gd name="T107" fmla="*/ 459 h 895"/>
              <a:gd name="T108" fmla="*/ 1482 w 1779"/>
              <a:gd name="T109" fmla="*/ 537 h 895"/>
              <a:gd name="T110" fmla="*/ 1500 w 1779"/>
              <a:gd name="T111" fmla="*/ 561 h 895"/>
              <a:gd name="T112" fmla="*/ 1590 w 1779"/>
              <a:gd name="T113" fmla="*/ 535 h 895"/>
              <a:gd name="T114" fmla="*/ 1578 w 1779"/>
              <a:gd name="T115" fmla="*/ 599 h 895"/>
              <a:gd name="T116" fmla="*/ 1597 w 1779"/>
              <a:gd name="T117" fmla="*/ 632 h 895"/>
              <a:gd name="T118" fmla="*/ 1680 w 1779"/>
              <a:gd name="T119" fmla="*/ 599 h 895"/>
              <a:gd name="T120" fmla="*/ 1739 w 1779"/>
              <a:gd name="T121" fmla="*/ 588 h 895"/>
              <a:gd name="T122" fmla="*/ 1692 w 1779"/>
              <a:gd name="T123" fmla="*/ 817 h 895"/>
              <a:gd name="T124" fmla="*/ 997 w 1779"/>
              <a:gd name="T125" fmla="*/ 69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79" h="895">
                <a:moveTo>
                  <a:pt x="33" y="74"/>
                </a:moveTo>
                <a:cubicBezTo>
                  <a:pt x="32" y="73"/>
                  <a:pt x="30" y="73"/>
                  <a:pt x="29" y="74"/>
                </a:cubicBezTo>
                <a:cubicBezTo>
                  <a:pt x="8" y="95"/>
                  <a:pt x="8" y="95"/>
                  <a:pt x="8" y="95"/>
                </a:cubicBezTo>
                <a:cubicBezTo>
                  <a:pt x="7" y="96"/>
                  <a:pt x="7" y="98"/>
                  <a:pt x="8" y="99"/>
                </a:cubicBezTo>
                <a:cubicBezTo>
                  <a:pt x="9" y="100"/>
                  <a:pt x="10" y="100"/>
                  <a:pt x="11" y="100"/>
                </a:cubicBezTo>
                <a:cubicBezTo>
                  <a:pt x="11" y="100"/>
                  <a:pt x="12" y="100"/>
                  <a:pt x="13" y="99"/>
                </a:cubicBezTo>
                <a:cubicBezTo>
                  <a:pt x="33" y="78"/>
                  <a:pt x="33" y="78"/>
                  <a:pt x="33" y="78"/>
                </a:cubicBezTo>
                <a:cubicBezTo>
                  <a:pt x="35" y="77"/>
                  <a:pt x="35" y="75"/>
                  <a:pt x="33" y="74"/>
                </a:cubicBezTo>
                <a:close/>
                <a:moveTo>
                  <a:pt x="55" y="70"/>
                </a:moveTo>
                <a:cubicBezTo>
                  <a:pt x="55" y="70"/>
                  <a:pt x="56" y="70"/>
                  <a:pt x="57" y="69"/>
                </a:cubicBezTo>
                <a:cubicBezTo>
                  <a:pt x="62" y="64"/>
                  <a:pt x="62" y="64"/>
                  <a:pt x="62" y="64"/>
                </a:cubicBezTo>
                <a:cubicBezTo>
                  <a:pt x="63" y="63"/>
                  <a:pt x="63" y="61"/>
                  <a:pt x="62" y="59"/>
                </a:cubicBezTo>
                <a:cubicBezTo>
                  <a:pt x="61" y="58"/>
                  <a:pt x="59" y="58"/>
                  <a:pt x="58" y="59"/>
                </a:cubicBezTo>
                <a:cubicBezTo>
                  <a:pt x="52" y="65"/>
                  <a:pt x="52" y="65"/>
                  <a:pt x="52" y="65"/>
                </a:cubicBezTo>
                <a:cubicBezTo>
                  <a:pt x="51" y="66"/>
                  <a:pt x="51" y="68"/>
                  <a:pt x="52" y="69"/>
                </a:cubicBezTo>
                <a:cubicBezTo>
                  <a:pt x="53" y="70"/>
                  <a:pt x="54" y="70"/>
                  <a:pt x="55" y="70"/>
                </a:cubicBezTo>
                <a:close/>
                <a:moveTo>
                  <a:pt x="20" y="105"/>
                </a:moveTo>
                <a:cubicBezTo>
                  <a:pt x="21" y="105"/>
                  <a:pt x="21" y="104"/>
                  <a:pt x="22" y="104"/>
                </a:cubicBezTo>
                <a:cubicBezTo>
                  <a:pt x="42" y="84"/>
                  <a:pt x="42" y="84"/>
                  <a:pt x="42" y="84"/>
                </a:cubicBezTo>
                <a:cubicBezTo>
                  <a:pt x="43" y="83"/>
                  <a:pt x="43" y="81"/>
                  <a:pt x="42" y="80"/>
                </a:cubicBezTo>
                <a:cubicBezTo>
                  <a:pt x="41" y="78"/>
                  <a:pt x="39" y="78"/>
                  <a:pt x="38" y="80"/>
                </a:cubicBezTo>
                <a:cubicBezTo>
                  <a:pt x="18" y="100"/>
                  <a:pt x="18" y="100"/>
                  <a:pt x="18" y="100"/>
                </a:cubicBezTo>
                <a:cubicBezTo>
                  <a:pt x="16" y="101"/>
                  <a:pt x="16" y="103"/>
                  <a:pt x="18" y="104"/>
                </a:cubicBezTo>
                <a:cubicBezTo>
                  <a:pt x="18" y="104"/>
                  <a:pt x="19" y="105"/>
                  <a:pt x="20" y="105"/>
                </a:cubicBezTo>
                <a:close/>
                <a:moveTo>
                  <a:pt x="30" y="106"/>
                </a:moveTo>
                <a:cubicBezTo>
                  <a:pt x="29" y="105"/>
                  <a:pt x="27" y="105"/>
                  <a:pt x="25" y="106"/>
                </a:cubicBezTo>
                <a:cubicBezTo>
                  <a:pt x="24" y="107"/>
                  <a:pt x="24" y="107"/>
                  <a:pt x="24" y="107"/>
                </a:cubicBezTo>
                <a:cubicBezTo>
                  <a:pt x="23" y="108"/>
                  <a:pt x="23" y="110"/>
                  <a:pt x="24" y="112"/>
                </a:cubicBezTo>
                <a:cubicBezTo>
                  <a:pt x="24" y="112"/>
                  <a:pt x="25" y="112"/>
                  <a:pt x="26" y="112"/>
                </a:cubicBezTo>
                <a:cubicBezTo>
                  <a:pt x="27" y="112"/>
                  <a:pt x="28" y="112"/>
                  <a:pt x="28" y="112"/>
                </a:cubicBezTo>
                <a:cubicBezTo>
                  <a:pt x="30" y="110"/>
                  <a:pt x="30" y="110"/>
                  <a:pt x="30" y="110"/>
                </a:cubicBezTo>
                <a:cubicBezTo>
                  <a:pt x="31" y="109"/>
                  <a:pt x="31" y="107"/>
                  <a:pt x="30" y="106"/>
                </a:cubicBezTo>
                <a:close/>
                <a:moveTo>
                  <a:pt x="37" y="99"/>
                </a:moveTo>
                <a:cubicBezTo>
                  <a:pt x="37" y="99"/>
                  <a:pt x="38" y="100"/>
                  <a:pt x="39" y="100"/>
                </a:cubicBezTo>
                <a:cubicBezTo>
                  <a:pt x="40" y="100"/>
                  <a:pt x="41" y="99"/>
                  <a:pt x="41" y="99"/>
                </a:cubicBezTo>
                <a:cubicBezTo>
                  <a:pt x="50" y="90"/>
                  <a:pt x="50" y="90"/>
                  <a:pt x="50" y="90"/>
                </a:cubicBezTo>
                <a:cubicBezTo>
                  <a:pt x="51" y="89"/>
                  <a:pt x="51" y="87"/>
                  <a:pt x="50" y="86"/>
                </a:cubicBezTo>
                <a:cubicBezTo>
                  <a:pt x="48" y="85"/>
                  <a:pt x="46" y="85"/>
                  <a:pt x="45" y="86"/>
                </a:cubicBezTo>
                <a:cubicBezTo>
                  <a:pt x="37" y="94"/>
                  <a:pt x="37" y="94"/>
                  <a:pt x="37" y="94"/>
                </a:cubicBezTo>
                <a:cubicBezTo>
                  <a:pt x="36" y="95"/>
                  <a:pt x="36" y="97"/>
                  <a:pt x="37" y="99"/>
                </a:cubicBezTo>
                <a:close/>
                <a:moveTo>
                  <a:pt x="20" y="133"/>
                </a:moveTo>
                <a:cubicBezTo>
                  <a:pt x="21" y="133"/>
                  <a:pt x="21" y="132"/>
                  <a:pt x="22" y="132"/>
                </a:cubicBezTo>
                <a:cubicBezTo>
                  <a:pt x="25" y="129"/>
                  <a:pt x="25" y="129"/>
                  <a:pt x="25" y="129"/>
                </a:cubicBezTo>
                <a:cubicBezTo>
                  <a:pt x="26" y="128"/>
                  <a:pt x="26" y="126"/>
                  <a:pt x="25" y="125"/>
                </a:cubicBezTo>
                <a:cubicBezTo>
                  <a:pt x="24" y="123"/>
                  <a:pt x="22" y="123"/>
                  <a:pt x="20" y="125"/>
                </a:cubicBezTo>
                <a:cubicBezTo>
                  <a:pt x="18" y="127"/>
                  <a:pt x="18" y="127"/>
                  <a:pt x="18" y="127"/>
                </a:cubicBezTo>
                <a:cubicBezTo>
                  <a:pt x="16" y="129"/>
                  <a:pt x="16" y="131"/>
                  <a:pt x="18" y="132"/>
                </a:cubicBezTo>
                <a:cubicBezTo>
                  <a:pt x="18" y="132"/>
                  <a:pt x="19" y="133"/>
                  <a:pt x="20" y="133"/>
                </a:cubicBezTo>
                <a:close/>
                <a:moveTo>
                  <a:pt x="54" y="110"/>
                </a:moveTo>
                <a:cubicBezTo>
                  <a:pt x="52" y="109"/>
                  <a:pt x="50" y="109"/>
                  <a:pt x="49" y="110"/>
                </a:cubicBezTo>
                <a:cubicBezTo>
                  <a:pt x="31" y="128"/>
                  <a:pt x="31" y="128"/>
                  <a:pt x="31" y="128"/>
                </a:cubicBezTo>
                <a:cubicBezTo>
                  <a:pt x="30" y="130"/>
                  <a:pt x="30" y="131"/>
                  <a:pt x="31" y="133"/>
                </a:cubicBezTo>
                <a:cubicBezTo>
                  <a:pt x="31" y="133"/>
                  <a:pt x="32" y="134"/>
                  <a:pt x="33" y="134"/>
                </a:cubicBezTo>
                <a:cubicBezTo>
                  <a:pt x="34" y="134"/>
                  <a:pt x="35" y="133"/>
                  <a:pt x="35" y="133"/>
                </a:cubicBezTo>
                <a:cubicBezTo>
                  <a:pt x="54" y="114"/>
                  <a:pt x="54" y="114"/>
                  <a:pt x="54" y="114"/>
                </a:cubicBezTo>
                <a:cubicBezTo>
                  <a:pt x="55" y="113"/>
                  <a:pt x="55" y="111"/>
                  <a:pt x="54" y="110"/>
                </a:cubicBezTo>
                <a:close/>
                <a:moveTo>
                  <a:pt x="59" y="105"/>
                </a:moveTo>
                <a:cubicBezTo>
                  <a:pt x="59" y="105"/>
                  <a:pt x="60" y="106"/>
                  <a:pt x="61" y="106"/>
                </a:cubicBezTo>
                <a:cubicBezTo>
                  <a:pt x="62" y="106"/>
                  <a:pt x="62" y="105"/>
                  <a:pt x="63" y="105"/>
                </a:cubicBezTo>
                <a:cubicBezTo>
                  <a:pt x="72" y="96"/>
                  <a:pt x="72" y="96"/>
                  <a:pt x="72" y="96"/>
                </a:cubicBezTo>
                <a:cubicBezTo>
                  <a:pt x="73" y="94"/>
                  <a:pt x="73" y="92"/>
                  <a:pt x="72" y="91"/>
                </a:cubicBezTo>
                <a:cubicBezTo>
                  <a:pt x="71" y="90"/>
                  <a:pt x="69" y="90"/>
                  <a:pt x="68" y="91"/>
                </a:cubicBezTo>
                <a:cubicBezTo>
                  <a:pt x="59" y="100"/>
                  <a:pt x="59" y="100"/>
                  <a:pt x="59" y="100"/>
                </a:cubicBezTo>
                <a:cubicBezTo>
                  <a:pt x="57" y="102"/>
                  <a:pt x="57" y="104"/>
                  <a:pt x="59" y="105"/>
                </a:cubicBezTo>
                <a:close/>
                <a:moveTo>
                  <a:pt x="3" y="156"/>
                </a:moveTo>
                <a:cubicBezTo>
                  <a:pt x="1" y="158"/>
                  <a:pt x="1" y="158"/>
                  <a:pt x="1" y="158"/>
                </a:cubicBezTo>
                <a:cubicBezTo>
                  <a:pt x="0" y="159"/>
                  <a:pt x="0" y="161"/>
                  <a:pt x="1" y="162"/>
                </a:cubicBezTo>
                <a:cubicBezTo>
                  <a:pt x="2" y="163"/>
                  <a:pt x="2" y="163"/>
                  <a:pt x="3" y="163"/>
                </a:cubicBezTo>
                <a:cubicBezTo>
                  <a:pt x="4" y="163"/>
                  <a:pt x="5" y="163"/>
                  <a:pt x="5" y="162"/>
                </a:cubicBezTo>
                <a:cubicBezTo>
                  <a:pt x="8" y="160"/>
                  <a:pt x="8" y="160"/>
                  <a:pt x="8" y="160"/>
                </a:cubicBezTo>
                <a:cubicBezTo>
                  <a:pt x="9" y="159"/>
                  <a:pt x="9" y="157"/>
                  <a:pt x="8" y="156"/>
                </a:cubicBezTo>
                <a:cubicBezTo>
                  <a:pt x="6" y="155"/>
                  <a:pt x="4" y="155"/>
                  <a:pt x="3" y="156"/>
                </a:cubicBezTo>
                <a:close/>
                <a:moveTo>
                  <a:pt x="23" y="150"/>
                </a:moveTo>
                <a:cubicBezTo>
                  <a:pt x="18" y="155"/>
                  <a:pt x="18" y="155"/>
                  <a:pt x="18" y="155"/>
                </a:cubicBezTo>
                <a:cubicBezTo>
                  <a:pt x="16" y="157"/>
                  <a:pt x="16" y="159"/>
                  <a:pt x="18" y="160"/>
                </a:cubicBezTo>
                <a:cubicBezTo>
                  <a:pt x="18" y="160"/>
                  <a:pt x="19" y="161"/>
                  <a:pt x="20" y="161"/>
                </a:cubicBezTo>
                <a:cubicBezTo>
                  <a:pt x="21" y="161"/>
                  <a:pt x="21" y="160"/>
                  <a:pt x="22" y="160"/>
                </a:cubicBezTo>
                <a:cubicBezTo>
                  <a:pt x="28" y="154"/>
                  <a:pt x="28" y="154"/>
                  <a:pt x="28" y="154"/>
                </a:cubicBezTo>
                <a:cubicBezTo>
                  <a:pt x="29" y="153"/>
                  <a:pt x="29" y="151"/>
                  <a:pt x="28" y="150"/>
                </a:cubicBezTo>
                <a:cubicBezTo>
                  <a:pt x="27" y="148"/>
                  <a:pt x="25" y="148"/>
                  <a:pt x="23" y="150"/>
                </a:cubicBezTo>
                <a:close/>
                <a:moveTo>
                  <a:pt x="42" y="140"/>
                </a:moveTo>
                <a:cubicBezTo>
                  <a:pt x="79" y="103"/>
                  <a:pt x="79" y="103"/>
                  <a:pt x="79" y="103"/>
                </a:cubicBezTo>
                <a:cubicBezTo>
                  <a:pt x="85" y="96"/>
                  <a:pt x="85" y="96"/>
                  <a:pt x="85" y="96"/>
                </a:cubicBezTo>
                <a:cubicBezTo>
                  <a:pt x="87" y="95"/>
                  <a:pt x="87" y="93"/>
                  <a:pt x="85" y="92"/>
                </a:cubicBezTo>
                <a:cubicBezTo>
                  <a:pt x="84" y="91"/>
                  <a:pt x="82" y="91"/>
                  <a:pt x="81" y="92"/>
                </a:cubicBezTo>
                <a:cubicBezTo>
                  <a:pt x="77" y="96"/>
                  <a:pt x="77" y="96"/>
                  <a:pt x="77" y="96"/>
                </a:cubicBezTo>
                <a:cubicBezTo>
                  <a:pt x="38" y="135"/>
                  <a:pt x="38" y="135"/>
                  <a:pt x="38" y="135"/>
                </a:cubicBezTo>
                <a:cubicBezTo>
                  <a:pt x="37" y="137"/>
                  <a:pt x="37" y="139"/>
                  <a:pt x="38" y="140"/>
                </a:cubicBezTo>
                <a:cubicBezTo>
                  <a:pt x="38" y="140"/>
                  <a:pt x="39" y="141"/>
                  <a:pt x="40" y="141"/>
                </a:cubicBezTo>
                <a:cubicBezTo>
                  <a:pt x="41" y="141"/>
                  <a:pt x="41" y="140"/>
                  <a:pt x="42" y="140"/>
                </a:cubicBezTo>
                <a:close/>
                <a:moveTo>
                  <a:pt x="89" y="91"/>
                </a:moveTo>
                <a:cubicBezTo>
                  <a:pt x="90" y="91"/>
                  <a:pt x="91" y="91"/>
                  <a:pt x="92" y="90"/>
                </a:cubicBezTo>
                <a:cubicBezTo>
                  <a:pt x="102" y="79"/>
                  <a:pt x="102" y="79"/>
                  <a:pt x="102" y="79"/>
                </a:cubicBezTo>
                <a:cubicBezTo>
                  <a:pt x="104" y="78"/>
                  <a:pt x="104" y="76"/>
                  <a:pt x="102" y="75"/>
                </a:cubicBezTo>
                <a:cubicBezTo>
                  <a:pt x="101" y="74"/>
                  <a:pt x="99" y="74"/>
                  <a:pt x="98" y="75"/>
                </a:cubicBezTo>
                <a:cubicBezTo>
                  <a:pt x="87" y="86"/>
                  <a:pt x="87" y="86"/>
                  <a:pt x="87" y="86"/>
                </a:cubicBezTo>
                <a:cubicBezTo>
                  <a:pt x="86" y="87"/>
                  <a:pt x="86" y="89"/>
                  <a:pt x="87" y="90"/>
                </a:cubicBezTo>
                <a:cubicBezTo>
                  <a:pt x="88" y="91"/>
                  <a:pt x="89" y="91"/>
                  <a:pt x="89" y="91"/>
                </a:cubicBezTo>
                <a:close/>
                <a:moveTo>
                  <a:pt x="125" y="66"/>
                </a:moveTo>
                <a:cubicBezTo>
                  <a:pt x="124" y="65"/>
                  <a:pt x="122" y="65"/>
                  <a:pt x="121" y="66"/>
                </a:cubicBezTo>
                <a:cubicBezTo>
                  <a:pt x="52" y="135"/>
                  <a:pt x="52" y="135"/>
                  <a:pt x="52" y="135"/>
                </a:cubicBezTo>
                <a:cubicBezTo>
                  <a:pt x="46" y="141"/>
                  <a:pt x="46" y="141"/>
                  <a:pt x="46" y="141"/>
                </a:cubicBezTo>
                <a:cubicBezTo>
                  <a:pt x="46" y="141"/>
                  <a:pt x="45" y="142"/>
                  <a:pt x="45" y="142"/>
                </a:cubicBezTo>
                <a:cubicBezTo>
                  <a:pt x="45" y="142"/>
                  <a:pt x="45" y="142"/>
                  <a:pt x="45" y="142"/>
                </a:cubicBezTo>
                <a:cubicBezTo>
                  <a:pt x="39" y="148"/>
                  <a:pt x="39" y="148"/>
                  <a:pt x="39" y="148"/>
                </a:cubicBezTo>
                <a:cubicBezTo>
                  <a:pt x="38" y="149"/>
                  <a:pt x="38" y="151"/>
                  <a:pt x="39" y="152"/>
                </a:cubicBezTo>
                <a:cubicBezTo>
                  <a:pt x="40" y="153"/>
                  <a:pt x="40" y="153"/>
                  <a:pt x="41" y="153"/>
                </a:cubicBezTo>
                <a:cubicBezTo>
                  <a:pt x="42" y="153"/>
                  <a:pt x="43" y="153"/>
                  <a:pt x="43" y="152"/>
                </a:cubicBezTo>
                <a:cubicBezTo>
                  <a:pt x="49" y="147"/>
                  <a:pt x="49" y="147"/>
                  <a:pt x="49" y="147"/>
                </a:cubicBezTo>
                <a:cubicBezTo>
                  <a:pt x="49" y="147"/>
                  <a:pt x="49" y="146"/>
                  <a:pt x="49" y="146"/>
                </a:cubicBezTo>
                <a:cubicBezTo>
                  <a:pt x="50" y="146"/>
                  <a:pt x="50" y="146"/>
                  <a:pt x="50" y="146"/>
                </a:cubicBezTo>
                <a:cubicBezTo>
                  <a:pt x="56" y="140"/>
                  <a:pt x="56" y="140"/>
                  <a:pt x="56" y="140"/>
                </a:cubicBezTo>
                <a:cubicBezTo>
                  <a:pt x="125" y="71"/>
                  <a:pt x="125" y="71"/>
                  <a:pt x="125" y="71"/>
                </a:cubicBezTo>
                <a:cubicBezTo>
                  <a:pt x="126" y="69"/>
                  <a:pt x="126" y="67"/>
                  <a:pt x="125" y="66"/>
                </a:cubicBezTo>
                <a:close/>
                <a:moveTo>
                  <a:pt x="141" y="64"/>
                </a:moveTo>
                <a:cubicBezTo>
                  <a:pt x="140" y="63"/>
                  <a:pt x="138" y="63"/>
                  <a:pt x="137" y="64"/>
                </a:cubicBezTo>
                <a:cubicBezTo>
                  <a:pt x="62" y="139"/>
                  <a:pt x="62" y="139"/>
                  <a:pt x="62" y="139"/>
                </a:cubicBezTo>
                <a:cubicBezTo>
                  <a:pt x="61" y="140"/>
                  <a:pt x="61" y="142"/>
                  <a:pt x="62" y="143"/>
                </a:cubicBezTo>
                <a:cubicBezTo>
                  <a:pt x="63" y="144"/>
                  <a:pt x="63" y="144"/>
                  <a:pt x="64" y="144"/>
                </a:cubicBezTo>
                <a:cubicBezTo>
                  <a:pt x="65" y="144"/>
                  <a:pt x="66" y="144"/>
                  <a:pt x="66" y="143"/>
                </a:cubicBezTo>
                <a:cubicBezTo>
                  <a:pt x="141" y="68"/>
                  <a:pt x="141" y="68"/>
                  <a:pt x="141" y="68"/>
                </a:cubicBezTo>
                <a:cubicBezTo>
                  <a:pt x="142" y="67"/>
                  <a:pt x="142" y="65"/>
                  <a:pt x="141" y="64"/>
                </a:cubicBezTo>
                <a:close/>
                <a:moveTo>
                  <a:pt x="157" y="66"/>
                </a:moveTo>
                <a:cubicBezTo>
                  <a:pt x="159" y="65"/>
                  <a:pt x="159" y="63"/>
                  <a:pt x="157" y="62"/>
                </a:cubicBezTo>
                <a:cubicBezTo>
                  <a:pt x="156" y="61"/>
                  <a:pt x="154" y="61"/>
                  <a:pt x="153" y="62"/>
                </a:cubicBezTo>
                <a:cubicBezTo>
                  <a:pt x="98" y="117"/>
                  <a:pt x="98" y="117"/>
                  <a:pt x="98" y="117"/>
                </a:cubicBezTo>
                <a:cubicBezTo>
                  <a:pt x="92" y="123"/>
                  <a:pt x="92" y="123"/>
                  <a:pt x="92" y="123"/>
                </a:cubicBezTo>
                <a:cubicBezTo>
                  <a:pt x="83" y="132"/>
                  <a:pt x="83" y="132"/>
                  <a:pt x="83" y="132"/>
                </a:cubicBezTo>
                <a:cubicBezTo>
                  <a:pt x="82" y="133"/>
                  <a:pt x="82" y="135"/>
                  <a:pt x="83" y="137"/>
                </a:cubicBezTo>
                <a:cubicBezTo>
                  <a:pt x="83" y="137"/>
                  <a:pt x="84" y="137"/>
                  <a:pt x="85" y="137"/>
                </a:cubicBezTo>
                <a:cubicBezTo>
                  <a:pt x="86" y="137"/>
                  <a:pt x="87" y="137"/>
                  <a:pt x="87" y="137"/>
                </a:cubicBezTo>
                <a:cubicBezTo>
                  <a:pt x="102" y="122"/>
                  <a:pt x="102" y="122"/>
                  <a:pt x="102" y="122"/>
                </a:cubicBezTo>
                <a:lnTo>
                  <a:pt x="157" y="66"/>
                </a:lnTo>
                <a:close/>
                <a:moveTo>
                  <a:pt x="168" y="65"/>
                </a:moveTo>
                <a:cubicBezTo>
                  <a:pt x="167" y="64"/>
                  <a:pt x="165" y="64"/>
                  <a:pt x="164" y="65"/>
                </a:cubicBezTo>
                <a:cubicBezTo>
                  <a:pt x="101" y="127"/>
                  <a:pt x="101" y="127"/>
                  <a:pt x="101" y="127"/>
                </a:cubicBezTo>
                <a:cubicBezTo>
                  <a:pt x="100" y="129"/>
                  <a:pt x="100" y="131"/>
                  <a:pt x="101" y="132"/>
                </a:cubicBezTo>
                <a:cubicBezTo>
                  <a:pt x="102" y="132"/>
                  <a:pt x="103" y="133"/>
                  <a:pt x="104" y="133"/>
                </a:cubicBezTo>
                <a:cubicBezTo>
                  <a:pt x="104" y="133"/>
                  <a:pt x="105" y="132"/>
                  <a:pt x="106" y="132"/>
                </a:cubicBezTo>
                <a:cubicBezTo>
                  <a:pt x="168" y="70"/>
                  <a:pt x="168" y="70"/>
                  <a:pt x="168" y="70"/>
                </a:cubicBezTo>
                <a:cubicBezTo>
                  <a:pt x="169" y="68"/>
                  <a:pt x="169" y="67"/>
                  <a:pt x="168" y="65"/>
                </a:cubicBezTo>
                <a:close/>
                <a:moveTo>
                  <a:pt x="181" y="66"/>
                </a:moveTo>
                <a:cubicBezTo>
                  <a:pt x="180" y="65"/>
                  <a:pt x="178" y="65"/>
                  <a:pt x="177" y="66"/>
                </a:cubicBezTo>
                <a:cubicBezTo>
                  <a:pt x="119" y="124"/>
                  <a:pt x="119" y="124"/>
                  <a:pt x="119" y="124"/>
                </a:cubicBezTo>
                <a:cubicBezTo>
                  <a:pt x="117" y="125"/>
                  <a:pt x="117" y="127"/>
                  <a:pt x="119" y="129"/>
                </a:cubicBezTo>
                <a:cubicBezTo>
                  <a:pt x="119" y="129"/>
                  <a:pt x="120" y="130"/>
                  <a:pt x="121" y="130"/>
                </a:cubicBezTo>
                <a:cubicBezTo>
                  <a:pt x="122" y="130"/>
                  <a:pt x="122" y="129"/>
                  <a:pt x="123" y="129"/>
                </a:cubicBezTo>
                <a:cubicBezTo>
                  <a:pt x="181" y="71"/>
                  <a:pt x="181" y="71"/>
                  <a:pt x="181" y="71"/>
                </a:cubicBezTo>
                <a:cubicBezTo>
                  <a:pt x="182" y="70"/>
                  <a:pt x="182" y="68"/>
                  <a:pt x="181" y="66"/>
                </a:cubicBezTo>
                <a:close/>
                <a:moveTo>
                  <a:pt x="130" y="131"/>
                </a:moveTo>
                <a:cubicBezTo>
                  <a:pt x="131" y="132"/>
                  <a:pt x="132" y="132"/>
                  <a:pt x="132" y="132"/>
                </a:cubicBezTo>
                <a:cubicBezTo>
                  <a:pt x="133" y="132"/>
                  <a:pt x="134" y="132"/>
                  <a:pt x="135" y="131"/>
                </a:cubicBezTo>
                <a:cubicBezTo>
                  <a:pt x="193" y="73"/>
                  <a:pt x="193" y="73"/>
                  <a:pt x="193" y="73"/>
                </a:cubicBezTo>
                <a:cubicBezTo>
                  <a:pt x="194" y="72"/>
                  <a:pt x="194" y="70"/>
                  <a:pt x="193" y="69"/>
                </a:cubicBezTo>
                <a:cubicBezTo>
                  <a:pt x="192" y="67"/>
                  <a:pt x="190" y="67"/>
                  <a:pt x="188" y="69"/>
                </a:cubicBezTo>
                <a:cubicBezTo>
                  <a:pt x="130" y="127"/>
                  <a:pt x="130" y="127"/>
                  <a:pt x="130" y="127"/>
                </a:cubicBezTo>
                <a:cubicBezTo>
                  <a:pt x="129" y="128"/>
                  <a:pt x="129" y="130"/>
                  <a:pt x="130" y="131"/>
                </a:cubicBezTo>
                <a:close/>
                <a:moveTo>
                  <a:pt x="141" y="134"/>
                </a:moveTo>
                <a:cubicBezTo>
                  <a:pt x="142" y="135"/>
                  <a:pt x="142" y="135"/>
                  <a:pt x="143" y="135"/>
                </a:cubicBezTo>
                <a:cubicBezTo>
                  <a:pt x="144" y="135"/>
                  <a:pt x="145" y="135"/>
                  <a:pt x="145" y="134"/>
                </a:cubicBezTo>
                <a:cubicBezTo>
                  <a:pt x="205" y="75"/>
                  <a:pt x="205" y="75"/>
                  <a:pt x="205" y="75"/>
                </a:cubicBezTo>
                <a:cubicBezTo>
                  <a:pt x="206" y="73"/>
                  <a:pt x="206" y="71"/>
                  <a:pt x="205" y="70"/>
                </a:cubicBezTo>
                <a:cubicBezTo>
                  <a:pt x="204" y="69"/>
                  <a:pt x="202" y="69"/>
                  <a:pt x="201" y="70"/>
                </a:cubicBezTo>
                <a:cubicBezTo>
                  <a:pt x="141" y="130"/>
                  <a:pt x="141" y="130"/>
                  <a:pt x="141" y="130"/>
                </a:cubicBezTo>
                <a:cubicBezTo>
                  <a:pt x="140" y="131"/>
                  <a:pt x="140" y="133"/>
                  <a:pt x="141" y="134"/>
                </a:cubicBezTo>
                <a:close/>
                <a:moveTo>
                  <a:pt x="148" y="141"/>
                </a:moveTo>
                <a:cubicBezTo>
                  <a:pt x="149" y="142"/>
                  <a:pt x="149" y="142"/>
                  <a:pt x="150" y="142"/>
                </a:cubicBezTo>
                <a:cubicBezTo>
                  <a:pt x="151" y="142"/>
                  <a:pt x="152" y="142"/>
                  <a:pt x="152" y="141"/>
                </a:cubicBezTo>
                <a:cubicBezTo>
                  <a:pt x="216" y="78"/>
                  <a:pt x="216" y="78"/>
                  <a:pt x="216" y="78"/>
                </a:cubicBezTo>
                <a:cubicBezTo>
                  <a:pt x="217" y="76"/>
                  <a:pt x="217" y="74"/>
                  <a:pt x="216" y="73"/>
                </a:cubicBezTo>
                <a:cubicBezTo>
                  <a:pt x="215" y="72"/>
                  <a:pt x="213" y="72"/>
                  <a:pt x="212" y="73"/>
                </a:cubicBezTo>
                <a:cubicBezTo>
                  <a:pt x="148" y="137"/>
                  <a:pt x="148" y="137"/>
                  <a:pt x="148" y="137"/>
                </a:cubicBezTo>
                <a:cubicBezTo>
                  <a:pt x="147" y="138"/>
                  <a:pt x="147" y="140"/>
                  <a:pt x="148" y="141"/>
                </a:cubicBezTo>
                <a:close/>
                <a:moveTo>
                  <a:pt x="164" y="135"/>
                </a:moveTo>
                <a:cubicBezTo>
                  <a:pt x="164" y="135"/>
                  <a:pt x="164" y="135"/>
                  <a:pt x="164" y="135"/>
                </a:cubicBezTo>
                <a:cubicBezTo>
                  <a:pt x="158" y="141"/>
                  <a:pt x="158" y="141"/>
                  <a:pt x="158" y="141"/>
                </a:cubicBezTo>
                <a:cubicBezTo>
                  <a:pt x="158" y="141"/>
                  <a:pt x="158" y="141"/>
                  <a:pt x="158" y="141"/>
                </a:cubicBezTo>
                <a:cubicBezTo>
                  <a:pt x="158" y="141"/>
                  <a:pt x="157" y="141"/>
                  <a:pt x="157" y="142"/>
                </a:cubicBezTo>
                <a:cubicBezTo>
                  <a:pt x="155" y="144"/>
                  <a:pt x="155" y="144"/>
                  <a:pt x="155" y="144"/>
                </a:cubicBezTo>
                <a:cubicBezTo>
                  <a:pt x="154" y="145"/>
                  <a:pt x="154" y="147"/>
                  <a:pt x="155" y="148"/>
                </a:cubicBezTo>
                <a:cubicBezTo>
                  <a:pt x="156" y="149"/>
                  <a:pt x="156" y="149"/>
                  <a:pt x="157" y="149"/>
                </a:cubicBezTo>
                <a:cubicBezTo>
                  <a:pt x="158" y="149"/>
                  <a:pt x="159" y="149"/>
                  <a:pt x="159" y="148"/>
                </a:cubicBezTo>
                <a:cubicBezTo>
                  <a:pt x="162" y="146"/>
                  <a:pt x="162" y="146"/>
                  <a:pt x="162" y="146"/>
                </a:cubicBezTo>
                <a:cubicBezTo>
                  <a:pt x="162" y="146"/>
                  <a:pt x="162" y="146"/>
                  <a:pt x="162" y="146"/>
                </a:cubicBezTo>
                <a:cubicBezTo>
                  <a:pt x="162" y="145"/>
                  <a:pt x="162" y="145"/>
                  <a:pt x="162" y="145"/>
                </a:cubicBezTo>
                <a:cubicBezTo>
                  <a:pt x="168" y="139"/>
                  <a:pt x="168" y="139"/>
                  <a:pt x="168" y="139"/>
                </a:cubicBezTo>
                <a:cubicBezTo>
                  <a:pt x="168" y="139"/>
                  <a:pt x="168" y="139"/>
                  <a:pt x="168" y="139"/>
                </a:cubicBezTo>
                <a:cubicBezTo>
                  <a:pt x="232" y="75"/>
                  <a:pt x="232" y="75"/>
                  <a:pt x="232" y="75"/>
                </a:cubicBezTo>
                <a:cubicBezTo>
                  <a:pt x="233" y="74"/>
                  <a:pt x="233" y="72"/>
                  <a:pt x="232" y="71"/>
                </a:cubicBezTo>
                <a:cubicBezTo>
                  <a:pt x="231" y="70"/>
                  <a:pt x="229" y="70"/>
                  <a:pt x="228" y="71"/>
                </a:cubicBezTo>
                <a:cubicBezTo>
                  <a:pt x="164" y="135"/>
                  <a:pt x="164" y="135"/>
                  <a:pt x="164" y="135"/>
                </a:cubicBezTo>
                <a:close/>
                <a:moveTo>
                  <a:pt x="153" y="160"/>
                </a:moveTo>
                <a:cubicBezTo>
                  <a:pt x="152" y="161"/>
                  <a:pt x="152" y="161"/>
                  <a:pt x="152" y="161"/>
                </a:cubicBezTo>
                <a:cubicBezTo>
                  <a:pt x="144" y="169"/>
                  <a:pt x="144" y="169"/>
                  <a:pt x="144" y="169"/>
                </a:cubicBezTo>
                <a:cubicBezTo>
                  <a:pt x="144" y="169"/>
                  <a:pt x="144" y="169"/>
                  <a:pt x="144" y="169"/>
                </a:cubicBezTo>
                <a:cubicBezTo>
                  <a:pt x="143" y="170"/>
                  <a:pt x="143" y="170"/>
                  <a:pt x="143" y="170"/>
                </a:cubicBezTo>
                <a:cubicBezTo>
                  <a:pt x="141" y="172"/>
                  <a:pt x="141" y="172"/>
                  <a:pt x="141" y="172"/>
                </a:cubicBezTo>
                <a:cubicBezTo>
                  <a:pt x="140" y="173"/>
                  <a:pt x="140" y="175"/>
                  <a:pt x="141" y="176"/>
                </a:cubicBezTo>
                <a:cubicBezTo>
                  <a:pt x="141" y="177"/>
                  <a:pt x="142" y="177"/>
                  <a:pt x="143" y="177"/>
                </a:cubicBezTo>
                <a:cubicBezTo>
                  <a:pt x="144" y="177"/>
                  <a:pt x="145" y="177"/>
                  <a:pt x="145" y="176"/>
                </a:cubicBezTo>
                <a:cubicBezTo>
                  <a:pt x="147" y="174"/>
                  <a:pt x="147" y="174"/>
                  <a:pt x="147" y="174"/>
                </a:cubicBezTo>
                <a:cubicBezTo>
                  <a:pt x="148" y="174"/>
                  <a:pt x="148" y="174"/>
                  <a:pt x="148" y="174"/>
                </a:cubicBezTo>
                <a:cubicBezTo>
                  <a:pt x="148" y="174"/>
                  <a:pt x="148" y="173"/>
                  <a:pt x="148" y="173"/>
                </a:cubicBezTo>
                <a:cubicBezTo>
                  <a:pt x="156" y="165"/>
                  <a:pt x="156" y="165"/>
                  <a:pt x="156" y="165"/>
                </a:cubicBezTo>
                <a:cubicBezTo>
                  <a:pt x="157" y="165"/>
                  <a:pt x="157" y="165"/>
                  <a:pt x="157" y="164"/>
                </a:cubicBezTo>
                <a:cubicBezTo>
                  <a:pt x="161" y="160"/>
                  <a:pt x="161" y="160"/>
                  <a:pt x="161" y="160"/>
                </a:cubicBezTo>
                <a:cubicBezTo>
                  <a:pt x="161" y="160"/>
                  <a:pt x="161" y="160"/>
                  <a:pt x="161" y="160"/>
                </a:cubicBezTo>
                <a:cubicBezTo>
                  <a:pt x="168" y="154"/>
                  <a:pt x="168" y="154"/>
                  <a:pt x="168" y="154"/>
                </a:cubicBezTo>
                <a:cubicBezTo>
                  <a:pt x="169" y="153"/>
                  <a:pt x="169" y="153"/>
                  <a:pt x="169" y="153"/>
                </a:cubicBezTo>
                <a:cubicBezTo>
                  <a:pt x="250" y="72"/>
                  <a:pt x="250" y="72"/>
                  <a:pt x="250" y="72"/>
                </a:cubicBezTo>
                <a:cubicBezTo>
                  <a:pt x="251" y="71"/>
                  <a:pt x="251" y="69"/>
                  <a:pt x="250" y="68"/>
                </a:cubicBezTo>
                <a:cubicBezTo>
                  <a:pt x="248" y="67"/>
                  <a:pt x="246" y="67"/>
                  <a:pt x="245" y="68"/>
                </a:cubicBezTo>
                <a:cubicBezTo>
                  <a:pt x="242" y="71"/>
                  <a:pt x="242" y="71"/>
                  <a:pt x="242" y="71"/>
                </a:cubicBezTo>
                <a:cubicBezTo>
                  <a:pt x="163" y="150"/>
                  <a:pt x="163" y="150"/>
                  <a:pt x="163" y="150"/>
                </a:cubicBezTo>
                <a:lnTo>
                  <a:pt x="153" y="160"/>
                </a:lnTo>
                <a:close/>
                <a:moveTo>
                  <a:pt x="158" y="173"/>
                </a:moveTo>
                <a:cubicBezTo>
                  <a:pt x="159" y="173"/>
                  <a:pt x="160" y="174"/>
                  <a:pt x="161" y="174"/>
                </a:cubicBezTo>
                <a:cubicBezTo>
                  <a:pt x="161" y="174"/>
                  <a:pt x="162" y="173"/>
                  <a:pt x="163" y="173"/>
                </a:cubicBezTo>
                <a:cubicBezTo>
                  <a:pt x="262" y="74"/>
                  <a:pt x="262" y="74"/>
                  <a:pt x="262" y="74"/>
                </a:cubicBezTo>
                <a:cubicBezTo>
                  <a:pt x="263" y="72"/>
                  <a:pt x="263" y="70"/>
                  <a:pt x="262" y="69"/>
                </a:cubicBezTo>
                <a:cubicBezTo>
                  <a:pt x="261" y="68"/>
                  <a:pt x="259" y="68"/>
                  <a:pt x="258" y="69"/>
                </a:cubicBezTo>
                <a:cubicBezTo>
                  <a:pt x="158" y="168"/>
                  <a:pt x="158" y="168"/>
                  <a:pt x="158" y="168"/>
                </a:cubicBezTo>
                <a:cubicBezTo>
                  <a:pt x="157" y="170"/>
                  <a:pt x="157" y="172"/>
                  <a:pt x="158" y="173"/>
                </a:cubicBezTo>
                <a:close/>
                <a:moveTo>
                  <a:pt x="156" y="184"/>
                </a:moveTo>
                <a:cubicBezTo>
                  <a:pt x="151" y="190"/>
                  <a:pt x="151" y="190"/>
                  <a:pt x="151" y="190"/>
                </a:cubicBezTo>
                <a:cubicBezTo>
                  <a:pt x="150" y="191"/>
                  <a:pt x="150" y="193"/>
                  <a:pt x="151" y="194"/>
                </a:cubicBezTo>
                <a:cubicBezTo>
                  <a:pt x="152" y="195"/>
                  <a:pt x="152" y="195"/>
                  <a:pt x="153" y="195"/>
                </a:cubicBezTo>
                <a:cubicBezTo>
                  <a:pt x="154" y="195"/>
                  <a:pt x="155" y="195"/>
                  <a:pt x="155" y="194"/>
                </a:cubicBezTo>
                <a:cubicBezTo>
                  <a:pt x="161" y="189"/>
                  <a:pt x="161" y="189"/>
                  <a:pt x="161" y="189"/>
                </a:cubicBezTo>
                <a:cubicBezTo>
                  <a:pt x="166" y="184"/>
                  <a:pt x="166" y="184"/>
                  <a:pt x="166" y="184"/>
                </a:cubicBezTo>
                <a:cubicBezTo>
                  <a:pt x="277" y="72"/>
                  <a:pt x="277" y="72"/>
                  <a:pt x="277" y="72"/>
                </a:cubicBezTo>
                <a:cubicBezTo>
                  <a:pt x="278" y="71"/>
                  <a:pt x="278" y="69"/>
                  <a:pt x="277" y="68"/>
                </a:cubicBezTo>
                <a:cubicBezTo>
                  <a:pt x="276" y="67"/>
                  <a:pt x="274" y="67"/>
                  <a:pt x="273" y="68"/>
                </a:cubicBezTo>
                <a:cubicBezTo>
                  <a:pt x="161" y="179"/>
                  <a:pt x="161" y="179"/>
                  <a:pt x="161" y="179"/>
                </a:cubicBezTo>
                <a:lnTo>
                  <a:pt x="156" y="184"/>
                </a:lnTo>
                <a:close/>
                <a:moveTo>
                  <a:pt x="295" y="67"/>
                </a:moveTo>
                <a:cubicBezTo>
                  <a:pt x="296" y="67"/>
                  <a:pt x="297" y="67"/>
                  <a:pt x="298" y="66"/>
                </a:cubicBezTo>
                <a:cubicBezTo>
                  <a:pt x="316" y="48"/>
                  <a:pt x="316" y="48"/>
                  <a:pt x="316" y="48"/>
                </a:cubicBezTo>
                <a:cubicBezTo>
                  <a:pt x="317" y="47"/>
                  <a:pt x="317" y="45"/>
                  <a:pt x="316" y="44"/>
                </a:cubicBezTo>
                <a:cubicBezTo>
                  <a:pt x="314" y="42"/>
                  <a:pt x="312" y="42"/>
                  <a:pt x="311" y="44"/>
                </a:cubicBezTo>
                <a:cubicBezTo>
                  <a:pt x="293" y="62"/>
                  <a:pt x="293" y="62"/>
                  <a:pt x="293" y="62"/>
                </a:cubicBezTo>
                <a:cubicBezTo>
                  <a:pt x="292" y="63"/>
                  <a:pt x="292" y="65"/>
                  <a:pt x="293" y="66"/>
                </a:cubicBezTo>
                <a:cubicBezTo>
                  <a:pt x="294" y="67"/>
                  <a:pt x="295" y="67"/>
                  <a:pt x="295" y="67"/>
                </a:cubicBezTo>
                <a:close/>
                <a:moveTo>
                  <a:pt x="166" y="189"/>
                </a:moveTo>
                <a:cubicBezTo>
                  <a:pt x="157" y="198"/>
                  <a:pt x="157" y="198"/>
                  <a:pt x="157" y="198"/>
                </a:cubicBezTo>
                <a:cubicBezTo>
                  <a:pt x="156" y="199"/>
                  <a:pt x="156" y="201"/>
                  <a:pt x="157" y="202"/>
                </a:cubicBezTo>
                <a:cubicBezTo>
                  <a:pt x="158" y="203"/>
                  <a:pt x="158" y="203"/>
                  <a:pt x="159" y="203"/>
                </a:cubicBezTo>
                <a:cubicBezTo>
                  <a:pt x="160" y="203"/>
                  <a:pt x="161" y="203"/>
                  <a:pt x="162" y="202"/>
                </a:cubicBezTo>
                <a:cubicBezTo>
                  <a:pt x="178" y="187"/>
                  <a:pt x="178" y="187"/>
                  <a:pt x="178" y="187"/>
                </a:cubicBezTo>
                <a:cubicBezTo>
                  <a:pt x="178" y="187"/>
                  <a:pt x="178" y="187"/>
                  <a:pt x="178" y="187"/>
                </a:cubicBezTo>
                <a:cubicBezTo>
                  <a:pt x="290" y="74"/>
                  <a:pt x="290" y="74"/>
                  <a:pt x="290" y="74"/>
                </a:cubicBezTo>
                <a:cubicBezTo>
                  <a:pt x="292" y="72"/>
                  <a:pt x="291" y="71"/>
                  <a:pt x="290" y="69"/>
                </a:cubicBezTo>
                <a:cubicBezTo>
                  <a:pt x="289" y="68"/>
                  <a:pt x="287" y="68"/>
                  <a:pt x="286" y="69"/>
                </a:cubicBezTo>
                <a:cubicBezTo>
                  <a:pt x="166" y="189"/>
                  <a:pt x="166" y="189"/>
                  <a:pt x="166" y="189"/>
                </a:cubicBezTo>
                <a:close/>
                <a:moveTo>
                  <a:pt x="296" y="73"/>
                </a:moveTo>
                <a:cubicBezTo>
                  <a:pt x="169" y="199"/>
                  <a:pt x="169" y="199"/>
                  <a:pt x="169" y="199"/>
                </a:cubicBezTo>
                <a:cubicBezTo>
                  <a:pt x="169" y="199"/>
                  <a:pt x="169" y="199"/>
                  <a:pt x="169" y="199"/>
                </a:cubicBezTo>
                <a:cubicBezTo>
                  <a:pt x="151" y="217"/>
                  <a:pt x="151" y="217"/>
                  <a:pt x="151" y="217"/>
                </a:cubicBezTo>
                <a:cubicBezTo>
                  <a:pt x="150" y="219"/>
                  <a:pt x="150" y="221"/>
                  <a:pt x="151" y="222"/>
                </a:cubicBezTo>
                <a:cubicBezTo>
                  <a:pt x="152" y="222"/>
                  <a:pt x="153" y="223"/>
                  <a:pt x="154" y="223"/>
                </a:cubicBezTo>
                <a:cubicBezTo>
                  <a:pt x="154" y="223"/>
                  <a:pt x="155" y="222"/>
                  <a:pt x="155" y="222"/>
                </a:cubicBezTo>
                <a:cubicBezTo>
                  <a:pt x="178" y="198"/>
                  <a:pt x="178" y="198"/>
                  <a:pt x="178" y="198"/>
                </a:cubicBezTo>
                <a:cubicBezTo>
                  <a:pt x="300" y="77"/>
                  <a:pt x="300" y="77"/>
                  <a:pt x="300" y="77"/>
                </a:cubicBezTo>
                <a:cubicBezTo>
                  <a:pt x="301" y="76"/>
                  <a:pt x="301" y="74"/>
                  <a:pt x="300" y="73"/>
                </a:cubicBezTo>
                <a:cubicBezTo>
                  <a:pt x="299" y="72"/>
                  <a:pt x="297" y="72"/>
                  <a:pt x="296" y="73"/>
                </a:cubicBezTo>
                <a:close/>
                <a:moveTo>
                  <a:pt x="316" y="57"/>
                </a:moveTo>
                <a:cubicBezTo>
                  <a:pt x="317" y="58"/>
                  <a:pt x="317" y="58"/>
                  <a:pt x="318" y="58"/>
                </a:cubicBezTo>
                <a:cubicBezTo>
                  <a:pt x="319" y="58"/>
                  <a:pt x="320" y="58"/>
                  <a:pt x="320" y="57"/>
                </a:cubicBezTo>
                <a:cubicBezTo>
                  <a:pt x="327" y="50"/>
                  <a:pt x="327" y="50"/>
                  <a:pt x="327" y="50"/>
                </a:cubicBezTo>
                <a:cubicBezTo>
                  <a:pt x="328" y="49"/>
                  <a:pt x="328" y="47"/>
                  <a:pt x="327" y="46"/>
                </a:cubicBezTo>
                <a:cubicBezTo>
                  <a:pt x="326" y="45"/>
                  <a:pt x="324" y="45"/>
                  <a:pt x="323" y="46"/>
                </a:cubicBezTo>
                <a:cubicBezTo>
                  <a:pt x="316" y="53"/>
                  <a:pt x="316" y="53"/>
                  <a:pt x="316" y="53"/>
                </a:cubicBezTo>
                <a:cubicBezTo>
                  <a:pt x="315" y="54"/>
                  <a:pt x="315" y="56"/>
                  <a:pt x="316" y="57"/>
                </a:cubicBezTo>
                <a:close/>
                <a:moveTo>
                  <a:pt x="334" y="43"/>
                </a:moveTo>
                <a:cubicBezTo>
                  <a:pt x="334" y="43"/>
                  <a:pt x="335" y="42"/>
                  <a:pt x="336" y="42"/>
                </a:cubicBezTo>
                <a:cubicBezTo>
                  <a:pt x="342" y="36"/>
                  <a:pt x="342" y="36"/>
                  <a:pt x="342" y="36"/>
                </a:cubicBezTo>
                <a:cubicBezTo>
                  <a:pt x="343" y="34"/>
                  <a:pt x="343" y="32"/>
                  <a:pt x="342" y="31"/>
                </a:cubicBezTo>
                <a:cubicBezTo>
                  <a:pt x="341" y="30"/>
                  <a:pt x="339" y="30"/>
                  <a:pt x="338" y="31"/>
                </a:cubicBezTo>
                <a:cubicBezTo>
                  <a:pt x="331" y="37"/>
                  <a:pt x="331" y="37"/>
                  <a:pt x="331" y="37"/>
                </a:cubicBezTo>
                <a:cubicBezTo>
                  <a:pt x="330" y="39"/>
                  <a:pt x="330" y="41"/>
                  <a:pt x="331" y="42"/>
                </a:cubicBezTo>
                <a:cubicBezTo>
                  <a:pt x="332" y="42"/>
                  <a:pt x="333" y="43"/>
                  <a:pt x="334" y="43"/>
                </a:cubicBezTo>
                <a:close/>
                <a:moveTo>
                  <a:pt x="130" y="260"/>
                </a:moveTo>
                <a:cubicBezTo>
                  <a:pt x="131" y="260"/>
                  <a:pt x="132" y="260"/>
                  <a:pt x="132" y="259"/>
                </a:cubicBezTo>
                <a:cubicBezTo>
                  <a:pt x="308" y="84"/>
                  <a:pt x="308" y="84"/>
                  <a:pt x="308" y="84"/>
                </a:cubicBezTo>
                <a:cubicBezTo>
                  <a:pt x="308" y="83"/>
                  <a:pt x="308" y="83"/>
                  <a:pt x="308" y="83"/>
                </a:cubicBezTo>
                <a:cubicBezTo>
                  <a:pt x="309" y="83"/>
                  <a:pt x="309" y="83"/>
                  <a:pt x="309" y="83"/>
                </a:cubicBezTo>
                <a:cubicBezTo>
                  <a:pt x="315" y="76"/>
                  <a:pt x="315" y="76"/>
                  <a:pt x="315" y="76"/>
                </a:cubicBezTo>
                <a:cubicBezTo>
                  <a:pt x="319" y="72"/>
                  <a:pt x="319" y="72"/>
                  <a:pt x="319" y="72"/>
                </a:cubicBezTo>
                <a:cubicBezTo>
                  <a:pt x="322" y="70"/>
                  <a:pt x="322" y="70"/>
                  <a:pt x="322" y="70"/>
                </a:cubicBezTo>
                <a:cubicBezTo>
                  <a:pt x="335" y="57"/>
                  <a:pt x="335" y="57"/>
                  <a:pt x="335" y="57"/>
                </a:cubicBezTo>
                <a:cubicBezTo>
                  <a:pt x="338" y="54"/>
                  <a:pt x="338" y="54"/>
                  <a:pt x="338" y="54"/>
                </a:cubicBezTo>
                <a:cubicBezTo>
                  <a:pt x="339" y="52"/>
                  <a:pt x="339" y="52"/>
                  <a:pt x="339" y="52"/>
                </a:cubicBezTo>
                <a:cubicBezTo>
                  <a:pt x="341" y="51"/>
                  <a:pt x="341" y="49"/>
                  <a:pt x="339" y="48"/>
                </a:cubicBezTo>
                <a:cubicBezTo>
                  <a:pt x="338" y="47"/>
                  <a:pt x="336" y="47"/>
                  <a:pt x="335" y="48"/>
                </a:cubicBezTo>
                <a:cubicBezTo>
                  <a:pt x="333" y="50"/>
                  <a:pt x="333" y="50"/>
                  <a:pt x="333" y="50"/>
                </a:cubicBezTo>
                <a:cubicBezTo>
                  <a:pt x="330" y="53"/>
                  <a:pt x="330" y="53"/>
                  <a:pt x="330" y="53"/>
                </a:cubicBezTo>
                <a:cubicBezTo>
                  <a:pt x="305" y="78"/>
                  <a:pt x="305" y="78"/>
                  <a:pt x="305" y="78"/>
                </a:cubicBezTo>
                <a:cubicBezTo>
                  <a:pt x="304" y="78"/>
                  <a:pt x="304" y="79"/>
                  <a:pt x="304" y="79"/>
                </a:cubicBezTo>
                <a:cubicBezTo>
                  <a:pt x="304" y="79"/>
                  <a:pt x="304" y="79"/>
                  <a:pt x="303" y="79"/>
                </a:cubicBezTo>
                <a:cubicBezTo>
                  <a:pt x="128" y="255"/>
                  <a:pt x="128" y="255"/>
                  <a:pt x="128" y="255"/>
                </a:cubicBezTo>
                <a:cubicBezTo>
                  <a:pt x="127" y="256"/>
                  <a:pt x="127" y="258"/>
                  <a:pt x="128" y="259"/>
                </a:cubicBezTo>
                <a:cubicBezTo>
                  <a:pt x="129" y="260"/>
                  <a:pt x="129" y="260"/>
                  <a:pt x="130" y="260"/>
                </a:cubicBezTo>
                <a:close/>
                <a:moveTo>
                  <a:pt x="342" y="45"/>
                </a:moveTo>
                <a:cubicBezTo>
                  <a:pt x="342" y="46"/>
                  <a:pt x="343" y="46"/>
                  <a:pt x="344" y="46"/>
                </a:cubicBezTo>
                <a:cubicBezTo>
                  <a:pt x="345" y="46"/>
                  <a:pt x="346" y="46"/>
                  <a:pt x="346" y="45"/>
                </a:cubicBezTo>
                <a:cubicBezTo>
                  <a:pt x="352" y="40"/>
                  <a:pt x="352" y="40"/>
                  <a:pt x="352" y="40"/>
                </a:cubicBezTo>
                <a:cubicBezTo>
                  <a:pt x="352" y="40"/>
                  <a:pt x="352" y="40"/>
                  <a:pt x="352" y="40"/>
                </a:cubicBezTo>
                <a:cubicBezTo>
                  <a:pt x="358" y="33"/>
                  <a:pt x="358" y="33"/>
                  <a:pt x="358" y="33"/>
                </a:cubicBezTo>
                <a:cubicBezTo>
                  <a:pt x="360" y="32"/>
                  <a:pt x="360" y="30"/>
                  <a:pt x="358" y="29"/>
                </a:cubicBezTo>
                <a:cubicBezTo>
                  <a:pt x="357" y="28"/>
                  <a:pt x="355" y="28"/>
                  <a:pt x="354" y="29"/>
                </a:cubicBezTo>
                <a:cubicBezTo>
                  <a:pt x="352" y="30"/>
                  <a:pt x="352" y="30"/>
                  <a:pt x="352" y="30"/>
                </a:cubicBezTo>
                <a:cubicBezTo>
                  <a:pt x="352" y="30"/>
                  <a:pt x="352" y="30"/>
                  <a:pt x="352" y="31"/>
                </a:cubicBezTo>
                <a:cubicBezTo>
                  <a:pt x="342" y="41"/>
                  <a:pt x="342" y="41"/>
                  <a:pt x="342" y="41"/>
                </a:cubicBezTo>
                <a:cubicBezTo>
                  <a:pt x="341" y="42"/>
                  <a:pt x="341" y="44"/>
                  <a:pt x="342" y="45"/>
                </a:cubicBezTo>
                <a:close/>
                <a:moveTo>
                  <a:pt x="324" y="82"/>
                </a:moveTo>
                <a:cubicBezTo>
                  <a:pt x="333" y="73"/>
                  <a:pt x="333" y="73"/>
                  <a:pt x="333" y="73"/>
                </a:cubicBezTo>
                <a:cubicBezTo>
                  <a:pt x="333" y="73"/>
                  <a:pt x="333" y="72"/>
                  <a:pt x="333" y="72"/>
                </a:cubicBezTo>
                <a:cubicBezTo>
                  <a:pt x="334" y="72"/>
                  <a:pt x="334" y="72"/>
                  <a:pt x="334" y="71"/>
                </a:cubicBezTo>
                <a:cubicBezTo>
                  <a:pt x="349" y="57"/>
                  <a:pt x="349" y="57"/>
                  <a:pt x="349" y="57"/>
                </a:cubicBezTo>
                <a:cubicBezTo>
                  <a:pt x="350" y="56"/>
                  <a:pt x="350" y="54"/>
                  <a:pt x="349" y="53"/>
                </a:cubicBezTo>
                <a:cubicBezTo>
                  <a:pt x="347" y="51"/>
                  <a:pt x="345" y="51"/>
                  <a:pt x="344" y="53"/>
                </a:cubicBezTo>
                <a:cubicBezTo>
                  <a:pt x="330" y="67"/>
                  <a:pt x="330" y="67"/>
                  <a:pt x="330" y="67"/>
                </a:cubicBezTo>
                <a:cubicBezTo>
                  <a:pt x="329" y="67"/>
                  <a:pt x="329" y="68"/>
                  <a:pt x="329" y="68"/>
                </a:cubicBezTo>
                <a:cubicBezTo>
                  <a:pt x="329" y="68"/>
                  <a:pt x="329" y="68"/>
                  <a:pt x="328" y="68"/>
                </a:cubicBezTo>
                <a:cubicBezTo>
                  <a:pt x="320" y="77"/>
                  <a:pt x="320" y="77"/>
                  <a:pt x="320" y="77"/>
                </a:cubicBezTo>
                <a:cubicBezTo>
                  <a:pt x="319" y="78"/>
                  <a:pt x="318" y="79"/>
                  <a:pt x="319" y="81"/>
                </a:cubicBezTo>
                <a:cubicBezTo>
                  <a:pt x="318" y="80"/>
                  <a:pt x="316" y="80"/>
                  <a:pt x="316" y="81"/>
                </a:cubicBezTo>
                <a:cubicBezTo>
                  <a:pt x="130" y="267"/>
                  <a:pt x="130" y="267"/>
                  <a:pt x="130" y="267"/>
                </a:cubicBezTo>
                <a:cubicBezTo>
                  <a:pt x="128" y="268"/>
                  <a:pt x="128" y="270"/>
                  <a:pt x="130" y="272"/>
                </a:cubicBezTo>
                <a:cubicBezTo>
                  <a:pt x="130" y="272"/>
                  <a:pt x="131" y="273"/>
                  <a:pt x="132" y="273"/>
                </a:cubicBezTo>
                <a:cubicBezTo>
                  <a:pt x="133" y="273"/>
                  <a:pt x="133" y="272"/>
                  <a:pt x="134" y="272"/>
                </a:cubicBezTo>
                <a:cubicBezTo>
                  <a:pt x="320" y="86"/>
                  <a:pt x="320" y="86"/>
                  <a:pt x="320" y="86"/>
                </a:cubicBezTo>
                <a:cubicBezTo>
                  <a:pt x="321" y="85"/>
                  <a:pt x="321" y="83"/>
                  <a:pt x="321" y="82"/>
                </a:cubicBezTo>
                <a:cubicBezTo>
                  <a:pt x="321" y="82"/>
                  <a:pt x="321" y="83"/>
                  <a:pt x="322" y="83"/>
                </a:cubicBezTo>
                <a:cubicBezTo>
                  <a:pt x="323" y="83"/>
                  <a:pt x="323" y="82"/>
                  <a:pt x="324" y="82"/>
                </a:cubicBezTo>
                <a:close/>
                <a:moveTo>
                  <a:pt x="352" y="49"/>
                </a:moveTo>
                <a:cubicBezTo>
                  <a:pt x="353" y="50"/>
                  <a:pt x="354" y="50"/>
                  <a:pt x="354" y="50"/>
                </a:cubicBezTo>
                <a:cubicBezTo>
                  <a:pt x="355" y="50"/>
                  <a:pt x="356" y="50"/>
                  <a:pt x="357" y="49"/>
                </a:cubicBezTo>
                <a:cubicBezTo>
                  <a:pt x="367" y="39"/>
                  <a:pt x="367" y="39"/>
                  <a:pt x="367" y="39"/>
                </a:cubicBezTo>
                <a:cubicBezTo>
                  <a:pt x="368" y="38"/>
                  <a:pt x="368" y="36"/>
                  <a:pt x="367" y="35"/>
                </a:cubicBezTo>
                <a:cubicBezTo>
                  <a:pt x="365" y="33"/>
                  <a:pt x="363" y="33"/>
                  <a:pt x="362" y="35"/>
                </a:cubicBezTo>
                <a:cubicBezTo>
                  <a:pt x="352" y="45"/>
                  <a:pt x="352" y="45"/>
                  <a:pt x="352" y="45"/>
                </a:cubicBezTo>
                <a:cubicBezTo>
                  <a:pt x="351" y="46"/>
                  <a:pt x="351" y="48"/>
                  <a:pt x="352" y="49"/>
                </a:cubicBezTo>
                <a:close/>
                <a:moveTo>
                  <a:pt x="333" y="87"/>
                </a:moveTo>
                <a:cubicBezTo>
                  <a:pt x="334" y="86"/>
                  <a:pt x="334" y="84"/>
                  <a:pt x="333" y="82"/>
                </a:cubicBezTo>
                <a:cubicBezTo>
                  <a:pt x="332" y="81"/>
                  <a:pt x="330" y="81"/>
                  <a:pt x="328" y="82"/>
                </a:cubicBezTo>
                <a:cubicBezTo>
                  <a:pt x="129" y="282"/>
                  <a:pt x="129" y="282"/>
                  <a:pt x="129" y="282"/>
                </a:cubicBezTo>
                <a:cubicBezTo>
                  <a:pt x="127" y="283"/>
                  <a:pt x="127" y="285"/>
                  <a:pt x="129" y="287"/>
                </a:cubicBezTo>
                <a:cubicBezTo>
                  <a:pt x="129" y="287"/>
                  <a:pt x="130" y="287"/>
                  <a:pt x="131" y="287"/>
                </a:cubicBezTo>
                <a:cubicBezTo>
                  <a:pt x="132" y="287"/>
                  <a:pt x="132" y="287"/>
                  <a:pt x="133" y="287"/>
                </a:cubicBezTo>
                <a:lnTo>
                  <a:pt x="333" y="87"/>
                </a:lnTo>
                <a:close/>
                <a:moveTo>
                  <a:pt x="335" y="83"/>
                </a:moveTo>
                <a:cubicBezTo>
                  <a:pt x="336" y="83"/>
                  <a:pt x="337" y="83"/>
                  <a:pt x="337" y="82"/>
                </a:cubicBezTo>
                <a:cubicBezTo>
                  <a:pt x="341" y="78"/>
                  <a:pt x="341" y="78"/>
                  <a:pt x="341" y="78"/>
                </a:cubicBezTo>
                <a:cubicBezTo>
                  <a:pt x="344" y="76"/>
                  <a:pt x="344" y="76"/>
                  <a:pt x="344" y="76"/>
                </a:cubicBezTo>
                <a:cubicBezTo>
                  <a:pt x="361" y="58"/>
                  <a:pt x="361" y="58"/>
                  <a:pt x="361" y="58"/>
                </a:cubicBezTo>
                <a:cubicBezTo>
                  <a:pt x="362" y="57"/>
                  <a:pt x="362" y="55"/>
                  <a:pt x="361" y="54"/>
                </a:cubicBezTo>
                <a:cubicBezTo>
                  <a:pt x="360" y="53"/>
                  <a:pt x="358" y="53"/>
                  <a:pt x="357" y="54"/>
                </a:cubicBezTo>
                <a:cubicBezTo>
                  <a:pt x="339" y="71"/>
                  <a:pt x="339" y="71"/>
                  <a:pt x="339" y="71"/>
                </a:cubicBezTo>
                <a:cubicBezTo>
                  <a:pt x="337" y="74"/>
                  <a:pt x="337" y="74"/>
                  <a:pt x="337" y="74"/>
                </a:cubicBezTo>
                <a:cubicBezTo>
                  <a:pt x="333" y="78"/>
                  <a:pt x="333" y="78"/>
                  <a:pt x="333" y="78"/>
                </a:cubicBezTo>
                <a:cubicBezTo>
                  <a:pt x="332" y="79"/>
                  <a:pt x="332" y="81"/>
                  <a:pt x="333" y="82"/>
                </a:cubicBezTo>
                <a:cubicBezTo>
                  <a:pt x="333" y="83"/>
                  <a:pt x="334" y="83"/>
                  <a:pt x="335" y="83"/>
                </a:cubicBezTo>
                <a:close/>
                <a:moveTo>
                  <a:pt x="372" y="46"/>
                </a:moveTo>
                <a:cubicBezTo>
                  <a:pt x="373" y="46"/>
                  <a:pt x="374" y="46"/>
                  <a:pt x="374" y="45"/>
                </a:cubicBezTo>
                <a:cubicBezTo>
                  <a:pt x="386" y="34"/>
                  <a:pt x="386" y="34"/>
                  <a:pt x="386" y="34"/>
                </a:cubicBezTo>
                <a:cubicBezTo>
                  <a:pt x="386" y="34"/>
                  <a:pt x="386" y="34"/>
                  <a:pt x="386" y="34"/>
                </a:cubicBezTo>
                <a:cubicBezTo>
                  <a:pt x="388" y="32"/>
                  <a:pt x="388" y="32"/>
                  <a:pt x="388" y="32"/>
                </a:cubicBezTo>
                <a:cubicBezTo>
                  <a:pt x="391" y="29"/>
                  <a:pt x="391" y="29"/>
                  <a:pt x="391" y="29"/>
                </a:cubicBezTo>
                <a:cubicBezTo>
                  <a:pt x="394" y="26"/>
                  <a:pt x="394" y="26"/>
                  <a:pt x="394" y="26"/>
                </a:cubicBezTo>
                <a:cubicBezTo>
                  <a:pt x="395" y="24"/>
                  <a:pt x="395" y="22"/>
                  <a:pt x="394" y="21"/>
                </a:cubicBezTo>
                <a:cubicBezTo>
                  <a:pt x="394" y="21"/>
                  <a:pt x="393" y="21"/>
                  <a:pt x="393" y="20"/>
                </a:cubicBezTo>
                <a:cubicBezTo>
                  <a:pt x="392" y="20"/>
                  <a:pt x="391" y="20"/>
                  <a:pt x="391" y="21"/>
                </a:cubicBezTo>
                <a:cubicBezTo>
                  <a:pt x="390" y="21"/>
                  <a:pt x="390" y="21"/>
                  <a:pt x="390" y="21"/>
                </a:cubicBezTo>
                <a:cubicBezTo>
                  <a:pt x="387" y="24"/>
                  <a:pt x="387" y="24"/>
                  <a:pt x="387" y="24"/>
                </a:cubicBezTo>
                <a:cubicBezTo>
                  <a:pt x="387" y="24"/>
                  <a:pt x="387" y="24"/>
                  <a:pt x="387" y="24"/>
                </a:cubicBezTo>
                <a:cubicBezTo>
                  <a:pt x="385" y="26"/>
                  <a:pt x="385" y="26"/>
                  <a:pt x="385" y="26"/>
                </a:cubicBezTo>
                <a:cubicBezTo>
                  <a:pt x="385" y="26"/>
                  <a:pt x="385" y="26"/>
                  <a:pt x="385" y="26"/>
                </a:cubicBezTo>
                <a:cubicBezTo>
                  <a:pt x="382" y="29"/>
                  <a:pt x="382" y="29"/>
                  <a:pt x="382" y="29"/>
                </a:cubicBezTo>
                <a:cubicBezTo>
                  <a:pt x="379" y="32"/>
                  <a:pt x="379" y="32"/>
                  <a:pt x="379" y="32"/>
                </a:cubicBezTo>
                <a:cubicBezTo>
                  <a:pt x="376" y="36"/>
                  <a:pt x="376" y="36"/>
                  <a:pt x="376" y="36"/>
                </a:cubicBezTo>
                <a:cubicBezTo>
                  <a:pt x="376" y="36"/>
                  <a:pt x="376" y="36"/>
                  <a:pt x="376" y="36"/>
                </a:cubicBezTo>
                <a:cubicBezTo>
                  <a:pt x="370" y="41"/>
                  <a:pt x="370" y="41"/>
                  <a:pt x="370" y="41"/>
                </a:cubicBezTo>
                <a:cubicBezTo>
                  <a:pt x="369" y="42"/>
                  <a:pt x="369" y="44"/>
                  <a:pt x="370" y="45"/>
                </a:cubicBezTo>
                <a:cubicBezTo>
                  <a:pt x="371" y="46"/>
                  <a:pt x="371" y="46"/>
                  <a:pt x="372" y="46"/>
                </a:cubicBezTo>
                <a:close/>
                <a:moveTo>
                  <a:pt x="390" y="44"/>
                </a:moveTo>
                <a:cubicBezTo>
                  <a:pt x="393" y="40"/>
                  <a:pt x="393" y="40"/>
                  <a:pt x="393" y="40"/>
                </a:cubicBezTo>
                <a:cubicBezTo>
                  <a:pt x="394" y="39"/>
                  <a:pt x="394" y="37"/>
                  <a:pt x="393" y="36"/>
                </a:cubicBezTo>
                <a:cubicBezTo>
                  <a:pt x="392" y="35"/>
                  <a:pt x="390" y="35"/>
                  <a:pt x="389" y="36"/>
                </a:cubicBezTo>
                <a:cubicBezTo>
                  <a:pt x="385" y="40"/>
                  <a:pt x="385" y="40"/>
                  <a:pt x="385" y="40"/>
                </a:cubicBezTo>
                <a:cubicBezTo>
                  <a:pt x="384" y="41"/>
                  <a:pt x="384" y="43"/>
                  <a:pt x="385" y="44"/>
                </a:cubicBezTo>
                <a:cubicBezTo>
                  <a:pt x="386" y="45"/>
                  <a:pt x="387" y="45"/>
                  <a:pt x="387" y="45"/>
                </a:cubicBezTo>
                <a:cubicBezTo>
                  <a:pt x="388" y="45"/>
                  <a:pt x="389" y="45"/>
                  <a:pt x="390" y="44"/>
                </a:cubicBezTo>
                <a:close/>
                <a:moveTo>
                  <a:pt x="381" y="52"/>
                </a:moveTo>
                <a:cubicBezTo>
                  <a:pt x="383" y="51"/>
                  <a:pt x="383" y="49"/>
                  <a:pt x="381" y="48"/>
                </a:cubicBezTo>
                <a:cubicBezTo>
                  <a:pt x="380" y="46"/>
                  <a:pt x="378" y="46"/>
                  <a:pt x="377" y="48"/>
                </a:cubicBezTo>
                <a:cubicBezTo>
                  <a:pt x="370" y="54"/>
                  <a:pt x="370" y="54"/>
                  <a:pt x="370" y="54"/>
                </a:cubicBezTo>
                <a:cubicBezTo>
                  <a:pt x="351" y="73"/>
                  <a:pt x="351" y="73"/>
                  <a:pt x="351" y="73"/>
                </a:cubicBezTo>
                <a:cubicBezTo>
                  <a:pt x="351" y="73"/>
                  <a:pt x="351" y="73"/>
                  <a:pt x="351" y="73"/>
                </a:cubicBezTo>
                <a:cubicBezTo>
                  <a:pt x="348" y="77"/>
                  <a:pt x="348" y="77"/>
                  <a:pt x="348" y="77"/>
                </a:cubicBezTo>
                <a:cubicBezTo>
                  <a:pt x="132" y="292"/>
                  <a:pt x="132" y="292"/>
                  <a:pt x="132" y="292"/>
                </a:cubicBezTo>
                <a:cubicBezTo>
                  <a:pt x="131" y="294"/>
                  <a:pt x="131" y="295"/>
                  <a:pt x="132" y="297"/>
                </a:cubicBezTo>
                <a:cubicBezTo>
                  <a:pt x="133" y="297"/>
                  <a:pt x="134" y="298"/>
                  <a:pt x="135" y="298"/>
                </a:cubicBezTo>
                <a:cubicBezTo>
                  <a:pt x="135" y="298"/>
                  <a:pt x="136" y="297"/>
                  <a:pt x="137" y="297"/>
                </a:cubicBezTo>
                <a:cubicBezTo>
                  <a:pt x="353" y="81"/>
                  <a:pt x="353" y="81"/>
                  <a:pt x="353" y="81"/>
                </a:cubicBezTo>
                <a:lnTo>
                  <a:pt x="381" y="52"/>
                </a:lnTo>
                <a:close/>
                <a:moveTo>
                  <a:pt x="388" y="59"/>
                </a:moveTo>
                <a:cubicBezTo>
                  <a:pt x="391" y="56"/>
                  <a:pt x="391" y="56"/>
                  <a:pt x="391" y="56"/>
                </a:cubicBezTo>
                <a:cubicBezTo>
                  <a:pt x="392" y="55"/>
                  <a:pt x="392" y="53"/>
                  <a:pt x="391" y="52"/>
                </a:cubicBezTo>
                <a:cubicBezTo>
                  <a:pt x="390" y="51"/>
                  <a:pt x="388" y="51"/>
                  <a:pt x="387" y="52"/>
                </a:cubicBezTo>
                <a:cubicBezTo>
                  <a:pt x="384" y="55"/>
                  <a:pt x="384" y="55"/>
                  <a:pt x="384" y="55"/>
                </a:cubicBezTo>
                <a:cubicBezTo>
                  <a:pt x="383" y="56"/>
                  <a:pt x="383" y="58"/>
                  <a:pt x="384" y="59"/>
                </a:cubicBezTo>
                <a:cubicBezTo>
                  <a:pt x="385" y="60"/>
                  <a:pt x="385" y="60"/>
                  <a:pt x="386" y="60"/>
                </a:cubicBezTo>
                <a:cubicBezTo>
                  <a:pt x="387" y="60"/>
                  <a:pt x="388" y="60"/>
                  <a:pt x="388" y="59"/>
                </a:cubicBezTo>
                <a:close/>
                <a:moveTo>
                  <a:pt x="416" y="30"/>
                </a:moveTo>
                <a:cubicBezTo>
                  <a:pt x="417" y="30"/>
                  <a:pt x="417" y="30"/>
                  <a:pt x="418" y="30"/>
                </a:cubicBezTo>
                <a:cubicBezTo>
                  <a:pt x="424" y="24"/>
                  <a:pt x="424" y="24"/>
                  <a:pt x="424" y="24"/>
                </a:cubicBezTo>
                <a:cubicBezTo>
                  <a:pt x="425" y="23"/>
                  <a:pt x="425" y="21"/>
                  <a:pt x="424" y="20"/>
                </a:cubicBezTo>
                <a:cubicBezTo>
                  <a:pt x="422" y="18"/>
                  <a:pt x="420" y="18"/>
                  <a:pt x="419" y="20"/>
                </a:cubicBezTo>
                <a:cubicBezTo>
                  <a:pt x="414" y="25"/>
                  <a:pt x="414" y="25"/>
                  <a:pt x="414" y="25"/>
                </a:cubicBezTo>
                <a:cubicBezTo>
                  <a:pt x="412" y="26"/>
                  <a:pt x="412" y="28"/>
                  <a:pt x="414" y="30"/>
                </a:cubicBezTo>
                <a:cubicBezTo>
                  <a:pt x="414" y="30"/>
                  <a:pt x="415" y="30"/>
                  <a:pt x="416" y="30"/>
                </a:cubicBezTo>
                <a:close/>
                <a:moveTo>
                  <a:pt x="403" y="44"/>
                </a:moveTo>
                <a:cubicBezTo>
                  <a:pt x="403" y="44"/>
                  <a:pt x="404" y="43"/>
                  <a:pt x="405" y="43"/>
                </a:cubicBezTo>
                <a:cubicBezTo>
                  <a:pt x="407" y="41"/>
                  <a:pt x="407" y="41"/>
                  <a:pt x="407" y="41"/>
                </a:cubicBezTo>
                <a:cubicBezTo>
                  <a:pt x="408" y="40"/>
                  <a:pt x="408" y="38"/>
                  <a:pt x="407" y="36"/>
                </a:cubicBezTo>
                <a:cubicBezTo>
                  <a:pt x="406" y="35"/>
                  <a:pt x="404" y="35"/>
                  <a:pt x="402" y="36"/>
                </a:cubicBezTo>
                <a:cubicBezTo>
                  <a:pt x="400" y="38"/>
                  <a:pt x="400" y="38"/>
                  <a:pt x="400" y="38"/>
                </a:cubicBezTo>
                <a:cubicBezTo>
                  <a:pt x="399" y="40"/>
                  <a:pt x="399" y="42"/>
                  <a:pt x="400" y="43"/>
                </a:cubicBezTo>
                <a:cubicBezTo>
                  <a:pt x="401" y="43"/>
                  <a:pt x="402" y="44"/>
                  <a:pt x="403" y="44"/>
                </a:cubicBezTo>
                <a:close/>
                <a:moveTo>
                  <a:pt x="372" y="66"/>
                </a:moveTo>
                <a:cubicBezTo>
                  <a:pt x="369" y="69"/>
                  <a:pt x="369" y="69"/>
                  <a:pt x="369" y="69"/>
                </a:cubicBezTo>
                <a:cubicBezTo>
                  <a:pt x="365" y="74"/>
                  <a:pt x="365" y="74"/>
                  <a:pt x="365" y="74"/>
                </a:cubicBezTo>
                <a:cubicBezTo>
                  <a:pt x="364" y="75"/>
                  <a:pt x="364" y="77"/>
                  <a:pt x="365" y="78"/>
                </a:cubicBezTo>
                <a:cubicBezTo>
                  <a:pt x="366" y="79"/>
                  <a:pt x="366" y="79"/>
                  <a:pt x="367" y="79"/>
                </a:cubicBezTo>
                <a:cubicBezTo>
                  <a:pt x="368" y="79"/>
                  <a:pt x="369" y="79"/>
                  <a:pt x="369" y="78"/>
                </a:cubicBezTo>
                <a:cubicBezTo>
                  <a:pt x="374" y="74"/>
                  <a:pt x="374" y="74"/>
                  <a:pt x="374" y="74"/>
                </a:cubicBezTo>
                <a:cubicBezTo>
                  <a:pt x="377" y="71"/>
                  <a:pt x="377" y="71"/>
                  <a:pt x="377" y="71"/>
                </a:cubicBezTo>
                <a:cubicBezTo>
                  <a:pt x="378" y="70"/>
                  <a:pt x="378" y="68"/>
                  <a:pt x="377" y="66"/>
                </a:cubicBezTo>
                <a:cubicBezTo>
                  <a:pt x="375" y="65"/>
                  <a:pt x="374" y="65"/>
                  <a:pt x="372" y="66"/>
                </a:cubicBezTo>
                <a:close/>
                <a:moveTo>
                  <a:pt x="362" y="86"/>
                </a:moveTo>
                <a:cubicBezTo>
                  <a:pt x="363" y="84"/>
                  <a:pt x="363" y="82"/>
                  <a:pt x="362" y="81"/>
                </a:cubicBezTo>
                <a:cubicBezTo>
                  <a:pt x="361" y="80"/>
                  <a:pt x="359" y="80"/>
                  <a:pt x="358" y="81"/>
                </a:cubicBezTo>
                <a:cubicBezTo>
                  <a:pt x="142" y="297"/>
                  <a:pt x="142" y="297"/>
                  <a:pt x="142" y="297"/>
                </a:cubicBezTo>
                <a:cubicBezTo>
                  <a:pt x="141" y="298"/>
                  <a:pt x="141" y="300"/>
                  <a:pt x="142" y="301"/>
                </a:cubicBezTo>
                <a:cubicBezTo>
                  <a:pt x="143" y="302"/>
                  <a:pt x="143" y="302"/>
                  <a:pt x="144" y="302"/>
                </a:cubicBezTo>
                <a:cubicBezTo>
                  <a:pt x="145" y="302"/>
                  <a:pt x="146" y="302"/>
                  <a:pt x="146" y="301"/>
                </a:cubicBezTo>
                <a:lnTo>
                  <a:pt x="362" y="86"/>
                </a:lnTo>
                <a:close/>
                <a:moveTo>
                  <a:pt x="380" y="80"/>
                </a:moveTo>
                <a:cubicBezTo>
                  <a:pt x="381" y="80"/>
                  <a:pt x="381" y="80"/>
                  <a:pt x="382" y="79"/>
                </a:cubicBezTo>
                <a:cubicBezTo>
                  <a:pt x="384" y="77"/>
                  <a:pt x="384" y="77"/>
                  <a:pt x="384" y="77"/>
                </a:cubicBezTo>
                <a:cubicBezTo>
                  <a:pt x="386" y="76"/>
                  <a:pt x="386" y="74"/>
                  <a:pt x="384" y="73"/>
                </a:cubicBezTo>
                <a:cubicBezTo>
                  <a:pt x="383" y="72"/>
                  <a:pt x="381" y="72"/>
                  <a:pt x="380" y="73"/>
                </a:cubicBezTo>
                <a:cubicBezTo>
                  <a:pt x="378" y="75"/>
                  <a:pt x="378" y="75"/>
                  <a:pt x="378" y="75"/>
                </a:cubicBezTo>
                <a:cubicBezTo>
                  <a:pt x="376" y="76"/>
                  <a:pt x="376" y="78"/>
                  <a:pt x="378" y="79"/>
                </a:cubicBezTo>
                <a:cubicBezTo>
                  <a:pt x="378" y="80"/>
                  <a:pt x="379" y="80"/>
                  <a:pt x="380" y="80"/>
                </a:cubicBezTo>
                <a:close/>
                <a:moveTo>
                  <a:pt x="429" y="31"/>
                </a:moveTo>
                <a:cubicBezTo>
                  <a:pt x="430" y="31"/>
                  <a:pt x="430" y="31"/>
                  <a:pt x="431" y="30"/>
                </a:cubicBezTo>
                <a:cubicBezTo>
                  <a:pt x="433" y="29"/>
                  <a:pt x="433" y="29"/>
                  <a:pt x="433" y="29"/>
                </a:cubicBezTo>
                <a:cubicBezTo>
                  <a:pt x="434" y="27"/>
                  <a:pt x="434" y="25"/>
                  <a:pt x="433" y="24"/>
                </a:cubicBezTo>
                <a:cubicBezTo>
                  <a:pt x="432" y="23"/>
                  <a:pt x="430" y="23"/>
                  <a:pt x="429" y="24"/>
                </a:cubicBezTo>
                <a:cubicBezTo>
                  <a:pt x="427" y="26"/>
                  <a:pt x="427" y="26"/>
                  <a:pt x="427" y="26"/>
                </a:cubicBezTo>
                <a:cubicBezTo>
                  <a:pt x="426" y="27"/>
                  <a:pt x="426" y="29"/>
                  <a:pt x="427" y="30"/>
                </a:cubicBezTo>
                <a:cubicBezTo>
                  <a:pt x="427" y="31"/>
                  <a:pt x="428" y="31"/>
                  <a:pt x="429" y="31"/>
                </a:cubicBezTo>
                <a:close/>
                <a:moveTo>
                  <a:pt x="414" y="47"/>
                </a:moveTo>
                <a:cubicBezTo>
                  <a:pt x="414" y="47"/>
                  <a:pt x="415" y="46"/>
                  <a:pt x="416" y="46"/>
                </a:cubicBezTo>
                <a:cubicBezTo>
                  <a:pt x="423" y="38"/>
                  <a:pt x="423" y="38"/>
                  <a:pt x="423" y="38"/>
                </a:cubicBezTo>
                <a:cubicBezTo>
                  <a:pt x="424" y="37"/>
                  <a:pt x="424" y="35"/>
                  <a:pt x="423" y="34"/>
                </a:cubicBezTo>
                <a:cubicBezTo>
                  <a:pt x="422" y="33"/>
                  <a:pt x="420" y="33"/>
                  <a:pt x="419" y="34"/>
                </a:cubicBezTo>
                <a:cubicBezTo>
                  <a:pt x="411" y="41"/>
                  <a:pt x="411" y="41"/>
                  <a:pt x="411" y="41"/>
                </a:cubicBezTo>
                <a:cubicBezTo>
                  <a:pt x="410" y="43"/>
                  <a:pt x="410" y="45"/>
                  <a:pt x="411" y="46"/>
                </a:cubicBezTo>
                <a:cubicBezTo>
                  <a:pt x="412" y="46"/>
                  <a:pt x="413" y="47"/>
                  <a:pt x="414" y="47"/>
                </a:cubicBezTo>
                <a:close/>
                <a:moveTo>
                  <a:pt x="405" y="48"/>
                </a:moveTo>
                <a:cubicBezTo>
                  <a:pt x="392" y="61"/>
                  <a:pt x="392" y="61"/>
                  <a:pt x="392" y="61"/>
                </a:cubicBezTo>
                <a:cubicBezTo>
                  <a:pt x="391" y="62"/>
                  <a:pt x="391" y="64"/>
                  <a:pt x="392" y="65"/>
                </a:cubicBezTo>
                <a:cubicBezTo>
                  <a:pt x="392" y="66"/>
                  <a:pt x="393" y="66"/>
                  <a:pt x="394" y="66"/>
                </a:cubicBezTo>
                <a:cubicBezTo>
                  <a:pt x="395" y="66"/>
                  <a:pt x="396" y="66"/>
                  <a:pt x="396" y="65"/>
                </a:cubicBezTo>
                <a:cubicBezTo>
                  <a:pt x="409" y="52"/>
                  <a:pt x="409" y="52"/>
                  <a:pt x="409" y="52"/>
                </a:cubicBezTo>
                <a:cubicBezTo>
                  <a:pt x="410" y="51"/>
                  <a:pt x="410" y="49"/>
                  <a:pt x="409" y="48"/>
                </a:cubicBezTo>
                <a:cubicBezTo>
                  <a:pt x="408" y="47"/>
                  <a:pt x="406" y="47"/>
                  <a:pt x="405" y="48"/>
                </a:cubicBezTo>
                <a:close/>
                <a:moveTo>
                  <a:pt x="151" y="311"/>
                </a:moveTo>
                <a:cubicBezTo>
                  <a:pt x="375" y="86"/>
                  <a:pt x="375" y="86"/>
                  <a:pt x="375" y="86"/>
                </a:cubicBezTo>
                <a:cubicBezTo>
                  <a:pt x="377" y="85"/>
                  <a:pt x="377" y="83"/>
                  <a:pt x="375" y="82"/>
                </a:cubicBezTo>
                <a:cubicBezTo>
                  <a:pt x="374" y="80"/>
                  <a:pt x="372" y="80"/>
                  <a:pt x="371" y="82"/>
                </a:cubicBezTo>
                <a:cubicBezTo>
                  <a:pt x="146" y="307"/>
                  <a:pt x="146" y="307"/>
                  <a:pt x="146" y="307"/>
                </a:cubicBezTo>
                <a:cubicBezTo>
                  <a:pt x="145" y="308"/>
                  <a:pt x="145" y="310"/>
                  <a:pt x="146" y="311"/>
                </a:cubicBezTo>
                <a:cubicBezTo>
                  <a:pt x="147" y="311"/>
                  <a:pt x="148" y="312"/>
                  <a:pt x="148" y="312"/>
                </a:cubicBezTo>
                <a:cubicBezTo>
                  <a:pt x="149" y="312"/>
                  <a:pt x="150" y="311"/>
                  <a:pt x="151" y="311"/>
                </a:cubicBezTo>
                <a:close/>
                <a:moveTo>
                  <a:pt x="432" y="39"/>
                </a:moveTo>
                <a:cubicBezTo>
                  <a:pt x="433" y="39"/>
                  <a:pt x="434" y="40"/>
                  <a:pt x="434" y="40"/>
                </a:cubicBezTo>
                <a:cubicBezTo>
                  <a:pt x="435" y="40"/>
                  <a:pt x="436" y="39"/>
                  <a:pt x="437" y="39"/>
                </a:cubicBezTo>
                <a:cubicBezTo>
                  <a:pt x="445" y="31"/>
                  <a:pt x="445" y="31"/>
                  <a:pt x="445" y="31"/>
                </a:cubicBezTo>
                <a:cubicBezTo>
                  <a:pt x="448" y="27"/>
                  <a:pt x="448" y="27"/>
                  <a:pt x="448" y="27"/>
                </a:cubicBezTo>
                <a:cubicBezTo>
                  <a:pt x="449" y="26"/>
                  <a:pt x="449" y="24"/>
                  <a:pt x="448" y="23"/>
                </a:cubicBezTo>
                <a:cubicBezTo>
                  <a:pt x="447" y="22"/>
                  <a:pt x="445" y="22"/>
                  <a:pt x="444" y="23"/>
                </a:cubicBezTo>
                <a:cubicBezTo>
                  <a:pt x="440" y="26"/>
                  <a:pt x="440" y="26"/>
                  <a:pt x="440" y="26"/>
                </a:cubicBezTo>
                <a:cubicBezTo>
                  <a:pt x="439" y="28"/>
                  <a:pt x="439" y="28"/>
                  <a:pt x="439" y="28"/>
                </a:cubicBezTo>
                <a:cubicBezTo>
                  <a:pt x="438" y="29"/>
                  <a:pt x="438" y="29"/>
                  <a:pt x="438" y="29"/>
                </a:cubicBezTo>
                <a:cubicBezTo>
                  <a:pt x="432" y="35"/>
                  <a:pt x="432" y="35"/>
                  <a:pt x="432" y="35"/>
                </a:cubicBezTo>
                <a:cubicBezTo>
                  <a:pt x="431" y="36"/>
                  <a:pt x="431" y="38"/>
                  <a:pt x="432" y="39"/>
                </a:cubicBezTo>
                <a:close/>
                <a:moveTo>
                  <a:pt x="428" y="39"/>
                </a:moveTo>
                <a:cubicBezTo>
                  <a:pt x="423" y="43"/>
                  <a:pt x="423" y="43"/>
                  <a:pt x="423" y="43"/>
                </a:cubicBezTo>
                <a:cubicBezTo>
                  <a:pt x="422" y="44"/>
                  <a:pt x="422" y="46"/>
                  <a:pt x="423" y="48"/>
                </a:cubicBezTo>
                <a:cubicBezTo>
                  <a:pt x="424" y="48"/>
                  <a:pt x="425" y="49"/>
                  <a:pt x="426" y="49"/>
                </a:cubicBezTo>
                <a:cubicBezTo>
                  <a:pt x="426" y="49"/>
                  <a:pt x="427" y="48"/>
                  <a:pt x="428" y="48"/>
                </a:cubicBezTo>
                <a:cubicBezTo>
                  <a:pt x="432" y="43"/>
                  <a:pt x="432" y="43"/>
                  <a:pt x="432" y="43"/>
                </a:cubicBezTo>
                <a:cubicBezTo>
                  <a:pt x="433" y="42"/>
                  <a:pt x="433" y="40"/>
                  <a:pt x="432" y="39"/>
                </a:cubicBezTo>
                <a:cubicBezTo>
                  <a:pt x="431" y="38"/>
                  <a:pt x="429" y="38"/>
                  <a:pt x="428" y="39"/>
                </a:cubicBezTo>
                <a:close/>
                <a:moveTo>
                  <a:pt x="153" y="323"/>
                </a:moveTo>
                <a:cubicBezTo>
                  <a:pt x="388" y="88"/>
                  <a:pt x="388" y="88"/>
                  <a:pt x="388" y="88"/>
                </a:cubicBezTo>
                <a:cubicBezTo>
                  <a:pt x="389" y="87"/>
                  <a:pt x="389" y="85"/>
                  <a:pt x="388" y="83"/>
                </a:cubicBezTo>
                <a:cubicBezTo>
                  <a:pt x="386" y="82"/>
                  <a:pt x="384" y="82"/>
                  <a:pt x="383" y="83"/>
                </a:cubicBezTo>
                <a:cubicBezTo>
                  <a:pt x="148" y="318"/>
                  <a:pt x="148" y="318"/>
                  <a:pt x="148" y="318"/>
                </a:cubicBezTo>
                <a:cubicBezTo>
                  <a:pt x="147" y="319"/>
                  <a:pt x="147" y="321"/>
                  <a:pt x="148" y="323"/>
                </a:cubicBezTo>
                <a:cubicBezTo>
                  <a:pt x="149" y="323"/>
                  <a:pt x="150" y="323"/>
                  <a:pt x="151" y="323"/>
                </a:cubicBezTo>
                <a:cubicBezTo>
                  <a:pt x="151" y="323"/>
                  <a:pt x="152" y="323"/>
                  <a:pt x="153" y="323"/>
                </a:cubicBezTo>
                <a:close/>
                <a:moveTo>
                  <a:pt x="419" y="48"/>
                </a:moveTo>
                <a:cubicBezTo>
                  <a:pt x="411" y="56"/>
                  <a:pt x="411" y="56"/>
                  <a:pt x="411" y="56"/>
                </a:cubicBezTo>
                <a:cubicBezTo>
                  <a:pt x="397" y="69"/>
                  <a:pt x="397" y="69"/>
                  <a:pt x="397" y="69"/>
                </a:cubicBezTo>
                <a:cubicBezTo>
                  <a:pt x="396" y="71"/>
                  <a:pt x="396" y="73"/>
                  <a:pt x="397" y="74"/>
                </a:cubicBezTo>
                <a:cubicBezTo>
                  <a:pt x="398" y="74"/>
                  <a:pt x="399" y="75"/>
                  <a:pt x="399" y="75"/>
                </a:cubicBezTo>
                <a:cubicBezTo>
                  <a:pt x="400" y="75"/>
                  <a:pt x="401" y="74"/>
                  <a:pt x="402" y="74"/>
                </a:cubicBezTo>
                <a:cubicBezTo>
                  <a:pt x="415" y="60"/>
                  <a:pt x="415" y="60"/>
                  <a:pt x="415" y="60"/>
                </a:cubicBezTo>
                <a:cubicBezTo>
                  <a:pt x="423" y="52"/>
                  <a:pt x="423" y="52"/>
                  <a:pt x="423" y="52"/>
                </a:cubicBezTo>
                <a:cubicBezTo>
                  <a:pt x="424" y="51"/>
                  <a:pt x="424" y="49"/>
                  <a:pt x="423" y="48"/>
                </a:cubicBezTo>
                <a:cubicBezTo>
                  <a:pt x="422" y="47"/>
                  <a:pt x="420" y="47"/>
                  <a:pt x="419" y="48"/>
                </a:cubicBezTo>
                <a:close/>
                <a:moveTo>
                  <a:pt x="452" y="23"/>
                </a:moveTo>
                <a:cubicBezTo>
                  <a:pt x="452" y="23"/>
                  <a:pt x="453" y="22"/>
                  <a:pt x="454" y="22"/>
                </a:cubicBezTo>
                <a:cubicBezTo>
                  <a:pt x="456" y="20"/>
                  <a:pt x="456" y="20"/>
                  <a:pt x="456" y="20"/>
                </a:cubicBezTo>
                <a:cubicBezTo>
                  <a:pt x="457" y="18"/>
                  <a:pt x="457" y="16"/>
                  <a:pt x="456" y="15"/>
                </a:cubicBezTo>
                <a:cubicBezTo>
                  <a:pt x="455" y="14"/>
                  <a:pt x="453" y="14"/>
                  <a:pt x="451" y="15"/>
                </a:cubicBezTo>
                <a:cubicBezTo>
                  <a:pt x="449" y="17"/>
                  <a:pt x="449" y="17"/>
                  <a:pt x="449" y="17"/>
                </a:cubicBezTo>
                <a:cubicBezTo>
                  <a:pt x="448" y="19"/>
                  <a:pt x="448" y="21"/>
                  <a:pt x="449" y="22"/>
                </a:cubicBezTo>
                <a:cubicBezTo>
                  <a:pt x="450" y="22"/>
                  <a:pt x="451" y="23"/>
                  <a:pt x="452" y="23"/>
                </a:cubicBezTo>
                <a:close/>
                <a:moveTo>
                  <a:pt x="157" y="324"/>
                </a:moveTo>
                <a:cubicBezTo>
                  <a:pt x="152" y="328"/>
                  <a:pt x="152" y="328"/>
                  <a:pt x="152" y="328"/>
                </a:cubicBezTo>
                <a:cubicBezTo>
                  <a:pt x="151" y="330"/>
                  <a:pt x="151" y="331"/>
                  <a:pt x="152" y="333"/>
                </a:cubicBezTo>
                <a:cubicBezTo>
                  <a:pt x="153" y="333"/>
                  <a:pt x="154" y="334"/>
                  <a:pt x="155" y="334"/>
                </a:cubicBezTo>
                <a:cubicBezTo>
                  <a:pt x="155" y="334"/>
                  <a:pt x="156" y="333"/>
                  <a:pt x="157" y="333"/>
                </a:cubicBezTo>
                <a:cubicBezTo>
                  <a:pt x="161" y="328"/>
                  <a:pt x="161" y="328"/>
                  <a:pt x="161" y="328"/>
                </a:cubicBezTo>
                <a:cubicBezTo>
                  <a:pt x="162" y="327"/>
                  <a:pt x="162" y="325"/>
                  <a:pt x="161" y="324"/>
                </a:cubicBezTo>
                <a:cubicBezTo>
                  <a:pt x="160" y="323"/>
                  <a:pt x="158" y="323"/>
                  <a:pt x="157" y="324"/>
                </a:cubicBezTo>
                <a:close/>
                <a:moveTo>
                  <a:pt x="419" y="66"/>
                </a:moveTo>
                <a:cubicBezTo>
                  <a:pt x="418" y="65"/>
                  <a:pt x="416" y="65"/>
                  <a:pt x="415" y="66"/>
                </a:cubicBezTo>
                <a:cubicBezTo>
                  <a:pt x="413" y="68"/>
                  <a:pt x="413" y="68"/>
                  <a:pt x="413" y="68"/>
                </a:cubicBezTo>
                <a:cubicBezTo>
                  <a:pt x="166" y="315"/>
                  <a:pt x="166" y="315"/>
                  <a:pt x="166" y="315"/>
                </a:cubicBezTo>
                <a:cubicBezTo>
                  <a:pt x="164" y="316"/>
                  <a:pt x="164" y="318"/>
                  <a:pt x="166" y="320"/>
                </a:cubicBezTo>
                <a:cubicBezTo>
                  <a:pt x="166" y="320"/>
                  <a:pt x="167" y="320"/>
                  <a:pt x="168" y="320"/>
                </a:cubicBezTo>
                <a:cubicBezTo>
                  <a:pt x="169" y="320"/>
                  <a:pt x="169" y="320"/>
                  <a:pt x="170" y="320"/>
                </a:cubicBezTo>
                <a:cubicBezTo>
                  <a:pt x="419" y="70"/>
                  <a:pt x="419" y="70"/>
                  <a:pt x="419" y="70"/>
                </a:cubicBezTo>
                <a:cubicBezTo>
                  <a:pt x="421" y="69"/>
                  <a:pt x="421" y="67"/>
                  <a:pt x="419" y="66"/>
                </a:cubicBezTo>
                <a:close/>
                <a:moveTo>
                  <a:pt x="434" y="46"/>
                </a:moveTo>
                <a:cubicBezTo>
                  <a:pt x="427" y="53"/>
                  <a:pt x="427" y="53"/>
                  <a:pt x="427" y="53"/>
                </a:cubicBezTo>
                <a:cubicBezTo>
                  <a:pt x="426" y="55"/>
                  <a:pt x="426" y="57"/>
                  <a:pt x="427" y="58"/>
                </a:cubicBezTo>
                <a:cubicBezTo>
                  <a:pt x="428" y="58"/>
                  <a:pt x="429" y="59"/>
                  <a:pt x="429" y="59"/>
                </a:cubicBezTo>
                <a:cubicBezTo>
                  <a:pt x="430" y="59"/>
                  <a:pt x="431" y="58"/>
                  <a:pt x="432" y="58"/>
                </a:cubicBezTo>
                <a:cubicBezTo>
                  <a:pt x="439" y="51"/>
                  <a:pt x="439" y="51"/>
                  <a:pt x="439" y="51"/>
                </a:cubicBezTo>
                <a:cubicBezTo>
                  <a:pt x="440" y="50"/>
                  <a:pt x="440" y="48"/>
                  <a:pt x="439" y="47"/>
                </a:cubicBezTo>
                <a:cubicBezTo>
                  <a:pt x="440" y="47"/>
                  <a:pt x="440" y="48"/>
                  <a:pt x="441" y="48"/>
                </a:cubicBezTo>
                <a:cubicBezTo>
                  <a:pt x="441" y="48"/>
                  <a:pt x="442" y="47"/>
                  <a:pt x="443" y="47"/>
                </a:cubicBezTo>
                <a:cubicBezTo>
                  <a:pt x="453" y="37"/>
                  <a:pt x="453" y="37"/>
                  <a:pt x="453" y="37"/>
                </a:cubicBezTo>
                <a:cubicBezTo>
                  <a:pt x="454" y="36"/>
                  <a:pt x="454" y="34"/>
                  <a:pt x="453" y="32"/>
                </a:cubicBezTo>
                <a:cubicBezTo>
                  <a:pt x="451" y="31"/>
                  <a:pt x="449" y="31"/>
                  <a:pt x="448" y="32"/>
                </a:cubicBezTo>
                <a:cubicBezTo>
                  <a:pt x="438" y="42"/>
                  <a:pt x="438" y="42"/>
                  <a:pt x="438" y="42"/>
                </a:cubicBezTo>
                <a:cubicBezTo>
                  <a:pt x="437" y="43"/>
                  <a:pt x="437" y="45"/>
                  <a:pt x="438" y="46"/>
                </a:cubicBezTo>
                <a:cubicBezTo>
                  <a:pt x="437" y="45"/>
                  <a:pt x="435" y="45"/>
                  <a:pt x="434" y="46"/>
                </a:cubicBezTo>
                <a:close/>
                <a:moveTo>
                  <a:pt x="455" y="30"/>
                </a:moveTo>
                <a:cubicBezTo>
                  <a:pt x="456" y="30"/>
                  <a:pt x="457" y="31"/>
                  <a:pt x="458" y="31"/>
                </a:cubicBezTo>
                <a:cubicBezTo>
                  <a:pt x="458" y="31"/>
                  <a:pt x="459" y="30"/>
                  <a:pt x="460" y="30"/>
                </a:cubicBezTo>
                <a:cubicBezTo>
                  <a:pt x="465" y="24"/>
                  <a:pt x="465" y="24"/>
                  <a:pt x="465" y="24"/>
                </a:cubicBezTo>
                <a:cubicBezTo>
                  <a:pt x="475" y="15"/>
                  <a:pt x="475" y="15"/>
                  <a:pt x="475" y="15"/>
                </a:cubicBezTo>
                <a:cubicBezTo>
                  <a:pt x="476" y="13"/>
                  <a:pt x="476" y="11"/>
                  <a:pt x="475" y="10"/>
                </a:cubicBezTo>
                <a:cubicBezTo>
                  <a:pt x="474" y="9"/>
                  <a:pt x="472" y="9"/>
                  <a:pt x="470" y="10"/>
                </a:cubicBezTo>
                <a:cubicBezTo>
                  <a:pt x="455" y="25"/>
                  <a:pt x="455" y="25"/>
                  <a:pt x="455" y="25"/>
                </a:cubicBezTo>
                <a:cubicBezTo>
                  <a:pt x="454" y="26"/>
                  <a:pt x="454" y="28"/>
                  <a:pt x="455" y="30"/>
                </a:cubicBezTo>
                <a:close/>
                <a:moveTo>
                  <a:pt x="471" y="28"/>
                </a:moveTo>
                <a:cubicBezTo>
                  <a:pt x="472" y="28"/>
                  <a:pt x="473" y="29"/>
                  <a:pt x="474" y="29"/>
                </a:cubicBezTo>
                <a:cubicBezTo>
                  <a:pt x="474" y="29"/>
                  <a:pt x="475" y="28"/>
                  <a:pt x="476" y="28"/>
                </a:cubicBezTo>
                <a:cubicBezTo>
                  <a:pt x="484" y="20"/>
                  <a:pt x="484" y="20"/>
                  <a:pt x="484" y="20"/>
                </a:cubicBezTo>
                <a:cubicBezTo>
                  <a:pt x="484" y="20"/>
                  <a:pt x="484" y="19"/>
                  <a:pt x="484" y="19"/>
                </a:cubicBezTo>
                <a:cubicBezTo>
                  <a:pt x="485" y="19"/>
                  <a:pt x="485" y="18"/>
                  <a:pt x="485" y="18"/>
                </a:cubicBezTo>
                <a:cubicBezTo>
                  <a:pt x="490" y="13"/>
                  <a:pt x="490" y="13"/>
                  <a:pt x="490" y="13"/>
                </a:cubicBezTo>
                <a:cubicBezTo>
                  <a:pt x="491" y="12"/>
                  <a:pt x="491" y="10"/>
                  <a:pt x="490" y="9"/>
                </a:cubicBezTo>
                <a:cubicBezTo>
                  <a:pt x="489" y="8"/>
                  <a:pt x="487" y="8"/>
                  <a:pt x="486" y="9"/>
                </a:cubicBezTo>
                <a:cubicBezTo>
                  <a:pt x="481" y="14"/>
                  <a:pt x="481" y="14"/>
                  <a:pt x="481" y="14"/>
                </a:cubicBezTo>
                <a:cubicBezTo>
                  <a:pt x="481" y="14"/>
                  <a:pt x="480" y="14"/>
                  <a:pt x="480" y="15"/>
                </a:cubicBezTo>
                <a:cubicBezTo>
                  <a:pt x="480" y="15"/>
                  <a:pt x="480" y="15"/>
                  <a:pt x="479" y="15"/>
                </a:cubicBezTo>
                <a:cubicBezTo>
                  <a:pt x="471" y="23"/>
                  <a:pt x="471" y="23"/>
                  <a:pt x="471" y="23"/>
                </a:cubicBezTo>
                <a:cubicBezTo>
                  <a:pt x="470" y="25"/>
                  <a:pt x="470" y="26"/>
                  <a:pt x="471" y="28"/>
                </a:cubicBezTo>
                <a:close/>
                <a:moveTo>
                  <a:pt x="388" y="114"/>
                </a:moveTo>
                <a:cubicBezTo>
                  <a:pt x="389" y="114"/>
                  <a:pt x="390" y="114"/>
                  <a:pt x="390" y="113"/>
                </a:cubicBezTo>
                <a:cubicBezTo>
                  <a:pt x="393" y="111"/>
                  <a:pt x="393" y="111"/>
                  <a:pt x="393" y="111"/>
                </a:cubicBezTo>
                <a:cubicBezTo>
                  <a:pt x="393" y="110"/>
                  <a:pt x="393" y="110"/>
                  <a:pt x="393" y="110"/>
                </a:cubicBezTo>
                <a:cubicBezTo>
                  <a:pt x="394" y="110"/>
                  <a:pt x="394" y="109"/>
                  <a:pt x="394" y="109"/>
                </a:cubicBezTo>
                <a:cubicBezTo>
                  <a:pt x="427" y="77"/>
                  <a:pt x="427" y="77"/>
                  <a:pt x="427" y="77"/>
                </a:cubicBezTo>
                <a:cubicBezTo>
                  <a:pt x="428" y="76"/>
                  <a:pt x="428" y="74"/>
                  <a:pt x="427" y="72"/>
                </a:cubicBezTo>
                <a:cubicBezTo>
                  <a:pt x="425" y="71"/>
                  <a:pt x="423" y="71"/>
                  <a:pt x="422" y="72"/>
                </a:cubicBezTo>
                <a:cubicBezTo>
                  <a:pt x="390" y="105"/>
                  <a:pt x="390" y="105"/>
                  <a:pt x="390" y="105"/>
                </a:cubicBezTo>
                <a:cubicBezTo>
                  <a:pt x="390" y="105"/>
                  <a:pt x="389" y="105"/>
                  <a:pt x="389" y="106"/>
                </a:cubicBezTo>
                <a:cubicBezTo>
                  <a:pt x="389" y="106"/>
                  <a:pt x="389" y="106"/>
                  <a:pt x="388" y="106"/>
                </a:cubicBezTo>
                <a:cubicBezTo>
                  <a:pt x="386" y="109"/>
                  <a:pt x="386" y="109"/>
                  <a:pt x="386" y="109"/>
                </a:cubicBezTo>
                <a:cubicBezTo>
                  <a:pt x="385" y="110"/>
                  <a:pt x="385" y="112"/>
                  <a:pt x="386" y="113"/>
                </a:cubicBezTo>
                <a:cubicBezTo>
                  <a:pt x="387" y="114"/>
                  <a:pt x="387" y="114"/>
                  <a:pt x="388" y="114"/>
                </a:cubicBezTo>
                <a:close/>
                <a:moveTo>
                  <a:pt x="363" y="136"/>
                </a:moveTo>
                <a:cubicBezTo>
                  <a:pt x="362" y="135"/>
                  <a:pt x="360" y="135"/>
                  <a:pt x="358" y="136"/>
                </a:cubicBezTo>
                <a:cubicBezTo>
                  <a:pt x="167" y="328"/>
                  <a:pt x="167" y="328"/>
                  <a:pt x="167" y="328"/>
                </a:cubicBezTo>
                <a:cubicBezTo>
                  <a:pt x="166" y="329"/>
                  <a:pt x="166" y="331"/>
                  <a:pt x="167" y="332"/>
                </a:cubicBezTo>
                <a:cubicBezTo>
                  <a:pt x="168" y="333"/>
                  <a:pt x="168" y="333"/>
                  <a:pt x="169" y="333"/>
                </a:cubicBezTo>
                <a:cubicBezTo>
                  <a:pt x="170" y="333"/>
                  <a:pt x="171" y="333"/>
                  <a:pt x="171" y="332"/>
                </a:cubicBezTo>
                <a:cubicBezTo>
                  <a:pt x="363" y="141"/>
                  <a:pt x="363" y="141"/>
                  <a:pt x="363" y="141"/>
                </a:cubicBezTo>
                <a:cubicBezTo>
                  <a:pt x="364" y="139"/>
                  <a:pt x="364" y="137"/>
                  <a:pt x="363" y="136"/>
                </a:cubicBezTo>
                <a:close/>
                <a:moveTo>
                  <a:pt x="166" y="333"/>
                </a:moveTo>
                <a:cubicBezTo>
                  <a:pt x="165" y="332"/>
                  <a:pt x="163" y="332"/>
                  <a:pt x="161" y="333"/>
                </a:cubicBezTo>
                <a:cubicBezTo>
                  <a:pt x="151" y="343"/>
                  <a:pt x="151" y="343"/>
                  <a:pt x="151" y="343"/>
                </a:cubicBezTo>
                <a:cubicBezTo>
                  <a:pt x="150" y="344"/>
                  <a:pt x="150" y="346"/>
                  <a:pt x="151" y="348"/>
                </a:cubicBezTo>
                <a:cubicBezTo>
                  <a:pt x="152" y="348"/>
                  <a:pt x="153" y="349"/>
                  <a:pt x="154" y="349"/>
                </a:cubicBezTo>
                <a:cubicBezTo>
                  <a:pt x="154" y="349"/>
                  <a:pt x="155" y="348"/>
                  <a:pt x="156" y="348"/>
                </a:cubicBezTo>
                <a:cubicBezTo>
                  <a:pt x="166" y="338"/>
                  <a:pt x="166" y="338"/>
                  <a:pt x="166" y="338"/>
                </a:cubicBezTo>
                <a:cubicBezTo>
                  <a:pt x="167" y="336"/>
                  <a:pt x="167" y="334"/>
                  <a:pt x="166" y="333"/>
                </a:cubicBezTo>
                <a:close/>
                <a:moveTo>
                  <a:pt x="465" y="30"/>
                </a:moveTo>
                <a:cubicBezTo>
                  <a:pt x="459" y="35"/>
                  <a:pt x="459" y="35"/>
                  <a:pt x="459" y="35"/>
                </a:cubicBezTo>
                <a:cubicBezTo>
                  <a:pt x="459" y="35"/>
                  <a:pt x="459" y="35"/>
                  <a:pt x="459" y="35"/>
                </a:cubicBezTo>
                <a:cubicBezTo>
                  <a:pt x="449" y="45"/>
                  <a:pt x="449" y="45"/>
                  <a:pt x="449" y="45"/>
                </a:cubicBezTo>
                <a:cubicBezTo>
                  <a:pt x="448" y="46"/>
                  <a:pt x="448" y="48"/>
                  <a:pt x="449" y="49"/>
                </a:cubicBezTo>
                <a:cubicBezTo>
                  <a:pt x="448" y="48"/>
                  <a:pt x="446" y="48"/>
                  <a:pt x="445" y="49"/>
                </a:cubicBezTo>
                <a:cubicBezTo>
                  <a:pt x="434" y="61"/>
                  <a:pt x="434" y="61"/>
                  <a:pt x="434" y="61"/>
                </a:cubicBezTo>
                <a:cubicBezTo>
                  <a:pt x="434" y="61"/>
                  <a:pt x="434" y="61"/>
                  <a:pt x="434" y="61"/>
                </a:cubicBezTo>
                <a:cubicBezTo>
                  <a:pt x="429" y="66"/>
                  <a:pt x="429" y="66"/>
                  <a:pt x="429" y="66"/>
                </a:cubicBezTo>
                <a:cubicBezTo>
                  <a:pt x="428" y="67"/>
                  <a:pt x="428" y="69"/>
                  <a:pt x="429" y="70"/>
                </a:cubicBezTo>
                <a:cubicBezTo>
                  <a:pt x="430" y="71"/>
                  <a:pt x="430" y="71"/>
                  <a:pt x="431" y="71"/>
                </a:cubicBezTo>
                <a:cubicBezTo>
                  <a:pt x="432" y="71"/>
                  <a:pt x="433" y="71"/>
                  <a:pt x="433" y="70"/>
                </a:cubicBezTo>
                <a:cubicBezTo>
                  <a:pt x="449" y="54"/>
                  <a:pt x="449" y="54"/>
                  <a:pt x="449" y="54"/>
                </a:cubicBezTo>
                <a:cubicBezTo>
                  <a:pt x="450" y="54"/>
                  <a:pt x="450" y="54"/>
                  <a:pt x="450" y="54"/>
                </a:cubicBezTo>
                <a:cubicBezTo>
                  <a:pt x="451" y="52"/>
                  <a:pt x="451" y="51"/>
                  <a:pt x="450" y="49"/>
                </a:cubicBezTo>
                <a:cubicBezTo>
                  <a:pt x="451" y="50"/>
                  <a:pt x="451" y="50"/>
                  <a:pt x="452" y="50"/>
                </a:cubicBezTo>
                <a:cubicBezTo>
                  <a:pt x="453" y="50"/>
                  <a:pt x="454" y="50"/>
                  <a:pt x="454" y="49"/>
                </a:cubicBezTo>
                <a:cubicBezTo>
                  <a:pt x="469" y="34"/>
                  <a:pt x="469" y="34"/>
                  <a:pt x="469" y="34"/>
                </a:cubicBezTo>
                <a:cubicBezTo>
                  <a:pt x="470" y="33"/>
                  <a:pt x="470" y="33"/>
                  <a:pt x="470" y="32"/>
                </a:cubicBezTo>
                <a:cubicBezTo>
                  <a:pt x="470" y="31"/>
                  <a:pt x="470" y="30"/>
                  <a:pt x="469" y="30"/>
                </a:cubicBezTo>
                <a:cubicBezTo>
                  <a:pt x="468" y="28"/>
                  <a:pt x="466" y="28"/>
                  <a:pt x="465" y="30"/>
                </a:cubicBezTo>
                <a:close/>
                <a:moveTo>
                  <a:pt x="165" y="352"/>
                </a:moveTo>
                <a:cubicBezTo>
                  <a:pt x="169" y="348"/>
                  <a:pt x="169" y="348"/>
                  <a:pt x="169" y="348"/>
                </a:cubicBezTo>
                <a:cubicBezTo>
                  <a:pt x="170" y="347"/>
                  <a:pt x="170" y="345"/>
                  <a:pt x="169" y="344"/>
                </a:cubicBezTo>
                <a:cubicBezTo>
                  <a:pt x="168" y="343"/>
                  <a:pt x="166" y="343"/>
                  <a:pt x="165" y="344"/>
                </a:cubicBezTo>
                <a:cubicBezTo>
                  <a:pt x="161" y="348"/>
                  <a:pt x="161" y="348"/>
                  <a:pt x="161" y="348"/>
                </a:cubicBezTo>
                <a:cubicBezTo>
                  <a:pt x="160" y="349"/>
                  <a:pt x="160" y="351"/>
                  <a:pt x="161" y="352"/>
                </a:cubicBezTo>
                <a:cubicBezTo>
                  <a:pt x="161" y="353"/>
                  <a:pt x="162" y="353"/>
                  <a:pt x="163" y="353"/>
                </a:cubicBezTo>
                <a:cubicBezTo>
                  <a:pt x="164" y="353"/>
                  <a:pt x="164" y="353"/>
                  <a:pt x="165" y="352"/>
                </a:cubicBezTo>
                <a:close/>
                <a:moveTo>
                  <a:pt x="174" y="342"/>
                </a:moveTo>
                <a:cubicBezTo>
                  <a:pt x="175" y="342"/>
                  <a:pt x="176" y="342"/>
                  <a:pt x="176" y="341"/>
                </a:cubicBezTo>
                <a:cubicBezTo>
                  <a:pt x="370" y="148"/>
                  <a:pt x="370" y="148"/>
                  <a:pt x="370" y="148"/>
                </a:cubicBezTo>
                <a:cubicBezTo>
                  <a:pt x="371" y="147"/>
                  <a:pt x="371" y="145"/>
                  <a:pt x="370" y="143"/>
                </a:cubicBezTo>
                <a:cubicBezTo>
                  <a:pt x="368" y="142"/>
                  <a:pt x="366" y="142"/>
                  <a:pt x="365" y="143"/>
                </a:cubicBezTo>
                <a:cubicBezTo>
                  <a:pt x="172" y="337"/>
                  <a:pt x="172" y="337"/>
                  <a:pt x="172" y="337"/>
                </a:cubicBezTo>
                <a:cubicBezTo>
                  <a:pt x="171" y="338"/>
                  <a:pt x="171" y="340"/>
                  <a:pt x="172" y="341"/>
                </a:cubicBezTo>
                <a:cubicBezTo>
                  <a:pt x="172" y="342"/>
                  <a:pt x="173" y="342"/>
                  <a:pt x="174" y="342"/>
                </a:cubicBezTo>
                <a:close/>
                <a:moveTo>
                  <a:pt x="478" y="38"/>
                </a:moveTo>
                <a:cubicBezTo>
                  <a:pt x="479" y="38"/>
                  <a:pt x="479" y="38"/>
                  <a:pt x="480" y="37"/>
                </a:cubicBezTo>
                <a:cubicBezTo>
                  <a:pt x="490" y="28"/>
                  <a:pt x="490" y="28"/>
                  <a:pt x="490" y="28"/>
                </a:cubicBezTo>
                <a:cubicBezTo>
                  <a:pt x="491" y="26"/>
                  <a:pt x="491" y="24"/>
                  <a:pt x="490" y="23"/>
                </a:cubicBezTo>
                <a:cubicBezTo>
                  <a:pt x="489" y="22"/>
                  <a:pt x="487" y="22"/>
                  <a:pt x="485" y="23"/>
                </a:cubicBezTo>
                <a:cubicBezTo>
                  <a:pt x="476" y="33"/>
                  <a:pt x="476" y="33"/>
                  <a:pt x="476" y="33"/>
                </a:cubicBezTo>
                <a:cubicBezTo>
                  <a:pt x="474" y="34"/>
                  <a:pt x="474" y="36"/>
                  <a:pt x="476" y="37"/>
                </a:cubicBezTo>
                <a:cubicBezTo>
                  <a:pt x="476" y="38"/>
                  <a:pt x="477" y="38"/>
                  <a:pt x="478" y="38"/>
                </a:cubicBezTo>
                <a:close/>
                <a:moveTo>
                  <a:pt x="471" y="37"/>
                </a:moveTo>
                <a:cubicBezTo>
                  <a:pt x="466" y="43"/>
                  <a:pt x="466" y="43"/>
                  <a:pt x="466" y="43"/>
                </a:cubicBezTo>
                <a:cubicBezTo>
                  <a:pt x="465" y="44"/>
                  <a:pt x="465" y="46"/>
                  <a:pt x="466" y="47"/>
                </a:cubicBezTo>
                <a:cubicBezTo>
                  <a:pt x="466" y="48"/>
                  <a:pt x="467" y="48"/>
                  <a:pt x="468" y="48"/>
                </a:cubicBezTo>
                <a:cubicBezTo>
                  <a:pt x="469" y="48"/>
                  <a:pt x="470" y="48"/>
                  <a:pt x="470" y="47"/>
                </a:cubicBezTo>
                <a:cubicBezTo>
                  <a:pt x="476" y="42"/>
                  <a:pt x="476" y="42"/>
                  <a:pt x="476" y="42"/>
                </a:cubicBezTo>
                <a:cubicBezTo>
                  <a:pt x="477" y="41"/>
                  <a:pt x="477" y="39"/>
                  <a:pt x="476" y="37"/>
                </a:cubicBezTo>
                <a:cubicBezTo>
                  <a:pt x="474" y="36"/>
                  <a:pt x="472" y="36"/>
                  <a:pt x="471" y="37"/>
                </a:cubicBezTo>
                <a:close/>
                <a:moveTo>
                  <a:pt x="464" y="50"/>
                </a:moveTo>
                <a:cubicBezTo>
                  <a:pt x="464" y="50"/>
                  <a:pt x="464" y="50"/>
                  <a:pt x="464" y="50"/>
                </a:cubicBezTo>
                <a:cubicBezTo>
                  <a:pt x="464" y="50"/>
                  <a:pt x="464" y="50"/>
                  <a:pt x="463" y="50"/>
                </a:cubicBezTo>
                <a:cubicBezTo>
                  <a:pt x="463" y="50"/>
                  <a:pt x="463" y="50"/>
                  <a:pt x="463" y="50"/>
                </a:cubicBezTo>
                <a:cubicBezTo>
                  <a:pt x="463" y="50"/>
                  <a:pt x="463" y="50"/>
                  <a:pt x="463" y="49"/>
                </a:cubicBezTo>
                <a:cubicBezTo>
                  <a:pt x="463" y="49"/>
                  <a:pt x="463" y="49"/>
                  <a:pt x="463" y="49"/>
                </a:cubicBezTo>
                <a:cubicBezTo>
                  <a:pt x="462" y="49"/>
                  <a:pt x="462" y="49"/>
                  <a:pt x="462" y="49"/>
                </a:cubicBezTo>
                <a:cubicBezTo>
                  <a:pt x="462" y="49"/>
                  <a:pt x="462" y="49"/>
                  <a:pt x="461" y="49"/>
                </a:cubicBezTo>
                <a:cubicBezTo>
                  <a:pt x="461" y="49"/>
                  <a:pt x="461" y="49"/>
                  <a:pt x="461" y="49"/>
                </a:cubicBezTo>
                <a:cubicBezTo>
                  <a:pt x="461" y="49"/>
                  <a:pt x="460" y="49"/>
                  <a:pt x="460" y="49"/>
                </a:cubicBezTo>
                <a:cubicBezTo>
                  <a:pt x="460" y="49"/>
                  <a:pt x="460" y="49"/>
                  <a:pt x="460" y="49"/>
                </a:cubicBezTo>
                <a:cubicBezTo>
                  <a:pt x="460" y="49"/>
                  <a:pt x="459" y="49"/>
                  <a:pt x="459" y="49"/>
                </a:cubicBezTo>
                <a:cubicBezTo>
                  <a:pt x="459" y="49"/>
                  <a:pt x="459" y="49"/>
                  <a:pt x="459" y="50"/>
                </a:cubicBezTo>
                <a:cubicBezTo>
                  <a:pt x="459" y="50"/>
                  <a:pt x="459" y="50"/>
                  <a:pt x="459" y="50"/>
                </a:cubicBezTo>
                <a:cubicBezTo>
                  <a:pt x="459" y="50"/>
                  <a:pt x="459" y="50"/>
                  <a:pt x="459" y="50"/>
                </a:cubicBezTo>
                <a:cubicBezTo>
                  <a:pt x="457" y="52"/>
                  <a:pt x="457" y="52"/>
                  <a:pt x="457" y="52"/>
                </a:cubicBezTo>
                <a:cubicBezTo>
                  <a:pt x="450" y="59"/>
                  <a:pt x="450" y="59"/>
                  <a:pt x="450" y="59"/>
                </a:cubicBezTo>
                <a:cubicBezTo>
                  <a:pt x="450" y="59"/>
                  <a:pt x="450" y="59"/>
                  <a:pt x="450" y="59"/>
                </a:cubicBezTo>
                <a:cubicBezTo>
                  <a:pt x="441" y="68"/>
                  <a:pt x="441" y="68"/>
                  <a:pt x="441" y="68"/>
                </a:cubicBezTo>
                <a:cubicBezTo>
                  <a:pt x="439" y="69"/>
                  <a:pt x="439" y="71"/>
                  <a:pt x="441" y="72"/>
                </a:cubicBezTo>
                <a:cubicBezTo>
                  <a:pt x="441" y="73"/>
                  <a:pt x="442" y="73"/>
                  <a:pt x="443" y="73"/>
                </a:cubicBezTo>
                <a:cubicBezTo>
                  <a:pt x="444" y="73"/>
                  <a:pt x="444" y="73"/>
                  <a:pt x="445" y="72"/>
                </a:cubicBezTo>
                <a:cubicBezTo>
                  <a:pt x="463" y="54"/>
                  <a:pt x="463" y="54"/>
                  <a:pt x="463" y="54"/>
                </a:cubicBezTo>
                <a:cubicBezTo>
                  <a:pt x="463" y="54"/>
                  <a:pt x="463" y="54"/>
                  <a:pt x="463" y="54"/>
                </a:cubicBezTo>
                <a:cubicBezTo>
                  <a:pt x="463" y="54"/>
                  <a:pt x="463" y="54"/>
                  <a:pt x="464" y="54"/>
                </a:cubicBezTo>
                <a:cubicBezTo>
                  <a:pt x="464" y="54"/>
                  <a:pt x="464" y="53"/>
                  <a:pt x="464" y="53"/>
                </a:cubicBezTo>
                <a:cubicBezTo>
                  <a:pt x="464" y="53"/>
                  <a:pt x="464" y="53"/>
                  <a:pt x="464" y="53"/>
                </a:cubicBezTo>
                <a:cubicBezTo>
                  <a:pt x="464" y="52"/>
                  <a:pt x="464" y="52"/>
                  <a:pt x="464" y="52"/>
                </a:cubicBezTo>
                <a:cubicBezTo>
                  <a:pt x="464" y="52"/>
                  <a:pt x="464" y="52"/>
                  <a:pt x="464" y="52"/>
                </a:cubicBezTo>
                <a:cubicBezTo>
                  <a:pt x="464" y="51"/>
                  <a:pt x="464" y="51"/>
                  <a:pt x="464" y="51"/>
                </a:cubicBezTo>
                <a:cubicBezTo>
                  <a:pt x="464" y="51"/>
                  <a:pt x="464" y="51"/>
                  <a:pt x="464" y="50"/>
                </a:cubicBezTo>
                <a:close/>
                <a:moveTo>
                  <a:pt x="490" y="23"/>
                </a:moveTo>
                <a:cubicBezTo>
                  <a:pt x="491" y="23"/>
                  <a:pt x="492" y="24"/>
                  <a:pt x="492" y="24"/>
                </a:cubicBezTo>
                <a:cubicBezTo>
                  <a:pt x="493" y="24"/>
                  <a:pt x="494" y="23"/>
                  <a:pt x="495" y="23"/>
                </a:cubicBezTo>
                <a:cubicBezTo>
                  <a:pt x="502" y="15"/>
                  <a:pt x="502" y="15"/>
                  <a:pt x="502" y="15"/>
                </a:cubicBezTo>
                <a:cubicBezTo>
                  <a:pt x="506" y="11"/>
                  <a:pt x="506" y="11"/>
                  <a:pt x="506" y="11"/>
                </a:cubicBezTo>
                <a:cubicBezTo>
                  <a:pt x="508" y="10"/>
                  <a:pt x="508" y="8"/>
                  <a:pt x="506" y="7"/>
                </a:cubicBezTo>
                <a:cubicBezTo>
                  <a:pt x="505" y="5"/>
                  <a:pt x="503" y="5"/>
                  <a:pt x="502" y="7"/>
                </a:cubicBezTo>
                <a:cubicBezTo>
                  <a:pt x="495" y="14"/>
                  <a:pt x="495" y="14"/>
                  <a:pt x="495" y="14"/>
                </a:cubicBezTo>
                <a:cubicBezTo>
                  <a:pt x="490" y="18"/>
                  <a:pt x="490" y="18"/>
                  <a:pt x="490" y="18"/>
                </a:cubicBezTo>
                <a:cubicBezTo>
                  <a:pt x="489" y="20"/>
                  <a:pt x="489" y="22"/>
                  <a:pt x="490" y="23"/>
                </a:cubicBezTo>
                <a:close/>
                <a:moveTo>
                  <a:pt x="429" y="80"/>
                </a:moveTo>
                <a:cubicBezTo>
                  <a:pt x="415" y="93"/>
                  <a:pt x="415" y="93"/>
                  <a:pt x="415" y="93"/>
                </a:cubicBezTo>
                <a:cubicBezTo>
                  <a:pt x="415" y="93"/>
                  <a:pt x="415" y="94"/>
                  <a:pt x="415" y="94"/>
                </a:cubicBezTo>
                <a:cubicBezTo>
                  <a:pt x="414" y="94"/>
                  <a:pt x="414" y="95"/>
                  <a:pt x="414" y="95"/>
                </a:cubicBezTo>
                <a:cubicBezTo>
                  <a:pt x="411" y="97"/>
                  <a:pt x="411" y="97"/>
                  <a:pt x="411" y="97"/>
                </a:cubicBezTo>
                <a:cubicBezTo>
                  <a:pt x="410" y="99"/>
                  <a:pt x="410" y="100"/>
                  <a:pt x="411" y="102"/>
                </a:cubicBezTo>
                <a:cubicBezTo>
                  <a:pt x="412" y="102"/>
                  <a:pt x="413" y="103"/>
                  <a:pt x="414" y="103"/>
                </a:cubicBezTo>
                <a:cubicBezTo>
                  <a:pt x="414" y="103"/>
                  <a:pt x="415" y="102"/>
                  <a:pt x="416" y="102"/>
                </a:cubicBezTo>
                <a:cubicBezTo>
                  <a:pt x="418" y="99"/>
                  <a:pt x="418" y="99"/>
                  <a:pt x="418" y="99"/>
                </a:cubicBezTo>
                <a:cubicBezTo>
                  <a:pt x="418" y="99"/>
                  <a:pt x="419" y="99"/>
                  <a:pt x="419" y="98"/>
                </a:cubicBezTo>
                <a:cubicBezTo>
                  <a:pt x="419" y="98"/>
                  <a:pt x="420" y="98"/>
                  <a:pt x="420" y="98"/>
                </a:cubicBezTo>
                <a:cubicBezTo>
                  <a:pt x="433" y="84"/>
                  <a:pt x="433" y="84"/>
                  <a:pt x="433" y="84"/>
                </a:cubicBezTo>
                <a:cubicBezTo>
                  <a:pt x="434" y="83"/>
                  <a:pt x="434" y="81"/>
                  <a:pt x="433" y="80"/>
                </a:cubicBezTo>
                <a:cubicBezTo>
                  <a:pt x="432" y="79"/>
                  <a:pt x="430" y="79"/>
                  <a:pt x="429" y="80"/>
                </a:cubicBezTo>
                <a:close/>
                <a:moveTo>
                  <a:pt x="432" y="95"/>
                </a:moveTo>
                <a:cubicBezTo>
                  <a:pt x="431" y="94"/>
                  <a:pt x="429" y="94"/>
                  <a:pt x="428" y="95"/>
                </a:cubicBezTo>
                <a:cubicBezTo>
                  <a:pt x="415" y="108"/>
                  <a:pt x="415" y="108"/>
                  <a:pt x="415" y="108"/>
                </a:cubicBezTo>
                <a:cubicBezTo>
                  <a:pt x="413" y="109"/>
                  <a:pt x="413" y="111"/>
                  <a:pt x="415" y="112"/>
                </a:cubicBezTo>
                <a:cubicBezTo>
                  <a:pt x="415" y="113"/>
                  <a:pt x="416" y="113"/>
                  <a:pt x="417" y="113"/>
                </a:cubicBezTo>
                <a:cubicBezTo>
                  <a:pt x="418" y="113"/>
                  <a:pt x="418" y="113"/>
                  <a:pt x="419" y="112"/>
                </a:cubicBezTo>
                <a:cubicBezTo>
                  <a:pt x="432" y="99"/>
                  <a:pt x="432" y="99"/>
                  <a:pt x="432" y="99"/>
                </a:cubicBezTo>
                <a:cubicBezTo>
                  <a:pt x="433" y="98"/>
                  <a:pt x="433" y="96"/>
                  <a:pt x="432" y="95"/>
                </a:cubicBezTo>
                <a:close/>
                <a:moveTo>
                  <a:pt x="212" y="319"/>
                </a:moveTo>
                <a:cubicBezTo>
                  <a:pt x="212" y="319"/>
                  <a:pt x="212" y="319"/>
                  <a:pt x="212" y="319"/>
                </a:cubicBezTo>
                <a:cubicBezTo>
                  <a:pt x="379" y="152"/>
                  <a:pt x="379" y="152"/>
                  <a:pt x="379" y="152"/>
                </a:cubicBezTo>
                <a:cubicBezTo>
                  <a:pt x="380" y="151"/>
                  <a:pt x="380" y="149"/>
                  <a:pt x="379" y="148"/>
                </a:cubicBezTo>
                <a:cubicBezTo>
                  <a:pt x="378" y="147"/>
                  <a:pt x="376" y="147"/>
                  <a:pt x="375" y="148"/>
                </a:cubicBezTo>
                <a:cubicBezTo>
                  <a:pt x="208" y="315"/>
                  <a:pt x="208" y="315"/>
                  <a:pt x="208" y="315"/>
                </a:cubicBezTo>
                <a:cubicBezTo>
                  <a:pt x="208" y="315"/>
                  <a:pt x="208" y="315"/>
                  <a:pt x="208" y="315"/>
                </a:cubicBezTo>
                <a:cubicBezTo>
                  <a:pt x="178" y="345"/>
                  <a:pt x="178" y="345"/>
                  <a:pt x="178" y="345"/>
                </a:cubicBezTo>
                <a:cubicBezTo>
                  <a:pt x="176" y="346"/>
                  <a:pt x="176" y="348"/>
                  <a:pt x="178" y="349"/>
                </a:cubicBezTo>
                <a:cubicBezTo>
                  <a:pt x="178" y="350"/>
                  <a:pt x="179" y="350"/>
                  <a:pt x="180" y="350"/>
                </a:cubicBezTo>
                <a:cubicBezTo>
                  <a:pt x="181" y="350"/>
                  <a:pt x="181" y="350"/>
                  <a:pt x="182" y="349"/>
                </a:cubicBezTo>
                <a:lnTo>
                  <a:pt x="212" y="319"/>
                </a:lnTo>
                <a:close/>
                <a:moveTo>
                  <a:pt x="172" y="360"/>
                </a:moveTo>
                <a:cubicBezTo>
                  <a:pt x="173" y="358"/>
                  <a:pt x="173" y="357"/>
                  <a:pt x="172" y="355"/>
                </a:cubicBezTo>
                <a:cubicBezTo>
                  <a:pt x="171" y="354"/>
                  <a:pt x="169" y="354"/>
                  <a:pt x="167" y="355"/>
                </a:cubicBezTo>
                <a:cubicBezTo>
                  <a:pt x="163" y="360"/>
                  <a:pt x="163" y="360"/>
                  <a:pt x="163" y="360"/>
                </a:cubicBezTo>
                <a:cubicBezTo>
                  <a:pt x="161" y="361"/>
                  <a:pt x="161" y="363"/>
                  <a:pt x="163" y="364"/>
                </a:cubicBezTo>
                <a:cubicBezTo>
                  <a:pt x="163" y="365"/>
                  <a:pt x="164" y="365"/>
                  <a:pt x="165" y="365"/>
                </a:cubicBezTo>
                <a:cubicBezTo>
                  <a:pt x="166" y="365"/>
                  <a:pt x="166" y="365"/>
                  <a:pt x="167" y="364"/>
                </a:cubicBezTo>
                <a:lnTo>
                  <a:pt x="172" y="360"/>
                </a:lnTo>
                <a:close/>
                <a:moveTo>
                  <a:pt x="486" y="37"/>
                </a:moveTo>
                <a:cubicBezTo>
                  <a:pt x="486" y="37"/>
                  <a:pt x="486" y="37"/>
                  <a:pt x="486" y="37"/>
                </a:cubicBezTo>
                <a:cubicBezTo>
                  <a:pt x="478" y="45"/>
                  <a:pt x="478" y="45"/>
                  <a:pt x="478" y="45"/>
                </a:cubicBezTo>
                <a:cubicBezTo>
                  <a:pt x="477" y="46"/>
                  <a:pt x="477" y="47"/>
                  <a:pt x="477" y="48"/>
                </a:cubicBezTo>
                <a:cubicBezTo>
                  <a:pt x="476" y="48"/>
                  <a:pt x="475" y="48"/>
                  <a:pt x="474" y="49"/>
                </a:cubicBezTo>
                <a:cubicBezTo>
                  <a:pt x="464" y="58"/>
                  <a:pt x="464" y="58"/>
                  <a:pt x="464" y="58"/>
                </a:cubicBezTo>
                <a:cubicBezTo>
                  <a:pt x="435" y="87"/>
                  <a:pt x="435" y="87"/>
                  <a:pt x="435" y="87"/>
                </a:cubicBezTo>
                <a:cubicBezTo>
                  <a:pt x="434" y="89"/>
                  <a:pt x="434" y="90"/>
                  <a:pt x="435" y="92"/>
                </a:cubicBezTo>
                <a:cubicBezTo>
                  <a:pt x="436" y="92"/>
                  <a:pt x="437" y="93"/>
                  <a:pt x="438" y="93"/>
                </a:cubicBezTo>
                <a:cubicBezTo>
                  <a:pt x="438" y="93"/>
                  <a:pt x="439" y="92"/>
                  <a:pt x="440" y="92"/>
                </a:cubicBezTo>
                <a:cubicBezTo>
                  <a:pt x="458" y="74"/>
                  <a:pt x="458" y="74"/>
                  <a:pt x="458" y="74"/>
                </a:cubicBezTo>
                <a:cubicBezTo>
                  <a:pt x="469" y="63"/>
                  <a:pt x="469" y="63"/>
                  <a:pt x="469" y="63"/>
                </a:cubicBezTo>
                <a:cubicBezTo>
                  <a:pt x="478" y="53"/>
                  <a:pt x="478" y="53"/>
                  <a:pt x="478" y="53"/>
                </a:cubicBezTo>
                <a:cubicBezTo>
                  <a:pt x="479" y="52"/>
                  <a:pt x="479" y="51"/>
                  <a:pt x="479" y="50"/>
                </a:cubicBezTo>
                <a:cubicBezTo>
                  <a:pt x="479" y="50"/>
                  <a:pt x="480" y="50"/>
                  <a:pt x="480" y="50"/>
                </a:cubicBezTo>
                <a:cubicBezTo>
                  <a:pt x="481" y="50"/>
                  <a:pt x="481" y="50"/>
                  <a:pt x="482" y="49"/>
                </a:cubicBezTo>
                <a:cubicBezTo>
                  <a:pt x="490" y="41"/>
                  <a:pt x="490" y="41"/>
                  <a:pt x="490" y="41"/>
                </a:cubicBezTo>
                <a:cubicBezTo>
                  <a:pt x="490" y="41"/>
                  <a:pt x="490" y="41"/>
                  <a:pt x="490" y="41"/>
                </a:cubicBezTo>
                <a:cubicBezTo>
                  <a:pt x="490" y="41"/>
                  <a:pt x="490" y="41"/>
                  <a:pt x="491" y="41"/>
                </a:cubicBezTo>
                <a:cubicBezTo>
                  <a:pt x="523" y="9"/>
                  <a:pt x="523" y="9"/>
                  <a:pt x="523" y="9"/>
                </a:cubicBezTo>
                <a:cubicBezTo>
                  <a:pt x="524" y="8"/>
                  <a:pt x="524" y="6"/>
                  <a:pt x="523" y="4"/>
                </a:cubicBezTo>
                <a:cubicBezTo>
                  <a:pt x="521" y="3"/>
                  <a:pt x="519" y="3"/>
                  <a:pt x="518" y="4"/>
                </a:cubicBezTo>
                <a:cubicBezTo>
                  <a:pt x="486" y="36"/>
                  <a:pt x="486" y="36"/>
                  <a:pt x="486" y="36"/>
                </a:cubicBezTo>
                <a:cubicBezTo>
                  <a:pt x="486" y="37"/>
                  <a:pt x="486" y="37"/>
                  <a:pt x="486" y="37"/>
                </a:cubicBezTo>
                <a:close/>
                <a:moveTo>
                  <a:pt x="510" y="31"/>
                </a:moveTo>
                <a:cubicBezTo>
                  <a:pt x="511" y="31"/>
                  <a:pt x="512" y="31"/>
                  <a:pt x="513" y="31"/>
                </a:cubicBezTo>
                <a:cubicBezTo>
                  <a:pt x="513" y="31"/>
                  <a:pt x="514" y="31"/>
                  <a:pt x="515" y="31"/>
                </a:cubicBezTo>
                <a:cubicBezTo>
                  <a:pt x="537" y="8"/>
                  <a:pt x="537" y="8"/>
                  <a:pt x="537" y="8"/>
                </a:cubicBezTo>
                <a:cubicBezTo>
                  <a:pt x="539" y="7"/>
                  <a:pt x="539" y="5"/>
                  <a:pt x="537" y="4"/>
                </a:cubicBezTo>
                <a:cubicBezTo>
                  <a:pt x="536" y="2"/>
                  <a:pt x="534" y="2"/>
                  <a:pt x="533" y="4"/>
                </a:cubicBezTo>
                <a:cubicBezTo>
                  <a:pt x="510" y="26"/>
                  <a:pt x="510" y="26"/>
                  <a:pt x="510" y="26"/>
                </a:cubicBezTo>
                <a:cubicBezTo>
                  <a:pt x="509" y="27"/>
                  <a:pt x="509" y="29"/>
                  <a:pt x="510" y="31"/>
                </a:cubicBezTo>
                <a:close/>
                <a:moveTo>
                  <a:pt x="389" y="152"/>
                </a:moveTo>
                <a:cubicBezTo>
                  <a:pt x="388" y="151"/>
                  <a:pt x="386" y="151"/>
                  <a:pt x="384" y="152"/>
                </a:cubicBezTo>
                <a:cubicBezTo>
                  <a:pt x="181" y="356"/>
                  <a:pt x="181" y="356"/>
                  <a:pt x="181" y="356"/>
                </a:cubicBezTo>
                <a:cubicBezTo>
                  <a:pt x="179" y="357"/>
                  <a:pt x="179" y="359"/>
                  <a:pt x="181" y="360"/>
                </a:cubicBezTo>
                <a:cubicBezTo>
                  <a:pt x="181" y="361"/>
                  <a:pt x="182" y="361"/>
                  <a:pt x="183" y="361"/>
                </a:cubicBezTo>
                <a:cubicBezTo>
                  <a:pt x="184" y="361"/>
                  <a:pt x="184" y="361"/>
                  <a:pt x="185" y="360"/>
                </a:cubicBezTo>
                <a:cubicBezTo>
                  <a:pt x="389" y="157"/>
                  <a:pt x="389" y="157"/>
                  <a:pt x="389" y="157"/>
                </a:cubicBezTo>
                <a:cubicBezTo>
                  <a:pt x="390" y="155"/>
                  <a:pt x="390" y="153"/>
                  <a:pt x="389" y="152"/>
                </a:cubicBezTo>
                <a:close/>
                <a:moveTo>
                  <a:pt x="492" y="48"/>
                </a:moveTo>
                <a:cubicBezTo>
                  <a:pt x="491" y="47"/>
                  <a:pt x="491" y="47"/>
                  <a:pt x="490" y="47"/>
                </a:cubicBezTo>
                <a:cubicBezTo>
                  <a:pt x="489" y="48"/>
                  <a:pt x="489" y="48"/>
                  <a:pt x="488" y="48"/>
                </a:cubicBezTo>
                <a:cubicBezTo>
                  <a:pt x="485" y="51"/>
                  <a:pt x="485" y="51"/>
                  <a:pt x="485" y="51"/>
                </a:cubicBezTo>
                <a:cubicBezTo>
                  <a:pt x="485" y="51"/>
                  <a:pt x="485" y="51"/>
                  <a:pt x="485" y="51"/>
                </a:cubicBezTo>
                <a:cubicBezTo>
                  <a:pt x="468" y="68"/>
                  <a:pt x="468" y="68"/>
                  <a:pt x="468" y="68"/>
                </a:cubicBezTo>
                <a:cubicBezTo>
                  <a:pt x="467" y="69"/>
                  <a:pt x="467" y="71"/>
                  <a:pt x="468" y="73"/>
                </a:cubicBezTo>
                <a:cubicBezTo>
                  <a:pt x="469" y="73"/>
                  <a:pt x="470" y="73"/>
                  <a:pt x="471" y="73"/>
                </a:cubicBezTo>
                <a:cubicBezTo>
                  <a:pt x="471" y="73"/>
                  <a:pt x="472" y="73"/>
                  <a:pt x="473" y="73"/>
                </a:cubicBezTo>
                <a:cubicBezTo>
                  <a:pt x="475" y="70"/>
                  <a:pt x="475" y="70"/>
                  <a:pt x="475" y="70"/>
                </a:cubicBezTo>
                <a:cubicBezTo>
                  <a:pt x="485" y="60"/>
                  <a:pt x="485" y="60"/>
                  <a:pt x="485" y="60"/>
                </a:cubicBezTo>
                <a:cubicBezTo>
                  <a:pt x="485" y="60"/>
                  <a:pt x="485" y="60"/>
                  <a:pt x="485" y="60"/>
                </a:cubicBezTo>
                <a:cubicBezTo>
                  <a:pt x="485" y="60"/>
                  <a:pt x="486" y="60"/>
                  <a:pt x="486" y="60"/>
                </a:cubicBezTo>
                <a:cubicBezTo>
                  <a:pt x="486" y="60"/>
                  <a:pt x="486" y="59"/>
                  <a:pt x="486" y="59"/>
                </a:cubicBezTo>
                <a:cubicBezTo>
                  <a:pt x="488" y="57"/>
                  <a:pt x="488" y="57"/>
                  <a:pt x="488" y="57"/>
                </a:cubicBezTo>
                <a:cubicBezTo>
                  <a:pt x="488" y="57"/>
                  <a:pt x="488" y="57"/>
                  <a:pt x="488" y="57"/>
                </a:cubicBezTo>
                <a:cubicBezTo>
                  <a:pt x="490" y="56"/>
                  <a:pt x="490" y="56"/>
                  <a:pt x="490" y="56"/>
                </a:cubicBezTo>
                <a:cubicBezTo>
                  <a:pt x="490" y="56"/>
                  <a:pt x="490" y="56"/>
                  <a:pt x="490" y="56"/>
                </a:cubicBezTo>
                <a:cubicBezTo>
                  <a:pt x="493" y="53"/>
                  <a:pt x="493" y="53"/>
                  <a:pt x="493" y="53"/>
                </a:cubicBezTo>
                <a:cubicBezTo>
                  <a:pt x="494" y="51"/>
                  <a:pt x="494" y="49"/>
                  <a:pt x="493" y="48"/>
                </a:cubicBezTo>
                <a:cubicBezTo>
                  <a:pt x="493" y="48"/>
                  <a:pt x="492" y="48"/>
                  <a:pt x="492" y="48"/>
                </a:cubicBezTo>
                <a:close/>
                <a:moveTo>
                  <a:pt x="172" y="364"/>
                </a:moveTo>
                <a:cubicBezTo>
                  <a:pt x="168" y="369"/>
                  <a:pt x="168" y="369"/>
                  <a:pt x="168" y="369"/>
                </a:cubicBezTo>
                <a:cubicBezTo>
                  <a:pt x="166" y="370"/>
                  <a:pt x="166" y="372"/>
                  <a:pt x="168" y="373"/>
                </a:cubicBezTo>
                <a:cubicBezTo>
                  <a:pt x="168" y="374"/>
                  <a:pt x="169" y="374"/>
                  <a:pt x="170" y="374"/>
                </a:cubicBezTo>
                <a:cubicBezTo>
                  <a:pt x="171" y="374"/>
                  <a:pt x="171" y="374"/>
                  <a:pt x="172" y="373"/>
                </a:cubicBezTo>
                <a:cubicBezTo>
                  <a:pt x="177" y="369"/>
                  <a:pt x="177" y="369"/>
                  <a:pt x="177" y="369"/>
                </a:cubicBezTo>
                <a:cubicBezTo>
                  <a:pt x="178" y="367"/>
                  <a:pt x="178" y="365"/>
                  <a:pt x="177" y="364"/>
                </a:cubicBezTo>
                <a:cubicBezTo>
                  <a:pt x="176" y="363"/>
                  <a:pt x="174" y="363"/>
                  <a:pt x="172" y="364"/>
                </a:cubicBezTo>
                <a:close/>
                <a:moveTo>
                  <a:pt x="464" y="73"/>
                </a:moveTo>
                <a:cubicBezTo>
                  <a:pt x="462" y="75"/>
                  <a:pt x="462" y="75"/>
                  <a:pt x="462" y="75"/>
                </a:cubicBezTo>
                <a:cubicBezTo>
                  <a:pt x="461" y="76"/>
                  <a:pt x="461" y="78"/>
                  <a:pt x="462" y="79"/>
                </a:cubicBezTo>
                <a:cubicBezTo>
                  <a:pt x="463" y="79"/>
                  <a:pt x="464" y="80"/>
                  <a:pt x="464" y="80"/>
                </a:cubicBezTo>
                <a:cubicBezTo>
                  <a:pt x="465" y="80"/>
                  <a:pt x="466" y="79"/>
                  <a:pt x="466" y="79"/>
                </a:cubicBezTo>
                <a:cubicBezTo>
                  <a:pt x="468" y="77"/>
                  <a:pt x="468" y="77"/>
                  <a:pt x="468" y="77"/>
                </a:cubicBezTo>
                <a:cubicBezTo>
                  <a:pt x="470" y="76"/>
                  <a:pt x="470" y="74"/>
                  <a:pt x="468" y="73"/>
                </a:cubicBezTo>
                <a:cubicBezTo>
                  <a:pt x="467" y="71"/>
                  <a:pt x="465" y="71"/>
                  <a:pt x="464" y="73"/>
                </a:cubicBezTo>
                <a:close/>
                <a:moveTo>
                  <a:pt x="435" y="102"/>
                </a:moveTo>
                <a:cubicBezTo>
                  <a:pt x="431" y="106"/>
                  <a:pt x="431" y="106"/>
                  <a:pt x="431" y="106"/>
                </a:cubicBezTo>
                <a:cubicBezTo>
                  <a:pt x="424" y="112"/>
                  <a:pt x="424" y="112"/>
                  <a:pt x="424" y="112"/>
                </a:cubicBezTo>
                <a:cubicBezTo>
                  <a:pt x="423" y="114"/>
                  <a:pt x="423" y="115"/>
                  <a:pt x="424" y="117"/>
                </a:cubicBezTo>
                <a:cubicBezTo>
                  <a:pt x="425" y="117"/>
                  <a:pt x="426" y="118"/>
                  <a:pt x="426" y="118"/>
                </a:cubicBezTo>
                <a:cubicBezTo>
                  <a:pt x="427" y="118"/>
                  <a:pt x="428" y="117"/>
                  <a:pt x="429" y="117"/>
                </a:cubicBezTo>
                <a:cubicBezTo>
                  <a:pt x="435" y="110"/>
                  <a:pt x="435" y="110"/>
                  <a:pt x="435" y="110"/>
                </a:cubicBezTo>
                <a:cubicBezTo>
                  <a:pt x="439" y="106"/>
                  <a:pt x="439" y="106"/>
                  <a:pt x="439" y="106"/>
                </a:cubicBezTo>
                <a:cubicBezTo>
                  <a:pt x="441" y="105"/>
                  <a:pt x="441" y="103"/>
                  <a:pt x="439" y="102"/>
                </a:cubicBezTo>
                <a:cubicBezTo>
                  <a:pt x="438" y="100"/>
                  <a:pt x="436" y="100"/>
                  <a:pt x="435" y="102"/>
                </a:cubicBezTo>
                <a:close/>
                <a:moveTo>
                  <a:pt x="533" y="22"/>
                </a:moveTo>
                <a:cubicBezTo>
                  <a:pt x="534" y="22"/>
                  <a:pt x="535" y="23"/>
                  <a:pt x="535" y="23"/>
                </a:cubicBezTo>
                <a:cubicBezTo>
                  <a:pt x="536" y="23"/>
                  <a:pt x="537" y="22"/>
                  <a:pt x="538" y="22"/>
                </a:cubicBezTo>
                <a:cubicBezTo>
                  <a:pt x="551" y="8"/>
                  <a:pt x="551" y="8"/>
                  <a:pt x="551" y="8"/>
                </a:cubicBezTo>
                <a:cubicBezTo>
                  <a:pt x="552" y="7"/>
                  <a:pt x="552" y="5"/>
                  <a:pt x="551" y="4"/>
                </a:cubicBezTo>
                <a:cubicBezTo>
                  <a:pt x="550" y="3"/>
                  <a:pt x="548" y="3"/>
                  <a:pt x="547" y="4"/>
                </a:cubicBezTo>
                <a:cubicBezTo>
                  <a:pt x="533" y="17"/>
                  <a:pt x="533" y="17"/>
                  <a:pt x="533" y="17"/>
                </a:cubicBezTo>
                <a:cubicBezTo>
                  <a:pt x="532" y="19"/>
                  <a:pt x="532" y="21"/>
                  <a:pt x="533" y="22"/>
                </a:cubicBezTo>
                <a:close/>
                <a:moveTo>
                  <a:pt x="399" y="161"/>
                </a:moveTo>
                <a:cubicBezTo>
                  <a:pt x="400" y="159"/>
                  <a:pt x="400" y="157"/>
                  <a:pt x="399" y="156"/>
                </a:cubicBezTo>
                <a:cubicBezTo>
                  <a:pt x="398" y="155"/>
                  <a:pt x="396" y="155"/>
                  <a:pt x="394" y="156"/>
                </a:cubicBezTo>
                <a:cubicBezTo>
                  <a:pt x="188" y="363"/>
                  <a:pt x="188" y="363"/>
                  <a:pt x="188" y="363"/>
                </a:cubicBezTo>
                <a:cubicBezTo>
                  <a:pt x="187" y="364"/>
                  <a:pt x="187" y="366"/>
                  <a:pt x="188" y="367"/>
                </a:cubicBezTo>
                <a:cubicBezTo>
                  <a:pt x="188" y="368"/>
                  <a:pt x="189" y="368"/>
                  <a:pt x="190" y="368"/>
                </a:cubicBezTo>
                <a:cubicBezTo>
                  <a:pt x="191" y="368"/>
                  <a:pt x="192" y="368"/>
                  <a:pt x="192" y="367"/>
                </a:cubicBezTo>
                <a:lnTo>
                  <a:pt x="399" y="161"/>
                </a:lnTo>
                <a:close/>
                <a:moveTo>
                  <a:pt x="495" y="55"/>
                </a:moveTo>
                <a:cubicBezTo>
                  <a:pt x="479" y="72"/>
                  <a:pt x="479" y="72"/>
                  <a:pt x="479" y="72"/>
                </a:cubicBezTo>
                <a:cubicBezTo>
                  <a:pt x="479" y="72"/>
                  <a:pt x="479" y="72"/>
                  <a:pt x="478" y="72"/>
                </a:cubicBezTo>
                <a:cubicBezTo>
                  <a:pt x="478" y="72"/>
                  <a:pt x="478" y="73"/>
                  <a:pt x="478" y="73"/>
                </a:cubicBezTo>
                <a:cubicBezTo>
                  <a:pt x="474" y="77"/>
                  <a:pt x="474" y="77"/>
                  <a:pt x="474" y="77"/>
                </a:cubicBezTo>
                <a:cubicBezTo>
                  <a:pt x="474" y="77"/>
                  <a:pt x="474" y="77"/>
                  <a:pt x="473" y="77"/>
                </a:cubicBezTo>
                <a:cubicBezTo>
                  <a:pt x="473" y="77"/>
                  <a:pt x="473" y="78"/>
                  <a:pt x="473" y="78"/>
                </a:cubicBezTo>
                <a:cubicBezTo>
                  <a:pt x="467" y="84"/>
                  <a:pt x="467" y="84"/>
                  <a:pt x="467" y="84"/>
                </a:cubicBezTo>
                <a:cubicBezTo>
                  <a:pt x="466" y="85"/>
                  <a:pt x="466" y="87"/>
                  <a:pt x="467" y="88"/>
                </a:cubicBezTo>
                <a:cubicBezTo>
                  <a:pt x="468" y="89"/>
                  <a:pt x="468" y="89"/>
                  <a:pt x="469" y="89"/>
                </a:cubicBezTo>
                <a:cubicBezTo>
                  <a:pt x="470" y="89"/>
                  <a:pt x="471" y="89"/>
                  <a:pt x="471" y="88"/>
                </a:cubicBezTo>
                <a:cubicBezTo>
                  <a:pt x="477" y="82"/>
                  <a:pt x="477" y="82"/>
                  <a:pt x="477" y="82"/>
                </a:cubicBezTo>
                <a:cubicBezTo>
                  <a:pt x="477" y="82"/>
                  <a:pt x="478" y="82"/>
                  <a:pt x="478" y="81"/>
                </a:cubicBezTo>
                <a:cubicBezTo>
                  <a:pt x="478" y="81"/>
                  <a:pt x="478" y="81"/>
                  <a:pt x="478" y="81"/>
                </a:cubicBezTo>
                <a:cubicBezTo>
                  <a:pt x="482" y="77"/>
                  <a:pt x="482" y="77"/>
                  <a:pt x="482" y="77"/>
                </a:cubicBezTo>
                <a:cubicBezTo>
                  <a:pt x="482" y="77"/>
                  <a:pt x="482" y="77"/>
                  <a:pt x="483" y="77"/>
                </a:cubicBezTo>
                <a:cubicBezTo>
                  <a:pt x="483" y="76"/>
                  <a:pt x="483" y="76"/>
                  <a:pt x="483" y="76"/>
                </a:cubicBezTo>
                <a:cubicBezTo>
                  <a:pt x="500" y="60"/>
                  <a:pt x="500" y="60"/>
                  <a:pt x="500" y="60"/>
                </a:cubicBezTo>
                <a:cubicBezTo>
                  <a:pt x="501" y="58"/>
                  <a:pt x="501" y="56"/>
                  <a:pt x="500" y="55"/>
                </a:cubicBezTo>
                <a:cubicBezTo>
                  <a:pt x="499" y="54"/>
                  <a:pt x="497" y="54"/>
                  <a:pt x="495" y="55"/>
                </a:cubicBezTo>
                <a:close/>
                <a:moveTo>
                  <a:pt x="454" y="96"/>
                </a:moveTo>
                <a:cubicBezTo>
                  <a:pt x="452" y="99"/>
                  <a:pt x="452" y="99"/>
                  <a:pt x="452" y="99"/>
                </a:cubicBezTo>
                <a:cubicBezTo>
                  <a:pt x="451" y="100"/>
                  <a:pt x="451" y="102"/>
                  <a:pt x="452" y="103"/>
                </a:cubicBezTo>
                <a:cubicBezTo>
                  <a:pt x="453" y="103"/>
                  <a:pt x="453" y="104"/>
                  <a:pt x="454" y="104"/>
                </a:cubicBezTo>
                <a:cubicBezTo>
                  <a:pt x="455" y="104"/>
                  <a:pt x="456" y="103"/>
                  <a:pt x="456" y="103"/>
                </a:cubicBezTo>
                <a:cubicBezTo>
                  <a:pt x="459" y="101"/>
                  <a:pt x="459" y="101"/>
                  <a:pt x="459" y="101"/>
                </a:cubicBezTo>
                <a:cubicBezTo>
                  <a:pt x="460" y="100"/>
                  <a:pt x="460" y="98"/>
                  <a:pt x="459" y="96"/>
                </a:cubicBezTo>
                <a:cubicBezTo>
                  <a:pt x="457" y="95"/>
                  <a:pt x="455" y="95"/>
                  <a:pt x="454" y="96"/>
                </a:cubicBezTo>
                <a:close/>
                <a:moveTo>
                  <a:pt x="437" y="114"/>
                </a:moveTo>
                <a:cubicBezTo>
                  <a:pt x="435" y="116"/>
                  <a:pt x="435" y="116"/>
                  <a:pt x="435" y="116"/>
                </a:cubicBezTo>
                <a:cubicBezTo>
                  <a:pt x="435" y="116"/>
                  <a:pt x="434" y="116"/>
                  <a:pt x="434" y="117"/>
                </a:cubicBezTo>
                <a:cubicBezTo>
                  <a:pt x="434" y="117"/>
                  <a:pt x="434" y="117"/>
                  <a:pt x="434" y="117"/>
                </a:cubicBezTo>
                <a:cubicBezTo>
                  <a:pt x="434" y="117"/>
                  <a:pt x="434" y="117"/>
                  <a:pt x="434" y="117"/>
                </a:cubicBezTo>
                <a:cubicBezTo>
                  <a:pt x="433" y="117"/>
                  <a:pt x="433" y="117"/>
                  <a:pt x="433" y="117"/>
                </a:cubicBezTo>
                <a:cubicBezTo>
                  <a:pt x="433" y="117"/>
                  <a:pt x="433" y="117"/>
                  <a:pt x="433" y="118"/>
                </a:cubicBezTo>
                <a:cubicBezTo>
                  <a:pt x="433" y="118"/>
                  <a:pt x="433" y="118"/>
                  <a:pt x="433" y="118"/>
                </a:cubicBezTo>
                <a:cubicBezTo>
                  <a:pt x="433" y="118"/>
                  <a:pt x="433" y="118"/>
                  <a:pt x="433" y="119"/>
                </a:cubicBezTo>
                <a:cubicBezTo>
                  <a:pt x="433" y="119"/>
                  <a:pt x="433" y="119"/>
                  <a:pt x="433" y="119"/>
                </a:cubicBezTo>
                <a:cubicBezTo>
                  <a:pt x="433" y="119"/>
                  <a:pt x="433" y="120"/>
                  <a:pt x="433" y="120"/>
                </a:cubicBezTo>
                <a:cubicBezTo>
                  <a:pt x="433" y="120"/>
                  <a:pt x="433" y="120"/>
                  <a:pt x="433" y="120"/>
                </a:cubicBezTo>
                <a:cubicBezTo>
                  <a:pt x="433" y="120"/>
                  <a:pt x="433" y="121"/>
                  <a:pt x="433" y="121"/>
                </a:cubicBezTo>
                <a:cubicBezTo>
                  <a:pt x="433" y="121"/>
                  <a:pt x="433" y="121"/>
                  <a:pt x="433" y="121"/>
                </a:cubicBezTo>
                <a:cubicBezTo>
                  <a:pt x="433" y="121"/>
                  <a:pt x="433" y="121"/>
                  <a:pt x="433" y="122"/>
                </a:cubicBezTo>
                <a:cubicBezTo>
                  <a:pt x="433" y="122"/>
                  <a:pt x="433" y="122"/>
                  <a:pt x="433" y="122"/>
                </a:cubicBezTo>
                <a:cubicBezTo>
                  <a:pt x="433" y="122"/>
                  <a:pt x="433" y="122"/>
                  <a:pt x="433" y="122"/>
                </a:cubicBezTo>
                <a:cubicBezTo>
                  <a:pt x="434" y="122"/>
                  <a:pt x="434" y="122"/>
                  <a:pt x="434" y="122"/>
                </a:cubicBezTo>
                <a:cubicBezTo>
                  <a:pt x="434" y="122"/>
                  <a:pt x="434" y="123"/>
                  <a:pt x="435" y="123"/>
                </a:cubicBezTo>
                <a:cubicBezTo>
                  <a:pt x="435" y="123"/>
                  <a:pt x="435" y="123"/>
                  <a:pt x="436" y="123"/>
                </a:cubicBezTo>
                <a:cubicBezTo>
                  <a:pt x="436" y="123"/>
                  <a:pt x="436" y="123"/>
                  <a:pt x="436" y="123"/>
                </a:cubicBezTo>
                <a:cubicBezTo>
                  <a:pt x="436" y="123"/>
                  <a:pt x="436" y="123"/>
                  <a:pt x="436" y="123"/>
                </a:cubicBezTo>
                <a:cubicBezTo>
                  <a:pt x="436" y="123"/>
                  <a:pt x="436" y="122"/>
                  <a:pt x="437" y="122"/>
                </a:cubicBezTo>
                <a:cubicBezTo>
                  <a:pt x="437" y="122"/>
                  <a:pt x="437" y="122"/>
                  <a:pt x="437" y="122"/>
                </a:cubicBezTo>
                <a:cubicBezTo>
                  <a:pt x="437" y="122"/>
                  <a:pt x="437" y="122"/>
                  <a:pt x="437" y="122"/>
                </a:cubicBezTo>
                <a:cubicBezTo>
                  <a:pt x="438" y="122"/>
                  <a:pt x="438" y="121"/>
                  <a:pt x="438" y="121"/>
                </a:cubicBezTo>
                <a:cubicBezTo>
                  <a:pt x="438" y="121"/>
                  <a:pt x="438" y="121"/>
                  <a:pt x="438" y="121"/>
                </a:cubicBezTo>
                <a:cubicBezTo>
                  <a:pt x="439" y="121"/>
                  <a:pt x="439" y="120"/>
                  <a:pt x="439" y="120"/>
                </a:cubicBezTo>
                <a:cubicBezTo>
                  <a:pt x="441" y="118"/>
                  <a:pt x="441" y="118"/>
                  <a:pt x="441" y="118"/>
                </a:cubicBezTo>
                <a:cubicBezTo>
                  <a:pt x="443" y="117"/>
                  <a:pt x="443" y="115"/>
                  <a:pt x="441" y="114"/>
                </a:cubicBezTo>
                <a:cubicBezTo>
                  <a:pt x="440" y="112"/>
                  <a:pt x="438" y="112"/>
                  <a:pt x="437" y="114"/>
                </a:cubicBezTo>
                <a:close/>
                <a:moveTo>
                  <a:pt x="197" y="376"/>
                </a:moveTo>
                <a:cubicBezTo>
                  <a:pt x="397" y="177"/>
                  <a:pt x="397" y="177"/>
                  <a:pt x="397" y="177"/>
                </a:cubicBezTo>
                <a:cubicBezTo>
                  <a:pt x="397" y="176"/>
                  <a:pt x="397" y="176"/>
                  <a:pt x="397" y="176"/>
                </a:cubicBezTo>
                <a:cubicBezTo>
                  <a:pt x="398" y="176"/>
                  <a:pt x="398" y="175"/>
                  <a:pt x="398" y="175"/>
                </a:cubicBezTo>
                <a:cubicBezTo>
                  <a:pt x="400" y="173"/>
                  <a:pt x="400" y="173"/>
                  <a:pt x="400" y="173"/>
                </a:cubicBezTo>
                <a:cubicBezTo>
                  <a:pt x="402" y="172"/>
                  <a:pt x="402" y="170"/>
                  <a:pt x="400" y="169"/>
                </a:cubicBezTo>
                <a:cubicBezTo>
                  <a:pt x="399" y="167"/>
                  <a:pt x="397" y="167"/>
                  <a:pt x="396" y="169"/>
                </a:cubicBezTo>
                <a:cubicBezTo>
                  <a:pt x="394" y="171"/>
                  <a:pt x="394" y="171"/>
                  <a:pt x="394" y="171"/>
                </a:cubicBezTo>
                <a:cubicBezTo>
                  <a:pt x="393" y="171"/>
                  <a:pt x="393" y="171"/>
                  <a:pt x="393" y="172"/>
                </a:cubicBezTo>
                <a:cubicBezTo>
                  <a:pt x="393" y="172"/>
                  <a:pt x="393" y="172"/>
                  <a:pt x="392" y="172"/>
                </a:cubicBezTo>
                <a:cubicBezTo>
                  <a:pt x="193" y="372"/>
                  <a:pt x="193" y="372"/>
                  <a:pt x="193" y="372"/>
                </a:cubicBezTo>
                <a:cubicBezTo>
                  <a:pt x="192" y="373"/>
                  <a:pt x="192" y="375"/>
                  <a:pt x="193" y="376"/>
                </a:cubicBezTo>
                <a:cubicBezTo>
                  <a:pt x="194" y="377"/>
                  <a:pt x="194" y="377"/>
                  <a:pt x="195" y="377"/>
                </a:cubicBezTo>
                <a:cubicBezTo>
                  <a:pt x="196" y="377"/>
                  <a:pt x="197" y="377"/>
                  <a:pt x="197" y="376"/>
                </a:cubicBezTo>
                <a:close/>
                <a:moveTo>
                  <a:pt x="549" y="20"/>
                </a:moveTo>
                <a:cubicBezTo>
                  <a:pt x="550" y="20"/>
                  <a:pt x="551" y="21"/>
                  <a:pt x="551" y="21"/>
                </a:cubicBezTo>
                <a:cubicBezTo>
                  <a:pt x="552" y="21"/>
                  <a:pt x="553" y="20"/>
                  <a:pt x="553" y="20"/>
                </a:cubicBezTo>
                <a:cubicBezTo>
                  <a:pt x="565" y="8"/>
                  <a:pt x="565" y="8"/>
                  <a:pt x="565" y="8"/>
                </a:cubicBezTo>
                <a:cubicBezTo>
                  <a:pt x="566" y="7"/>
                  <a:pt x="566" y="5"/>
                  <a:pt x="565" y="4"/>
                </a:cubicBezTo>
                <a:cubicBezTo>
                  <a:pt x="564" y="3"/>
                  <a:pt x="562" y="3"/>
                  <a:pt x="561" y="4"/>
                </a:cubicBezTo>
                <a:cubicBezTo>
                  <a:pt x="549" y="15"/>
                  <a:pt x="549" y="15"/>
                  <a:pt x="549" y="15"/>
                </a:cubicBezTo>
                <a:cubicBezTo>
                  <a:pt x="548" y="17"/>
                  <a:pt x="548" y="19"/>
                  <a:pt x="549" y="20"/>
                </a:cubicBezTo>
                <a:close/>
                <a:moveTo>
                  <a:pt x="505" y="60"/>
                </a:moveTo>
                <a:cubicBezTo>
                  <a:pt x="503" y="61"/>
                  <a:pt x="503" y="61"/>
                  <a:pt x="503" y="61"/>
                </a:cubicBezTo>
                <a:cubicBezTo>
                  <a:pt x="482" y="82"/>
                  <a:pt x="482" y="82"/>
                  <a:pt x="482" y="82"/>
                </a:cubicBezTo>
                <a:cubicBezTo>
                  <a:pt x="481" y="84"/>
                  <a:pt x="481" y="85"/>
                  <a:pt x="482" y="87"/>
                </a:cubicBezTo>
                <a:cubicBezTo>
                  <a:pt x="483" y="87"/>
                  <a:pt x="484" y="88"/>
                  <a:pt x="484" y="88"/>
                </a:cubicBezTo>
                <a:cubicBezTo>
                  <a:pt x="485" y="88"/>
                  <a:pt x="486" y="88"/>
                  <a:pt x="487" y="87"/>
                </a:cubicBezTo>
                <a:cubicBezTo>
                  <a:pt x="491" y="83"/>
                  <a:pt x="491" y="83"/>
                  <a:pt x="491" y="83"/>
                </a:cubicBezTo>
                <a:cubicBezTo>
                  <a:pt x="491" y="83"/>
                  <a:pt x="491" y="83"/>
                  <a:pt x="491" y="83"/>
                </a:cubicBezTo>
                <a:cubicBezTo>
                  <a:pt x="509" y="64"/>
                  <a:pt x="509" y="64"/>
                  <a:pt x="509" y="64"/>
                </a:cubicBezTo>
                <a:cubicBezTo>
                  <a:pt x="511" y="63"/>
                  <a:pt x="511" y="61"/>
                  <a:pt x="509" y="60"/>
                </a:cubicBezTo>
                <a:cubicBezTo>
                  <a:pt x="508" y="58"/>
                  <a:pt x="506" y="58"/>
                  <a:pt x="505" y="60"/>
                </a:cubicBezTo>
                <a:close/>
                <a:moveTo>
                  <a:pt x="439" y="130"/>
                </a:moveTo>
                <a:cubicBezTo>
                  <a:pt x="440" y="130"/>
                  <a:pt x="441" y="131"/>
                  <a:pt x="441" y="131"/>
                </a:cubicBezTo>
                <a:cubicBezTo>
                  <a:pt x="442" y="131"/>
                  <a:pt x="443" y="130"/>
                  <a:pt x="444" y="130"/>
                </a:cubicBezTo>
                <a:cubicBezTo>
                  <a:pt x="456" y="117"/>
                  <a:pt x="456" y="117"/>
                  <a:pt x="456" y="117"/>
                </a:cubicBezTo>
                <a:cubicBezTo>
                  <a:pt x="457" y="116"/>
                  <a:pt x="457" y="114"/>
                  <a:pt x="456" y="113"/>
                </a:cubicBezTo>
                <a:cubicBezTo>
                  <a:pt x="455" y="112"/>
                  <a:pt x="453" y="112"/>
                  <a:pt x="452" y="113"/>
                </a:cubicBezTo>
                <a:cubicBezTo>
                  <a:pt x="439" y="125"/>
                  <a:pt x="439" y="125"/>
                  <a:pt x="439" y="125"/>
                </a:cubicBezTo>
                <a:cubicBezTo>
                  <a:pt x="438" y="127"/>
                  <a:pt x="438" y="129"/>
                  <a:pt x="439" y="130"/>
                </a:cubicBezTo>
                <a:close/>
                <a:moveTo>
                  <a:pt x="537" y="36"/>
                </a:moveTo>
                <a:cubicBezTo>
                  <a:pt x="542" y="30"/>
                  <a:pt x="542" y="30"/>
                  <a:pt x="542" y="30"/>
                </a:cubicBezTo>
                <a:cubicBezTo>
                  <a:pt x="542" y="30"/>
                  <a:pt x="542" y="30"/>
                  <a:pt x="542" y="30"/>
                </a:cubicBezTo>
                <a:cubicBezTo>
                  <a:pt x="548" y="25"/>
                  <a:pt x="548" y="25"/>
                  <a:pt x="548" y="25"/>
                </a:cubicBezTo>
                <a:cubicBezTo>
                  <a:pt x="549" y="24"/>
                  <a:pt x="549" y="22"/>
                  <a:pt x="548" y="21"/>
                </a:cubicBezTo>
                <a:cubicBezTo>
                  <a:pt x="546" y="20"/>
                  <a:pt x="544" y="20"/>
                  <a:pt x="543" y="21"/>
                </a:cubicBezTo>
                <a:cubicBezTo>
                  <a:pt x="542" y="23"/>
                  <a:pt x="542" y="23"/>
                  <a:pt x="542" y="23"/>
                </a:cubicBezTo>
                <a:cubicBezTo>
                  <a:pt x="542" y="23"/>
                  <a:pt x="542" y="23"/>
                  <a:pt x="542" y="23"/>
                </a:cubicBezTo>
                <a:cubicBezTo>
                  <a:pt x="533" y="32"/>
                  <a:pt x="533" y="32"/>
                  <a:pt x="533" y="32"/>
                </a:cubicBezTo>
                <a:cubicBezTo>
                  <a:pt x="531" y="33"/>
                  <a:pt x="531" y="35"/>
                  <a:pt x="533" y="36"/>
                </a:cubicBezTo>
                <a:cubicBezTo>
                  <a:pt x="533" y="37"/>
                  <a:pt x="534" y="37"/>
                  <a:pt x="535" y="37"/>
                </a:cubicBezTo>
                <a:cubicBezTo>
                  <a:pt x="536" y="37"/>
                  <a:pt x="536" y="36"/>
                  <a:pt x="537" y="36"/>
                </a:cubicBezTo>
                <a:close/>
                <a:moveTo>
                  <a:pt x="437" y="137"/>
                </a:moveTo>
                <a:cubicBezTo>
                  <a:pt x="438" y="136"/>
                  <a:pt x="438" y="134"/>
                  <a:pt x="437" y="132"/>
                </a:cubicBezTo>
                <a:cubicBezTo>
                  <a:pt x="435" y="131"/>
                  <a:pt x="433" y="131"/>
                  <a:pt x="432" y="132"/>
                </a:cubicBezTo>
                <a:cubicBezTo>
                  <a:pt x="429" y="135"/>
                  <a:pt x="429" y="135"/>
                  <a:pt x="429" y="135"/>
                </a:cubicBezTo>
                <a:cubicBezTo>
                  <a:pt x="428" y="137"/>
                  <a:pt x="428" y="139"/>
                  <a:pt x="429" y="140"/>
                </a:cubicBezTo>
                <a:cubicBezTo>
                  <a:pt x="430" y="140"/>
                  <a:pt x="431" y="141"/>
                  <a:pt x="431" y="141"/>
                </a:cubicBezTo>
                <a:cubicBezTo>
                  <a:pt x="432" y="141"/>
                  <a:pt x="433" y="140"/>
                  <a:pt x="434" y="140"/>
                </a:cubicBezTo>
                <a:lnTo>
                  <a:pt x="437" y="137"/>
                </a:lnTo>
                <a:close/>
                <a:moveTo>
                  <a:pt x="417" y="148"/>
                </a:moveTo>
                <a:cubicBezTo>
                  <a:pt x="416" y="149"/>
                  <a:pt x="416" y="149"/>
                  <a:pt x="416" y="149"/>
                </a:cubicBezTo>
                <a:cubicBezTo>
                  <a:pt x="414" y="150"/>
                  <a:pt x="414" y="152"/>
                  <a:pt x="416" y="153"/>
                </a:cubicBezTo>
                <a:cubicBezTo>
                  <a:pt x="416" y="154"/>
                  <a:pt x="417" y="154"/>
                  <a:pt x="418" y="154"/>
                </a:cubicBezTo>
                <a:cubicBezTo>
                  <a:pt x="419" y="154"/>
                  <a:pt x="419" y="154"/>
                  <a:pt x="420" y="153"/>
                </a:cubicBezTo>
                <a:cubicBezTo>
                  <a:pt x="421" y="152"/>
                  <a:pt x="421" y="152"/>
                  <a:pt x="421" y="152"/>
                </a:cubicBezTo>
                <a:cubicBezTo>
                  <a:pt x="423" y="151"/>
                  <a:pt x="423" y="149"/>
                  <a:pt x="421" y="148"/>
                </a:cubicBezTo>
                <a:cubicBezTo>
                  <a:pt x="420" y="146"/>
                  <a:pt x="418" y="146"/>
                  <a:pt x="417" y="148"/>
                </a:cubicBezTo>
                <a:close/>
                <a:moveTo>
                  <a:pt x="470" y="95"/>
                </a:moveTo>
                <a:cubicBezTo>
                  <a:pt x="464" y="100"/>
                  <a:pt x="464" y="100"/>
                  <a:pt x="464" y="100"/>
                </a:cubicBezTo>
                <a:cubicBezTo>
                  <a:pt x="463" y="102"/>
                  <a:pt x="463" y="104"/>
                  <a:pt x="464" y="105"/>
                </a:cubicBezTo>
                <a:cubicBezTo>
                  <a:pt x="465" y="105"/>
                  <a:pt x="466" y="106"/>
                  <a:pt x="466" y="106"/>
                </a:cubicBezTo>
                <a:cubicBezTo>
                  <a:pt x="467" y="106"/>
                  <a:pt x="468" y="105"/>
                  <a:pt x="469" y="105"/>
                </a:cubicBezTo>
                <a:cubicBezTo>
                  <a:pt x="474" y="99"/>
                  <a:pt x="474" y="99"/>
                  <a:pt x="474" y="99"/>
                </a:cubicBezTo>
                <a:cubicBezTo>
                  <a:pt x="475" y="98"/>
                  <a:pt x="475" y="96"/>
                  <a:pt x="474" y="95"/>
                </a:cubicBezTo>
                <a:cubicBezTo>
                  <a:pt x="473" y="94"/>
                  <a:pt x="471" y="94"/>
                  <a:pt x="470" y="95"/>
                </a:cubicBezTo>
                <a:close/>
                <a:moveTo>
                  <a:pt x="561" y="18"/>
                </a:moveTo>
                <a:cubicBezTo>
                  <a:pt x="561" y="18"/>
                  <a:pt x="561" y="18"/>
                  <a:pt x="561" y="18"/>
                </a:cubicBezTo>
                <a:cubicBezTo>
                  <a:pt x="545" y="34"/>
                  <a:pt x="545" y="34"/>
                  <a:pt x="545" y="34"/>
                </a:cubicBezTo>
                <a:cubicBezTo>
                  <a:pt x="543" y="35"/>
                  <a:pt x="543" y="37"/>
                  <a:pt x="545" y="38"/>
                </a:cubicBezTo>
                <a:cubicBezTo>
                  <a:pt x="545" y="39"/>
                  <a:pt x="546" y="39"/>
                  <a:pt x="547" y="39"/>
                </a:cubicBezTo>
                <a:cubicBezTo>
                  <a:pt x="548" y="39"/>
                  <a:pt x="548" y="39"/>
                  <a:pt x="549" y="38"/>
                </a:cubicBezTo>
                <a:cubicBezTo>
                  <a:pt x="569" y="18"/>
                  <a:pt x="569" y="18"/>
                  <a:pt x="569" y="18"/>
                </a:cubicBezTo>
                <a:cubicBezTo>
                  <a:pt x="570" y="17"/>
                  <a:pt x="570" y="17"/>
                  <a:pt x="570" y="17"/>
                </a:cubicBezTo>
                <a:cubicBezTo>
                  <a:pt x="574" y="14"/>
                  <a:pt x="574" y="14"/>
                  <a:pt x="574" y="14"/>
                </a:cubicBezTo>
                <a:cubicBezTo>
                  <a:pt x="578" y="10"/>
                  <a:pt x="578" y="10"/>
                  <a:pt x="578" y="10"/>
                </a:cubicBezTo>
                <a:cubicBezTo>
                  <a:pt x="579" y="8"/>
                  <a:pt x="579" y="6"/>
                  <a:pt x="578" y="5"/>
                </a:cubicBezTo>
                <a:cubicBezTo>
                  <a:pt x="576" y="4"/>
                  <a:pt x="575" y="4"/>
                  <a:pt x="573" y="5"/>
                </a:cubicBezTo>
                <a:cubicBezTo>
                  <a:pt x="565" y="14"/>
                  <a:pt x="565" y="14"/>
                  <a:pt x="565" y="14"/>
                </a:cubicBezTo>
                <a:lnTo>
                  <a:pt x="561" y="18"/>
                </a:lnTo>
                <a:close/>
                <a:moveTo>
                  <a:pt x="433" y="150"/>
                </a:moveTo>
                <a:cubicBezTo>
                  <a:pt x="434" y="150"/>
                  <a:pt x="435" y="151"/>
                  <a:pt x="435" y="151"/>
                </a:cubicBezTo>
                <a:cubicBezTo>
                  <a:pt x="436" y="151"/>
                  <a:pt x="437" y="150"/>
                  <a:pt x="438" y="150"/>
                </a:cubicBezTo>
                <a:cubicBezTo>
                  <a:pt x="470" y="117"/>
                  <a:pt x="470" y="117"/>
                  <a:pt x="470" y="117"/>
                </a:cubicBezTo>
                <a:cubicBezTo>
                  <a:pt x="471" y="116"/>
                  <a:pt x="471" y="114"/>
                  <a:pt x="470" y="113"/>
                </a:cubicBezTo>
                <a:cubicBezTo>
                  <a:pt x="469" y="112"/>
                  <a:pt x="467" y="112"/>
                  <a:pt x="466" y="113"/>
                </a:cubicBezTo>
                <a:cubicBezTo>
                  <a:pt x="433" y="145"/>
                  <a:pt x="433" y="145"/>
                  <a:pt x="433" y="145"/>
                </a:cubicBezTo>
                <a:cubicBezTo>
                  <a:pt x="432" y="147"/>
                  <a:pt x="432" y="148"/>
                  <a:pt x="433" y="150"/>
                </a:cubicBezTo>
                <a:close/>
                <a:moveTo>
                  <a:pt x="515" y="64"/>
                </a:moveTo>
                <a:cubicBezTo>
                  <a:pt x="475" y="104"/>
                  <a:pt x="475" y="104"/>
                  <a:pt x="475" y="104"/>
                </a:cubicBezTo>
                <a:cubicBezTo>
                  <a:pt x="474" y="105"/>
                  <a:pt x="474" y="107"/>
                  <a:pt x="475" y="108"/>
                </a:cubicBezTo>
                <a:cubicBezTo>
                  <a:pt x="476" y="109"/>
                  <a:pt x="476" y="109"/>
                  <a:pt x="477" y="109"/>
                </a:cubicBezTo>
                <a:cubicBezTo>
                  <a:pt x="478" y="109"/>
                  <a:pt x="479" y="109"/>
                  <a:pt x="479" y="108"/>
                </a:cubicBezTo>
                <a:cubicBezTo>
                  <a:pt x="519" y="68"/>
                  <a:pt x="519" y="68"/>
                  <a:pt x="519" y="68"/>
                </a:cubicBezTo>
                <a:cubicBezTo>
                  <a:pt x="520" y="67"/>
                  <a:pt x="520" y="65"/>
                  <a:pt x="519" y="64"/>
                </a:cubicBezTo>
                <a:cubicBezTo>
                  <a:pt x="518" y="63"/>
                  <a:pt x="516" y="63"/>
                  <a:pt x="515" y="64"/>
                </a:cubicBezTo>
                <a:close/>
                <a:moveTo>
                  <a:pt x="198" y="389"/>
                </a:moveTo>
                <a:cubicBezTo>
                  <a:pt x="401" y="186"/>
                  <a:pt x="401" y="186"/>
                  <a:pt x="401" y="186"/>
                </a:cubicBezTo>
                <a:cubicBezTo>
                  <a:pt x="402" y="185"/>
                  <a:pt x="402" y="183"/>
                  <a:pt x="401" y="182"/>
                </a:cubicBezTo>
                <a:cubicBezTo>
                  <a:pt x="400" y="181"/>
                  <a:pt x="398" y="181"/>
                  <a:pt x="397" y="182"/>
                </a:cubicBezTo>
                <a:cubicBezTo>
                  <a:pt x="194" y="385"/>
                  <a:pt x="194" y="385"/>
                  <a:pt x="194" y="385"/>
                </a:cubicBezTo>
                <a:cubicBezTo>
                  <a:pt x="193" y="386"/>
                  <a:pt x="193" y="388"/>
                  <a:pt x="194" y="389"/>
                </a:cubicBezTo>
                <a:cubicBezTo>
                  <a:pt x="195" y="390"/>
                  <a:pt x="195" y="390"/>
                  <a:pt x="196" y="390"/>
                </a:cubicBezTo>
                <a:cubicBezTo>
                  <a:pt x="197" y="390"/>
                  <a:pt x="198" y="390"/>
                  <a:pt x="198" y="389"/>
                </a:cubicBezTo>
                <a:close/>
                <a:moveTo>
                  <a:pt x="410" y="176"/>
                </a:moveTo>
                <a:cubicBezTo>
                  <a:pt x="411" y="176"/>
                  <a:pt x="412" y="176"/>
                  <a:pt x="412" y="175"/>
                </a:cubicBezTo>
                <a:cubicBezTo>
                  <a:pt x="428" y="159"/>
                  <a:pt x="428" y="159"/>
                  <a:pt x="428" y="159"/>
                </a:cubicBezTo>
                <a:cubicBezTo>
                  <a:pt x="430" y="158"/>
                  <a:pt x="430" y="156"/>
                  <a:pt x="428" y="155"/>
                </a:cubicBezTo>
                <a:cubicBezTo>
                  <a:pt x="427" y="153"/>
                  <a:pt x="425" y="153"/>
                  <a:pt x="424" y="155"/>
                </a:cubicBezTo>
                <a:cubicBezTo>
                  <a:pt x="408" y="171"/>
                  <a:pt x="408" y="171"/>
                  <a:pt x="408" y="171"/>
                </a:cubicBezTo>
                <a:cubicBezTo>
                  <a:pt x="407" y="172"/>
                  <a:pt x="407" y="174"/>
                  <a:pt x="408" y="175"/>
                </a:cubicBezTo>
                <a:cubicBezTo>
                  <a:pt x="408" y="176"/>
                  <a:pt x="409" y="176"/>
                  <a:pt x="410" y="176"/>
                </a:cubicBezTo>
                <a:close/>
                <a:moveTo>
                  <a:pt x="560" y="37"/>
                </a:moveTo>
                <a:cubicBezTo>
                  <a:pt x="560" y="38"/>
                  <a:pt x="561" y="38"/>
                  <a:pt x="562" y="38"/>
                </a:cubicBezTo>
                <a:cubicBezTo>
                  <a:pt x="563" y="38"/>
                  <a:pt x="564" y="38"/>
                  <a:pt x="564" y="37"/>
                </a:cubicBezTo>
                <a:cubicBezTo>
                  <a:pt x="584" y="17"/>
                  <a:pt x="584" y="17"/>
                  <a:pt x="584" y="17"/>
                </a:cubicBezTo>
                <a:cubicBezTo>
                  <a:pt x="586" y="16"/>
                  <a:pt x="586" y="14"/>
                  <a:pt x="584" y="13"/>
                </a:cubicBezTo>
                <a:cubicBezTo>
                  <a:pt x="583" y="11"/>
                  <a:pt x="581" y="11"/>
                  <a:pt x="580" y="13"/>
                </a:cubicBezTo>
                <a:cubicBezTo>
                  <a:pt x="560" y="33"/>
                  <a:pt x="560" y="33"/>
                  <a:pt x="560" y="33"/>
                </a:cubicBezTo>
                <a:cubicBezTo>
                  <a:pt x="559" y="34"/>
                  <a:pt x="559" y="36"/>
                  <a:pt x="560" y="37"/>
                </a:cubicBezTo>
                <a:close/>
                <a:moveTo>
                  <a:pt x="267" y="326"/>
                </a:moveTo>
                <a:cubicBezTo>
                  <a:pt x="267" y="326"/>
                  <a:pt x="266" y="326"/>
                  <a:pt x="266" y="326"/>
                </a:cubicBezTo>
                <a:cubicBezTo>
                  <a:pt x="265" y="327"/>
                  <a:pt x="265" y="327"/>
                  <a:pt x="265" y="327"/>
                </a:cubicBezTo>
                <a:cubicBezTo>
                  <a:pt x="264" y="329"/>
                  <a:pt x="264" y="331"/>
                  <a:pt x="265" y="332"/>
                </a:cubicBezTo>
                <a:cubicBezTo>
                  <a:pt x="266" y="332"/>
                  <a:pt x="267" y="333"/>
                  <a:pt x="267" y="333"/>
                </a:cubicBezTo>
                <a:cubicBezTo>
                  <a:pt x="268" y="333"/>
                  <a:pt x="269" y="332"/>
                  <a:pt x="270" y="332"/>
                </a:cubicBezTo>
                <a:cubicBezTo>
                  <a:pt x="271" y="331"/>
                  <a:pt x="271" y="331"/>
                  <a:pt x="271" y="331"/>
                </a:cubicBezTo>
                <a:cubicBezTo>
                  <a:pt x="271" y="330"/>
                  <a:pt x="271" y="330"/>
                  <a:pt x="271" y="330"/>
                </a:cubicBezTo>
                <a:cubicBezTo>
                  <a:pt x="271" y="330"/>
                  <a:pt x="272" y="330"/>
                  <a:pt x="272" y="330"/>
                </a:cubicBezTo>
                <a:cubicBezTo>
                  <a:pt x="478" y="123"/>
                  <a:pt x="478" y="123"/>
                  <a:pt x="478" y="123"/>
                </a:cubicBezTo>
                <a:cubicBezTo>
                  <a:pt x="479" y="122"/>
                  <a:pt x="479" y="120"/>
                  <a:pt x="478" y="119"/>
                </a:cubicBezTo>
                <a:cubicBezTo>
                  <a:pt x="477" y="118"/>
                  <a:pt x="475" y="118"/>
                  <a:pt x="474" y="119"/>
                </a:cubicBezTo>
                <a:cubicBezTo>
                  <a:pt x="267" y="325"/>
                  <a:pt x="267" y="325"/>
                  <a:pt x="267" y="325"/>
                </a:cubicBezTo>
                <a:cubicBezTo>
                  <a:pt x="267" y="325"/>
                  <a:pt x="267" y="326"/>
                  <a:pt x="267" y="326"/>
                </a:cubicBezTo>
                <a:close/>
                <a:moveTo>
                  <a:pt x="519" y="78"/>
                </a:moveTo>
                <a:cubicBezTo>
                  <a:pt x="518" y="77"/>
                  <a:pt x="516" y="77"/>
                  <a:pt x="515" y="78"/>
                </a:cubicBezTo>
                <a:cubicBezTo>
                  <a:pt x="483" y="110"/>
                  <a:pt x="483" y="110"/>
                  <a:pt x="483" y="110"/>
                </a:cubicBezTo>
                <a:cubicBezTo>
                  <a:pt x="482" y="111"/>
                  <a:pt x="482" y="113"/>
                  <a:pt x="483" y="114"/>
                </a:cubicBezTo>
                <a:cubicBezTo>
                  <a:pt x="483" y="115"/>
                  <a:pt x="484" y="115"/>
                  <a:pt x="485" y="115"/>
                </a:cubicBezTo>
                <a:cubicBezTo>
                  <a:pt x="486" y="115"/>
                  <a:pt x="487" y="115"/>
                  <a:pt x="487" y="114"/>
                </a:cubicBezTo>
                <a:cubicBezTo>
                  <a:pt x="519" y="82"/>
                  <a:pt x="519" y="82"/>
                  <a:pt x="519" y="82"/>
                </a:cubicBezTo>
                <a:cubicBezTo>
                  <a:pt x="520" y="81"/>
                  <a:pt x="520" y="79"/>
                  <a:pt x="519" y="78"/>
                </a:cubicBezTo>
                <a:close/>
                <a:moveTo>
                  <a:pt x="253" y="344"/>
                </a:moveTo>
                <a:cubicBezTo>
                  <a:pt x="252" y="343"/>
                  <a:pt x="250" y="343"/>
                  <a:pt x="248" y="344"/>
                </a:cubicBezTo>
                <a:cubicBezTo>
                  <a:pt x="196" y="396"/>
                  <a:pt x="196" y="396"/>
                  <a:pt x="196" y="396"/>
                </a:cubicBezTo>
                <a:cubicBezTo>
                  <a:pt x="195" y="398"/>
                  <a:pt x="195" y="400"/>
                  <a:pt x="196" y="401"/>
                </a:cubicBezTo>
                <a:cubicBezTo>
                  <a:pt x="197" y="401"/>
                  <a:pt x="198" y="402"/>
                  <a:pt x="198" y="402"/>
                </a:cubicBezTo>
                <a:cubicBezTo>
                  <a:pt x="199" y="402"/>
                  <a:pt x="200" y="401"/>
                  <a:pt x="200" y="401"/>
                </a:cubicBezTo>
                <a:cubicBezTo>
                  <a:pt x="253" y="348"/>
                  <a:pt x="253" y="348"/>
                  <a:pt x="253" y="348"/>
                </a:cubicBezTo>
                <a:cubicBezTo>
                  <a:pt x="254" y="347"/>
                  <a:pt x="254" y="345"/>
                  <a:pt x="253" y="344"/>
                </a:cubicBezTo>
                <a:close/>
                <a:moveTo>
                  <a:pt x="284" y="330"/>
                </a:moveTo>
                <a:cubicBezTo>
                  <a:pt x="285" y="330"/>
                  <a:pt x="286" y="329"/>
                  <a:pt x="287" y="329"/>
                </a:cubicBezTo>
                <a:cubicBezTo>
                  <a:pt x="478" y="137"/>
                  <a:pt x="478" y="137"/>
                  <a:pt x="478" y="137"/>
                </a:cubicBezTo>
                <a:cubicBezTo>
                  <a:pt x="480" y="136"/>
                  <a:pt x="480" y="134"/>
                  <a:pt x="478" y="132"/>
                </a:cubicBezTo>
                <a:cubicBezTo>
                  <a:pt x="477" y="131"/>
                  <a:pt x="475" y="131"/>
                  <a:pt x="474" y="132"/>
                </a:cubicBezTo>
                <a:cubicBezTo>
                  <a:pt x="282" y="324"/>
                  <a:pt x="282" y="324"/>
                  <a:pt x="282" y="324"/>
                </a:cubicBezTo>
                <a:cubicBezTo>
                  <a:pt x="281" y="325"/>
                  <a:pt x="281" y="327"/>
                  <a:pt x="282" y="329"/>
                </a:cubicBezTo>
                <a:cubicBezTo>
                  <a:pt x="283" y="329"/>
                  <a:pt x="284" y="330"/>
                  <a:pt x="284" y="330"/>
                </a:cubicBezTo>
                <a:close/>
                <a:moveTo>
                  <a:pt x="513" y="98"/>
                </a:moveTo>
                <a:cubicBezTo>
                  <a:pt x="512" y="97"/>
                  <a:pt x="510" y="97"/>
                  <a:pt x="509" y="98"/>
                </a:cubicBezTo>
                <a:cubicBezTo>
                  <a:pt x="506" y="100"/>
                  <a:pt x="506" y="100"/>
                  <a:pt x="506" y="100"/>
                </a:cubicBezTo>
                <a:cubicBezTo>
                  <a:pt x="493" y="114"/>
                  <a:pt x="493" y="114"/>
                  <a:pt x="493" y="114"/>
                </a:cubicBezTo>
                <a:cubicBezTo>
                  <a:pt x="492" y="115"/>
                  <a:pt x="492" y="117"/>
                  <a:pt x="493" y="118"/>
                </a:cubicBezTo>
                <a:cubicBezTo>
                  <a:pt x="493" y="119"/>
                  <a:pt x="494" y="119"/>
                  <a:pt x="495" y="119"/>
                </a:cubicBezTo>
                <a:cubicBezTo>
                  <a:pt x="496" y="119"/>
                  <a:pt x="497" y="119"/>
                  <a:pt x="497" y="118"/>
                </a:cubicBezTo>
                <a:cubicBezTo>
                  <a:pt x="503" y="112"/>
                  <a:pt x="503" y="112"/>
                  <a:pt x="503" y="112"/>
                </a:cubicBezTo>
                <a:cubicBezTo>
                  <a:pt x="513" y="102"/>
                  <a:pt x="513" y="102"/>
                  <a:pt x="513" y="102"/>
                </a:cubicBezTo>
                <a:cubicBezTo>
                  <a:pt x="514" y="101"/>
                  <a:pt x="514" y="99"/>
                  <a:pt x="513" y="98"/>
                </a:cubicBezTo>
                <a:close/>
                <a:moveTo>
                  <a:pt x="523" y="83"/>
                </a:moveTo>
                <a:cubicBezTo>
                  <a:pt x="513" y="94"/>
                  <a:pt x="513" y="94"/>
                  <a:pt x="513" y="94"/>
                </a:cubicBezTo>
                <a:cubicBezTo>
                  <a:pt x="512" y="95"/>
                  <a:pt x="512" y="97"/>
                  <a:pt x="513" y="98"/>
                </a:cubicBezTo>
                <a:cubicBezTo>
                  <a:pt x="514" y="98"/>
                  <a:pt x="514" y="99"/>
                  <a:pt x="515" y="99"/>
                </a:cubicBezTo>
                <a:cubicBezTo>
                  <a:pt x="516" y="99"/>
                  <a:pt x="517" y="98"/>
                  <a:pt x="517" y="98"/>
                </a:cubicBezTo>
                <a:cubicBezTo>
                  <a:pt x="528" y="88"/>
                  <a:pt x="528" y="88"/>
                  <a:pt x="528" y="88"/>
                </a:cubicBezTo>
                <a:cubicBezTo>
                  <a:pt x="529" y="86"/>
                  <a:pt x="529" y="84"/>
                  <a:pt x="528" y="83"/>
                </a:cubicBezTo>
                <a:cubicBezTo>
                  <a:pt x="527" y="82"/>
                  <a:pt x="525" y="82"/>
                  <a:pt x="523" y="83"/>
                </a:cubicBezTo>
                <a:close/>
                <a:moveTo>
                  <a:pt x="570" y="41"/>
                </a:moveTo>
                <a:cubicBezTo>
                  <a:pt x="571" y="41"/>
                  <a:pt x="571" y="42"/>
                  <a:pt x="572" y="42"/>
                </a:cubicBezTo>
                <a:cubicBezTo>
                  <a:pt x="573" y="42"/>
                  <a:pt x="574" y="41"/>
                  <a:pt x="574" y="41"/>
                </a:cubicBezTo>
                <a:cubicBezTo>
                  <a:pt x="604" y="11"/>
                  <a:pt x="604" y="11"/>
                  <a:pt x="604" y="11"/>
                </a:cubicBezTo>
                <a:cubicBezTo>
                  <a:pt x="605" y="10"/>
                  <a:pt x="605" y="8"/>
                  <a:pt x="604" y="7"/>
                </a:cubicBezTo>
                <a:cubicBezTo>
                  <a:pt x="603" y="6"/>
                  <a:pt x="601" y="6"/>
                  <a:pt x="599" y="7"/>
                </a:cubicBezTo>
                <a:cubicBezTo>
                  <a:pt x="570" y="36"/>
                  <a:pt x="570" y="36"/>
                  <a:pt x="570" y="36"/>
                </a:cubicBezTo>
                <a:cubicBezTo>
                  <a:pt x="569" y="38"/>
                  <a:pt x="569" y="40"/>
                  <a:pt x="570" y="41"/>
                </a:cubicBezTo>
                <a:close/>
                <a:moveTo>
                  <a:pt x="246" y="365"/>
                </a:moveTo>
                <a:cubicBezTo>
                  <a:pt x="245" y="363"/>
                  <a:pt x="243" y="363"/>
                  <a:pt x="242" y="365"/>
                </a:cubicBezTo>
                <a:cubicBezTo>
                  <a:pt x="205" y="402"/>
                  <a:pt x="205" y="402"/>
                  <a:pt x="205" y="402"/>
                </a:cubicBezTo>
                <a:cubicBezTo>
                  <a:pt x="203" y="403"/>
                  <a:pt x="203" y="405"/>
                  <a:pt x="205" y="406"/>
                </a:cubicBezTo>
                <a:cubicBezTo>
                  <a:pt x="205" y="407"/>
                  <a:pt x="206" y="407"/>
                  <a:pt x="207" y="407"/>
                </a:cubicBezTo>
                <a:cubicBezTo>
                  <a:pt x="207" y="407"/>
                  <a:pt x="208" y="407"/>
                  <a:pt x="209" y="406"/>
                </a:cubicBezTo>
                <a:cubicBezTo>
                  <a:pt x="246" y="369"/>
                  <a:pt x="246" y="369"/>
                  <a:pt x="246" y="369"/>
                </a:cubicBezTo>
                <a:cubicBezTo>
                  <a:pt x="248" y="368"/>
                  <a:pt x="248" y="366"/>
                  <a:pt x="246" y="365"/>
                </a:cubicBezTo>
                <a:close/>
                <a:moveTo>
                  <a:pt x="296" y="332"/>
                </a:moveTo>
                <a:cubicBezTo>
                  <a:pt x="296" y="332"/>
                  <a:pt x="297" y="332"/>
                  <a:pt x="298" y="332"/>
                </a:cubicBezTo>
                <a:cubicBezTo>
                  <a:pt x="305" y="324"/>
                  <a:pt x="305" y="324"/>
                  <a:pt x="305" y="324"/>
                </a:cubicBezTo>
                <a:cubicBezTo>
                  <a:pt x="491" y="138"/>
                  <a:pt x="491" y="138"/>
                  <a:pt x="491" y="138"/>
                </a:cubicBezTo>
                <a:cubicBezTo>
                  <a:pt x="493" y="137"/>
                  <a:pt x="493" y="135"/>
                  <a:pt x="491" y="133"/>
                </a:cubicBezTo>
                <a:cubicBezTo>
                  <a:pt x="490" y="132"/>
                  <a:pt x="488" y="132"/>
                  <a:pt x="487" y="133"/>
                </a:cubicBezTo>
                <a:cubicBezTo>
                  <a:pt x="302" y="318"/>
                  <a:pt x="302" y="318"/>
                  <a:pt x="302" y="318"/>
                </a:cubicBezTo>
                <a:cubicBezTo>
                  <a:pt x="293" y="327"/>
                  <a:pt x="293" y="327"/>
                  <a:pt x="293" y="327"/>
                </a:cubicBezTo>
                <a:cubicBezTo>
                  <a:pt x="292" y="328"/>
                  <a:pt x="292" y="330"/>
                  <a:pt x="293" y="332"/>
                </a:cubicBezTo>
                <a:cubicBezTo>
                  <a:pt x="294" y="332"/>
                  <a:pt x="295" y="332"/>
                  <a:pt x="296" y="332"/>
                </a:cubicBezTo>
                <a:close/>
                <a:moveTo>
                  <a:pt x="245" y="380"/>
                </a:moveTo>
                <a:cubicBezTo>
                  <a:pt x="244" y="379"/>
                  <a:pt x="242" y="379"/>
                  <a:pt x="241" y="380"/>
                </a:cubicBezTo>
                <a:cubicBezTo>
                  <a:pt x="214" y="406"/>
                  <a:pt x="214" y="406"/>
                  <a:pt x="214" y="406"/>
                </a:cubicBezTo>
                <a:cubicBezTo>
                  <a:pt x="213" y="407"/>
                  <a:pt x="213" y="409"/>
                  <a:pt x="214" y="411"/>
                </a:cubicBezTo>
                <a:cubicBezTo>
                  <a:pt x="215" y="411"/>
                  <a:pt x="216" y="412"/>
                  <a:pt x="216" y="412"/>
                </a:cubicBezTo>
                <a:cubicBezTo>
                  <a:pt x="217" y="412"/>
                  <a:pt x="218" y="411"/>
                  <a:pt x="219" y="411"/>
                </a:cubicBezTo>
                <a:cubicBezTo>
                  <a:pt x="245" y="384"/>
                  <a:pt x="245" y="384"/>
                  <a:pt x="245" y="384"/>
                </a:cubicBezTo>
                <a:cubicBezTo>
                  <a:pt x="246" y="383"/>
                  <a:pt x="246" y="381"/>
                  <a:pt x="245" y="380"/>
                </a:cubicBezTo>
                <a:close/>
                <a:moveTo>
                  <a:pt x="531" y="94"/>
                </a:moveTo>
                <a:cubicBezTo>
                  <a:pt x="532" y="95"/>
                  <a:pt x="532" y="95"/>
                  <a:pt x="533" y="95"/>
                </a:cubicBezTo>
                <a:cubicBezTo>
                  <a:pt x="534" y="95"/>
                  <a:pt x="535" y="95"/>
                  <a:pt x="535" y="94"/>
                </a:cubicBezTo>
                <a:cubicBezTo>
                  <a:pt x="538" y="91"/>
                  <a:pt x="538" y="91"/>
                  <a:pt x="538" y="91"/>
                </a:cubicBezTo>
                <a:cubicBezTo>
                  <a:pt x="539" y="90"/>
                  <a:pt x="539" y="88"/>
                  <a:pt x="538" y="87"/>
                </a:cubicBezTo>
                <a:cubicBezTo>
                  <a:pt x="537" y="85"/>
                  <a:pt x="535" y="85"/>
                  <a:pt x="534" y="87"/>
                </a:cubicBezTo>
                <a:cubicBezTo>
                  <a:pt x="531" y="90"/>
                  <a:pt x="531" y="90"/>
                  <a:pt x="531" y="90"/>
                </a:cubicBezTo>
                <a:cubicBezTo>
                  <a:pt x="530" y="91"/>
                  <a:pt x="530" y="93"/>
                  <a:pt x="531" y="94"/>
                </a:cubicBezTo>
                <a:close/>
                <a:moveTo>
                  <a:pt x="577" y="48"/>
                </a:moveTo>
                <a:cubicBezTo>
                  <a:pt x="577" y="49"/>
                  <a:pt x="578" y="49"/>
                  <a:pt x="579" y="49"/>
                </a:cubicBezTo>
                <a:cubicBezTo>
                  <a:pt x="580" y="49"/>
                  <a:pt x="581" y="49"/>
                  <a:pt x="581" y="48"/>
                </a:cubicBezTo>
                <a:cubicBezTo>
                  <a:pt x="618" y="12"/>
                  <a:pt x="618" y="12"/>
                  <a:pt x="618" y="12"/>
                </a:cubicBezTo>
                <a:cubicBezTo>
                  <a:pt x="619" y="10"/>
                  <a:pt x="619" y="8"/>
                  <a:pt x="618" y="7"/>
                </a:cubicBezTo>
                <a:cubicBezTo>
                  <a:pt x="616" y="6"/>
                  <a:pt x="615" y="6"/>
                  <a:pt x="613" y="7"/>
                </a:cubicBezTo>
                <a:cubicBezTo>
                  <a:pt x="577" y="44"/>
                  <a:pt x="577" y="44"/>
                  <a:pt x="577" y="44"/>
                </a:cubicBezTo>
                <a:cubicBezTo>
                  <a:pt x="576" y="45"/>
                  <a:pt x="576" y="47"/>
                  <a:pt x="577" y="48"/>
                </a:cubicBezTo>
                <a:close/>
                <a:moveTo>
                  <a:pt x="250" y="389"/>
                </a:moveTo>
                <a:cubicBezTo>
                  <a:pt x="248" y="388"/>
                  <a:pt x="247" y="388"/>
                  <a:pt x="245" y="389"/>
                </a:cubicBezTo>
                <a:cubicBezTo>
                  <a:pt x="223" y="412"/>
                  <a:pt x="223" y="412"/>
                  <a:pt x="223" y="412"/>
                </a:cubicBezTo>
                <a:cubicBezTo>
                  <a:pt x="222" y="413"/>
                  <a:pt x="222" y="415"/>
                  <a:pt x="223" y="416"/>
                </a:cubicBezTo>
                <a:cubicBezTo>
                  <a:pt x="223" y="417"/>
                  <a:pt x="224" y="417"/>
                  <a:pt x="225" y="417"/>
                </a:cubicBezTo>
                <a:cubicBezTo>
                  <a:pt x="226" y="417"/>
                  <a:pt x="227" y="417"/>
                  <a:pt x="227" y="416"/>
                </a:cubicBezTo>
                <a:cubicBezTo>
                  <a:pt x="250" y="394"/>
                  <a:pt x="250" y="394"/>
                  <a:pt x="250" y="394"/>
                </a:cubicBezTo>
                <a:cubicBezTo>
                  <a:pt x="251" y="392"/>
                  <a:pt x="251" y="390"/>
                  <a:pt x="250" y="389"/>
                </a:cubicBezTo>
                <a:close/>
                <a:moveTo>
                  <a:pt x="507" y="132"/>
                </a:moveTo>
                <a:cubicBezTo>
                  <a:pt x="506" y="131"/>
                  <a:pt x="504" y="131"/>
                  <a:pt x="502" y="132"/>
                </a:cubicBezTo>
                <a:cubicBezTo>
                  <a:pt x="314" y="320"/>
                  <a:pt x="314" y="320"/>
                  <a:pt x="314" y="320"/>
                </a:cubicBezTo>
                <a:cubicBezTo>
                  <a:pt x="313" y="321"/>
                  <a:pt x="313" y="323"/>
                  <a:pt x="314" y="324"/>
                </a:cubicBezTo>
                <a:cubicBezTo>
                  <a:pt x="315" y="325"/>
                  <a:pt x="316" y="325"/>
                  <a:pt x="317" y="325"/>
                </a:cubicBezTo>
                <a:cubicBezTo>
                  <a:pt x="317" y="325"/>
                  <a:pt x="318" y="325"/>
                  <a:pt x="319" y="324"/>
                </a:cubicBezTo>
                <a:cubicBezTo>
                  <a:pt x="507" y="136"/>
                  <a:pt x="507" y="136"/>
                  <a:pt x="507" y="136"/>
                </a:cubicBezTo>
                <a:cubicBezTo>
                  <a:pt x="508" y="135"/>
                  <a:pt x="508" y="133"/>
                  <a:pt x="507" y="132"/>
                </a:cubicBezTo>
                <a:close/>
                <a:moveTo>
                  <a:pt x="574" y="65"/>
                </a:moveTo>
                <a:cubicBezTo>
                  <a:pt x="574" y="66"/>
                  <a:pt x="575" y="66"/>
                  <a:pt x="576" y="66"/>
                </a:cubicBezTo>
                <a:cubicBezTo>
                  <a:pt x="577" y="66"/>
                  <a:pt x="577" y="66"/>
                  <a:pt x="578" y="65"/>
                </a:cubicBezTo>
                <a:cubicBezTo>
                  <a:pt x="633" y="10"/>
                  <a:pt x="633" y="10"/>
                  <a:pt x="633" y="10"/>
                </a:cubicBezTo>
                <a:cubicBezTo>
                  <a:pt x="634" y="9"/>
                  <a:pt x="634" y="7"/>
                  <a:pt x="633" y="6"/>
                </a:cubicBezTo>
                <a:cubicBezTo>
                  <a:pt x="632" y="5"/>
                  <a:pt x="630" y="5"/>
                  <a:pt x="628" y="6"/>
                </a:cubicBezTo>
                <a:cubicBezTo>
                  <a:pt x="574" y="61"/>
                  <a:pt x="574" y="61"/>
                  <a:pt x="574" y="61"/>
                </a:cubicBezTo>
                <a:cubicBezTo>
                  <a:pt x="572" y="62"/>
                  <a:pt x="572" y="64"/>
                  <a:pt x="574" y="65"/>
                </a:cubicBezTo>
                <a:close/>
                <a:moveTo>
                  <a:pt x="456" y="200"/>
                </a:moveTo>
                <a:cubicBezTo>
                  <a:pt x="456" y="200"/>
                  <a:pt x="457" y="200"/>
                  <a:pt x="458" y="200"/>
                </a:cubicBezTo>
                <a:cubicBezTo>
                  <a:pt x="506" y="151"/>
                  <a:pt x="506" y="151"/>
                  <a:pt x="506" y="151"/>
                </a:cubicBezTo>
                <a:cubicBezTo>
                  <a:pt x="506" y="151"/>
                  <a:pt x="507" y="150"/>
                  <a:pt x="507" y="150"/>
                </a:cubicBezTo>
                <a:cubicBezTo>
                  <a:pt x="507" y="150"/>
                  <a:pt x="507" y="150"/>
                  <a:pt x="508" y="150"/>
                </a:cubicBezTo>
                <a:cubicBezTo>
                  <a:pt x="510" y="147"/>
                  <a:pt x="510" y="147"/>
                  <a:pt x="510" y="147"/>
                </a:cubicBezTo>
                <a:cubicBezTo>
                  <a:pt x="511" y="146"/>
                  <a:pt x="511" y="144"/>
                  <a:pt x="510" y="143"/>
                </a:cubicBezTo>
                <a:cubicBezTo>
                  <a:pt x="509" y="142"/>
                  <a:pt x="507" y="142"/>
                  <a:pt x="506" y="143"/>
                </a:cubicBezTo>
                <a:cubicBezTo>
                  <a:pt x="503" y="145"/>
                  <a:pt x="503" y="145"/>
                  <a:pt x="503" y="145"/>
                </a:cubicBezTo>
                <a:cubicBezTo>
                  <a:pt x="503" y="145"/>
                  <a:pt x="503" y="146"/>
                  <a:pt x="503" y="146"/>
                </a:cubicBezTo>
                <a:cubicBezTo>
                  <a:pt x="502" y="146"/>
                  <a:pt x="502" y="146"/>
                  <a:pt x="502" y="147"/>
                </a:cubicBezTo>
                <a:cubicBezTo>
                  <a:pt x="453" y="195"/>
                  <a:pt x="453" y="195"/>
                  <a:pt x="453" y="195"/>
                </a:cubicBezTo>
                <a:cubicBezTo>
                  <a:pt x="452" y="196"/>
                  <a:pt x="452" y="198"/>
                  <a:pt x="453" y="200"/>
                </a:cubicBezTo>
                <a:cubicBezTo>
                  <a:pt x="454" y="200"/>
                  <a:pt x="455" y="200"/>
                  <a:pt x="456" y="200"/>
                </a:cubicBezTo>
                <a:close/>
                <a:moveTo>
                  <a:pt x="384" y="264"/>
                </a:moveTo>
                <a:cubicBezTo>
                  <a:pt x="326" y="322"/>
                  <a:pt x="326" y="322"/>
                  <a:pt x="326" y="322"/>
                </a:cubicBezTo>
                <a:cubicBezTo>
                  <a:pt x="325" y="323"/>
                  <a:pt x="325" y="325"/>
                  <a:pt x="326" y="326"/>
                </a:cubicBezTo>
                <a:cubicBezTo>
                  <a:pt x="327" y="327"/>
                  <a:pt x="328" y="327"/>
                  <a:pt x="329" y="327"/>
                </a:cubicBezTo>
                <a:cubicBezTo>
                  <a:pt x="329" y="327"/>
                  <a:pt x="330" y="327"/>
                  <a:pt x="331" y="326"/>
                </a:cubicBezTo>
                <a:cubicBezTo>
                  <a:pt x="388" y="269"/>
                  <a:pt x="388" y="269"/>
                  <a:pt x="388" y="269"/>
                </a:cubicBezTo>
                <a:cubicBezTo>
                  <a:pt x="390" y="268"/>
                  <a:pt x="390" y="266"/>
                  <a:pt x="388" y="264"/>
                </a:cubicBezTo>
                <a:cubicBezTo>
                  <a:pt x="387" y="263"/>
                  <a:pt x="385" y="263"/>
                  <a:pt x="384" y="264"/>
                </a:cubicBezTo>
                <a:close/>
                <a:moveTo>
                  <a:pt x="453" y="200"/>
                </a:moveTo>
                <a:cubicBezTo>
                  <a:pt x="452" y="199"/>
                  <a:pt x="450" y="199"/>
                  <a:pt x="448" y="200"/>
                </a:cubicBezTo>
                <a:cubicBezTo>
                  <a:pt x="389" y="260"/>
                  <a:pt x="389" y="260"/>
                  <a:pt x="389" y="260"/>
                </a:cubicBezTo>
                <a:cubicBezTo>
                  <a:pt x="387" y="261"/>
                  <a:pt x="387" y="263"/>
                  <a:pt x="389" y="264"/>
                </a:cubicBezTo>
                <a:cubicBezTo>
                  <a:pt x="389" y="265"/>
                  <a:pt x="390" y="265"/>
                  <a:pt x="391" y="265"/>
                </a:cubicBezTo>
                <a:cubicBezTo>
                  <a:pt x="392" y="265"/>
                  <a:pt x="392" y="265"/>
                  <a:pt x="393" y="264"/>
                </a:cubicBezTo>
                <a:cubicBezTo>
                  <a:pt x="453" y="204"/>
                  <a:pt x="453" y="204"/>
                  <a:pt x="453" y="204"/>
                </a:cubicBezTo>
                <a:cubicBezTo>
                  <a:pt x="454" y="203"/>
                  <a:pt x="454" y="201"/>
                  <a:pt x="453" y="200"/>
                </a:cubicBezTo>
                <a:close/>
                <a:moveTo>
                  <a:pt x="593" y="56"/>
                </a:moveTo>
                <a:cubicBezTo>
                  <a:pt x="586" y="62"/>
                  <a:pt x="586" y="62"/>
                  <a:pt x="586" y="62"/>
                </a:cubicBezTo>
                <a:cubicBezTo>
                  <a:pt x="586" y="62"/>
                  <a:pt x="586" y="62"/>
                  <a:pt x="586" y="62"/>
                </a:cubicBezTo>
                <a:cubicBezTo>
                  <a:pt x="581" y="67"/>
                  <a:pt x="581" y="67"/>
                  <a:pt x="581" y="67"/>
                </a:cubicBezTo>
                <a:cubicBezTo>
                  <a:pt x="581" y="67"/>
                  <a:pt x="581" y="68"/>
                  <a:pt x="581" y="68"/>
                </a:cubicBezTo>
                <a:cubicBezTo>
                  <a:pt x="581" y="68"/>
                  <a:pt x="580" y="68"/>
                  <a:pt x="580" y="68"/>
                </a:cubicBezTo>
                <a:cubicBezTo>
                  <a:pt x="577" y="72"/>
                  <a:pt x="577" y="72"/>
                  <a:pt x="577" y="72"/>
                </a:cubicBezTo>
                <a:cubicBezTo>
                  <a:pt x="576" y="73"/>
                  <a:pt x="576" y="75"/>
                  <a:pt x="577" y="76"/>
                </a:cubicBezTo>
                <a:cubicBezTo>
                  <a:pt x="578" y="77"/>
                  <a:pt x="578" y="77"/>
                  <a:pt x="579" y="77"/>
                </a:cubicBezTo>
                <a:cubicBezTo>
                  <a:pt x="580" y="77"/>
                  <a:pt x="581" y="77"/>
                  <a:pt x="581" y="76"/>
                </a:cubicBezTo>
                <a:cubicBezTo>
                  <a:pt x="584" y="73"/>
                  <a:pt x="584" y="73"/>
                  <a:pt x="584" y="73"/>
                </a:cubicBezTo>
                <a:cubicBezTo>
                  <a:pt x="585" y="73"/>
                  <a:pt x="585" y="72"/>
                  <a:pt x="585" y="72"/>
                </a:cubicBezTo>
                <a:cubicBezTo>
                  <a:pt x="585" y="72"/>
                  <a:pt x="585" y="72"/>
                  <a:pt x="586" y="72"/>
                </a:cubicBezTo>
                <a:cubicBezTo>
                  <a:pt x="597" y="60"/>
                  <a:pt x="597" y="60"/>
                  <a:pt x="597" y="60"/>
                </a:cubicBezTo>
                <a:cubicBezTo>
                  <a:pt x="647" y="10"/>
                  <a:pt x="647" y="10"/>
                  <a:pt x="647" y="10"/>
                </a:cubicBezTo>
                <a:cubicBezTo>
                  <a:pt x="648" y="9"/>
                  <a:pt x="648" y="7"/>
                  <a:pt x="647" y="6"/>
                </a:cubicBezTo>
                <a:cubicBezTo>
                  <a:pt x="646" y="5"/>
                  <a:pt x="644" y="5"/>
                  <a:pt x="643" y="6"/>
                </a:cubicBezTo>
                <a:cubicBezTo>
                  <a:pt x="594" y="54"/>
                  <a:pt x="594" y="54"/>
                  <a:pt x="594" y="54"/>
                </a:cubicBezTo>
                <a:lnTo>
                  <a:pt x="593" y="56"/>
                </a:lnTo>
                <a:close/>
                <a:moveTo>
                  <a:pt x="255" y="397"/>
                </a:moveTo>
                <a:cubicBezTo>
                  <a:pt x="254" y="396"/>
                  <a:pt x="252" y="396"/>
                  <a:pt x="251" y="397"/>
                </a:cubicBezTo>
                <a:cubicBezTo>
                  <a:pt x="232" y="416"/>
                  <a:pt x="232" y="416"/>
                  <a:pt x="232" y="416"/>
                </a:cubicBezTo>
                <a:cubicBezTo>
                  <a:pt x="231" y="418"/>
                  <a:pt x="231" y="420"/>
                  <a:pt x="232" y="421"/>
                </a:cubicBezTo>
                <a:cubicBezTo>
                  <a:pt x="233" y="421"/>
                  <a:pt x="234" y="422"/>
                  <a:pt x="234" y="422"/>
                </a:cubicBezTo>
                <a:cubicBezTo>
                  <a:pt x="235" y="422"/>
                  <a:pt x="236" y="421"/>
                  <a:pt x="237" y="421"/>
                </a:cubicBezTo>
                <a:cubicBezTo>
                  <a:pt x="255" y="402"/>
                  <a:pt x="255" y="402"/>
                  <a:pt x="255" y="402"/>
                </a:cubicBezTo>
                <a:cubicBezTo>
                  <a:pt x="257" y="401"/>
                  <a:pt x="257" y="399"/>
                  <a:pt x="255" y="397"/>
                </a:cubicBezTo>
                <a:close/>
                <a:moveTo>
                  <a:pt x="435" y="235"/>
                </a:moveTo>
                <a:cubicBezTo>
                  <a:pt x="436" y="235"/>
                  <a:pt x="436" y="235"/>
                  <a:pt x="437" y="234"/>
                </a:cubicBezTo>
                <a:cubicBezTo>
                  <a:pt x="465" y="207"/>
                  <a:pt x="465" y="207"/>
                  <a:pt x="465" y="207"/>
                </a:cubicBezTo>
                <a:cubicBezTo>
                  <a:pt x="465" y="207"/>
                  <a:pt x="465" y="207"/>
                  <a:pt x="465" y="207"/>
                </a:cubicBezTo>
                <a:cubicBezTo>
                  <a:pt x="465" y="207"/>
                  <a:pt x="465" y="207"/>
                  <a:pt x="465" y="207"/>
                </a:cubicBezTo>
                <a:cubicBezTo>
                  <a:pt x="465" y="207"/>
                  <a:pt x="465" y="206"/>
                  <a:pt x="465" y="206"/>
                </a:cubicBezTo>
                <a:cubicBezTo>
                  <a:pt x="465" y="206"/>
                  <a:pt x="465" y="206"/>
                  <a:pt x="465" y="206"/>
                </a:cubicBezTo>
                <a:cubicBezTo>
                  <a:pt x="473" y="198"/>
                  <a:pt x="473" y="198"/>
                  <a:pt x="473" y="198"/>
                </a:cubicBezTo>
                <a:cubicBezTo>
                  <a:pt x="474" y="197"/>
                  <a:pt x="474" y="195"/>
                  <a:pt x="473" y="194"/>
                </a:cubicBezTo>
                <a:cubicBezTo>
                  <a:pt x="472" y="192"/>
                  <a:pt x="470" y="192"/>
                  <a:pt x="469" y="194"/>
                </a:cubicBezTo>
                <a:cubicBezTo>
                  <a:pt x="460" y="202"/>
                  <a:pt x="460" y="202"/>
                  <a:pt x="460" y="202"/>
                </a:cubicBezTo>
                <a:cubicBezTo>
                  <a:pt x="460" y="202"/>
                  <a:pt x="460" y="202"/>
                  <a:pt x="460" y="202"/>
                </a:cubicBezTo>
                <a:cubicBezTo>
                  <a:pt x="460" y="202"/>
                  <a:pt x="460" y="202"/>
                  <a:pt x="460" y="202"/>
                </a:cubicBezTo>
                <a:cubicBezTo>
                  <a:pt x="460" y="202"/>
                  <a:pt x="460" y="202"/>
                  <a:pt x="460" y="202"/>
                </a:cubicBezTo>
                <a:cubicBezTo>
                  <a:pt x="433" y="230"/>
                  <a:pt x="433" y="230"/>
                  <a:pt x="433" y="230"/>
                </a:cubicBezTo>
                <a:cubicBezTo>
                  <a:pt x="431" y="231"/>
                  <a:pt x="431" y="233"/>
                  <a:pt x="433" y="234"/>
                </a:cubicBezTo>
                <a:cubicBezTo>
                  <a:pt x="433" y="235"/>
                  <a:pt x="434" y="235"/>
                  <a:pt x="435" y="235"/>
                </a:cubicBezTo>
                <a:close/>
                <a:moveTo>
                  <a:pt x="476" y="193"/>
                </a:moveTo>
                <a:cubicBezTo>
                  <a:pt x="477" y="193"/>
                  <a:pt x="478" y="193"/>
                  <a:pt x="479" y="193"/>
                </a:cubicBezTo>
                <a:cubicBezTo>
                  <a:pt x="513" y="159"/>
                  <a:pt x="513" y="159"/>
                  <a:pt x="513" y="159"/>
                </a:cubicBezTo>
                <a:cubicBezTo>
                  <a:pt x="514" y="157"/>
                  <a:pt x="514" y="155"/>
                  <a:pt x="513" y="154"/>
                </a:cubicBezTo>
                <a:cubicBezTo>
                  <a:pt x="511" y="153"/>
                  <a:pt x="509" y="153"/>
                  <a:pt x="508" y="154"/>
                </a:cubicBezTo>
                <a:cubicBezTo>
                  <a:pt x="474" y="188"/>
                  <a:pt x="474" y="188"/>
                  <a:pt x="474" y="188"/>
                </a:cubicBezTo>
                <a:cubicBezTo>
                  <a:pt x="473" y="189"/>
                  <a:pt x="473" y="191"/>
                  <a:pt x="474" y="193"/>
                </a:cubicBezTo>
                <a:cubicBezTo>
                  <a:pt x="475" y="193"/>
                  <a:pt x="476" y="193"/>
                  <a:pt x="476" y="193"/>
                </a:cubicBezTo>
                <a:close/>
                <a:moveTo>
                  <a:pt x="569" y="98"/>
                </a:moveTo>
                <a:cubicBezTo>
                  <a:pt x="569" y="99"/>
                  <a:pt x="570" y="99"/>
                  <a:pt x="571" y="99"/>
                </a:cubicBezTo>
                <a:cubicBezTo>
                  <a:pt x="572" y="99"/>
                  <a:pt x="573" y="99"/>
                  <a:pt x="573" y="98"/>
                </a:cubicBezTo>
                <a:cubicBezTo>
                  <a:pt x="663" y="8"/>
                  <a:pt x="663" y="8"/>
                  <a:pt x="663" y="8"/>
                </a:cubicBezTo>
                <a:cubicBezTo>
                  <a:pt x="664" y="7"/>
                  <a:pt x="664" y="5"/>
                  <a:pt x="663" y="4"/>
                </a:cubicBezTo>
                <a:cubicBezTo>
                  <a:pt x="662" y="2"/>
                  <a:pt x="660" y="2"/>
                  <a:pt x="659" y="4"/>
                </a:cubicBezTo>
                <a:cubicBezTo>
                  <a:pt x="569" y="94"/>
                  <a:pt x="569" y="94"/>
                  <a:pt x="569" y="94"/>
                </a:cubicBezTo>
                <a:cubicBezTo>
                  <a:pt x="568" y="95"/>
                  <a:pt x="568" y="97"/>
                  <a:pt x="569" y="98"/>
                </a:cubicBezTo>
                <a:close/>
                <a:moveTo>
                  <a:pt x="388" y="283"/>
                </a:moveTo>
                <a:cubicBezTo>
                  <a:pt x="389" y="282"/>
                  <a:pt x="389" y="280"/>
                  <a:pt x="388" y="279"/>
                </a:cubicBezTo>
                <a:cubicBezTo>
                  <a:pt x="387" y="278"/>
                  <a:pt x="385" y="278"/>
                  <a:pt x="384" y="279"/>
                </a:cubicBezTo>
                <a:cubicBezTo>
                  <a:pt x="367" y="295"/>
                  <a:pt x="367" y="295"/>
                  <a:pt x="367" y="295"/>
                </a:cubicBezTo>
                <a:cubicBezTo>
                  <a:pt x="366" y="297"/>
                  <a:pt x="366" y="299"/>
                  <a:pt x="367" y="300"/>
                </a:cubicBezTo>
                <a:cubicBezTo>
                  <a:pt x="368" y="300"/>
                  <a:pt x="368" y="301"/>
                  <a:pt x="369" y="301"/>
                </a:cubicBezTo>
                <a:cubicBezTo>
                  <a:pt x="370" y="301"/>
                  <a:pt x="371" y="300"/>
                  <a:pt x="371" y="300"/>
                </a:cubicBezTo>
                <a:lnTo>
                  <a:pt x="388" y="283"/>
                </a:lnTo>
                <a:close/>
                <a:moveTo>
                  <a:pt x="428" y="243"/>
                </a:moveTo>
                <a:cubicBezTo>
                  <a:pt x="428" y="243"/>
                  <a:pt x="428" y="243"/>
                  <a:pt x="428" y="243"/>
                </a:cubicBezTo>
                <a:cubicBezTo>
                  <a:pt x="429" y="242"/>
                  <a:pt x="429" y="242"/>
                  <a:pt x="429" y="242"/>
                </a:cubicBezTo>
                <a:cubicBezTo>
                  <a:pt x="430" y="241"/>
                  <a:pt x="430" y="239"/>
                  <a:pt x="429" y="238"/>
                </a:cubicBezTo>
                <a:cubicBezTo>
                  <a:pt x="428" y="237"/>
                  <a:pt x="426" y="237"/>
                  <a:pt x="425" y="238"/>
                </a:cubicBezTo>
                <a:cubicBezTo>
                  <a:pt x="424" y="239"/>
                  <a:pt x="424" y="239"/>
                  <a:pt x="424" y="239"/>
                </a:cubicBezTo>
                <a:cubicBezTo>
                  <a:pt x="424" y="239"/>
                  <a:pt x="424" y="239"/>
                  <a:pt x="423" y="239"/>
                </a:cubicBezTo>
                <a:cubicBezTo>
                  <a:pt x="423" y="239"/>
                  <a:pt x="423" y="239"/>
                  <a:pt x="423" y="240"/>
                </a:cubicBezTo>
                <a:cubicBezTo>
                  <a:pt x="418" y="245"/>
                  <a:pt x="418" y="245"/>
                  <a:pt x="418" y="245"/>
                </a:cubicBezTo>
                <a:cubicBezTo>
                  <a:pt x="417" y="246"/>
                  <a:pt x="417" y="248"/>
                  <a:pt x="418" y="249"/>
                </a:cubicBezTo>
                <a:cubicBezTo>
                  <a:pt x="418" y="250"/>
                  <a:pt x="419" y="250"/>
                  <a:pt x="420" y="250"/>
                </a:cubicBezTo>
                <a:cubicBezTo>
                  <a:pt x="421" y="250"/>
                  <a:pt x="422" y="250"/>
                  <a:pt x="422" y="249"/>
                </a:cubicBezTo>
                <a:cubicBezTo>
                  <a:pt x="427" y="244"/>
                  <a:pt x="427" y="244"/>
                  <a:pt x="427" y="244"/>
                </a:cubicBezTo>
                <a:cubicBezTo>
                  <a:pt x="427" y="244"/>
                  <a:pt x="427" y="244"/>
                  <a:pt x="428" y="243"/>
                </a:cubicBezTo>
                <a:close/>
                <a:moveTo>
                  <a:pt x="269" y="398"/>
                </a:moveTo>
                <a:cubicBezTo>
                  <a:pt x="268" y="397"/>
                  <a:pt x="266" y="397"/>
                  <a:pt x="265" y="398"/>
                </a:cubicBezTo>
                <a:cubicBezTo>
                  <a:pt x="244" y="418"/>
                  <a:pt x="244" y="418"/>
                  <a:pt x="244" y="418"/>
                </a:cubicBezTo>
                <a:cubicBezTo>
                  <a:pt x="243" y="419"/>
                  <a:pt x="243" y="421"/>
                  <a:pt x="244" y="423"/>
                </a:cubicBezTo>
                <a:cubicBezTo>
                  <a:pt x="245" y="423"/>
                  <a:pt x="246" y="424"/>
                  <a:pt x="246" y="424"/>
                </a:cubicBezTo>
                <a:cubicBezTo>
                  <a:pt x="247" y="424"/>
                  <a:pt x="248" y="423"/>
                  <a:pt x="249" y="423"/>
                </a:cubicBezTo>
                <a:cubicBezTo>
                  <a:pt x="269" y="402"/>
                  <a:pt x="269" y="402"/>
                  <a:pt x="269" y="402"/>
                </a:cubicBezTo>
                <a:cubicBezTo>
                  <a:pt x="270" y="401"/>
                  <a:pt x="270" y="399"/>
                  <a:pt x="269" y="398"/>
                </a:cubicBezTo>
                <a:close/>
                <a:moveTo>
                  <a:pt x="338" y="334"/>
                </a:moveTo>
                <a:cubicBezTo>
                  <a:pt x="348" y="324"/>
                  <a:pt x="348" y="324"/>
                  <a:pt x="348" y="324"/>
                </a:cubicBezTo>
                <a:cubicBezTo>
                  <a:pt x="349" y="322"/>
                  <a:pt x="349" y="320"/>
                  <a:pt x="348" y="319"/>
                </a:cubicBezTo>
                <a:cubicBezTo>
                  <a:pt x="346" y="318"/>
                  <a:pt x="345" y="318"/>
                  <a:pt x="343" y="319"/>
                </a:cubicBezTo>
                <a:cubicBezTo>
                  <a:pt x="333" y="329"/>
                  <a:pt x="333" y="329"/>
                  <a:pt x="333" y="329"/>
                </a:cubicBezTo>
                <a:cubicBezTo>
                  <a:pt x="332" y="330"/>
                  <a:pt x="332" y="332"/>
                  <a:pt x="333" y="334"/>
                </a:cubicBezTo>
                <a:cubicBezTo>
                  <a:pt x="334" y="334"/>
                  <a:pt x="335" y="335"/>
                  <a:pt x="335" y="335"/>
                </a:cubicBezTo>
                <a:cubicBezTo>
                  <a:pt x="336" y="335"/>
                  <a:pt x="337" y="334"/>
                  <a:pt x="338" y="334"/>
                </a:cubicBezTo>
                <a:close/>
                <a:moveTo>
                  <a:pt x="336" y="348"/>
                </a:moveTo>
                <a:cubicBezTo>
                  <a:pt x="336" y="348"/>
                  <a:pt x="337" y="348"/>
                  <a:pt x="338" y="347"/>
                </a:cubicBezTo>
                <a:cubicBezTo>
                  <a:pt x="350" y="336"/>
                  <a:pt x="350" y="336"/>
                  <a:pt x="350" y="336"/>
                </a:cubicBezTo>
                <a:cubicBezTo>
                  <a:pt x="351" y="334"/>
                  <a:pt x="351" y="332"/>
                  <a:pt x="350" y="331"/>
                </a:cubicBezTo>
                <a:cubicBezTo>
                  <a:pt x="348" y="330"/>
                  <a:pt x="346" y="330"/>
                  <a:pt x="345" y="331"/>
                </a:cubicBezTo>
                <a:cubicBezTo>
                  <a:pt x="333" y="343"/>
                  <a:pt x="333" y="343"/>
                  <a:pt x="333" y="343"/>
                </a:cubicBezTo>
                <a:cubicBezTo>
                  <a:pt x="332" y="344"/>
                  <a:pt x="332" y="346"/>
                  <a:pt x="333" y="347"/>
                </a:cubicBezTo>
                <a:cubicBezTo>
                  <a:pt x="334" y="348"/>
                  <a:pt x="335" y="348"/>
                  <a:pt x="336" y="348"/>
                </a:cubicBezTo>
                <a:close/>
                <a:moveTo>
                  <a:pt x="570" y="111"/>
                </a:moveTo>
                <a:cubicBezTo>
                  <a:pt x="571" y="111"/>
                  <a:pt x="572" y="112"/>
                  <a:pt x="572" y="112"/>
                </a:cubicBezTo>
                <a:cubicBezTo>
                  <a:pt x="573" y="112"/>
                  <a:pt x="574" y="111"/>
                  <a:pt x="575" y="111"/>
                </a:cubicBezTo>
                <a:cubicBezTo>
                  <a:pt x="678" y="7"/>
                  <a:pt x="678" y="7"/>
                  <a:pt x="678" y="7"/>
                </a:cubicBezTo>
                <a:cubicBezTo>
                  <a:pt x="679" y="6"/>
                  <a:pt x="679" y="4"/>
                  <a:pt x="678" y="3"/>
                </a:cubicBezTo>
                <a:cubicBezTo>
                  <a:pt x="677" y="1"/>
                  <a:pt x="675" y="1"/>
                  <a:pt x="674" y="3"/>
                </a:cubicBezTo>
                <a:cubicBezTo>
                  <a:pt x="570" y="106"/>
                  <a:pt x="570" y="106"/>
                  <a:pt x="570" y="106"/>
                </a:cubicBezTo>
                <a:cubicBezTo>
                  <a:pt x="569" y="108"/>
                  <a:pt x="569" y="109"/>
                  <a:pt x="570" y="111"/>
                </a:cubicBezTo>
                <a:close/>
                <a:moveTo>
                  <a:pt x="523" y="158"/>
                </a:moveTo>
                <a:cubicBezTo>
                  <a:pt x="522" y="157"/>
                  <a:pt x="520" y="157"/>
                  <a:pt x="518" y="158"/>
                </a:cubicBezTo>
                <a:cubicBezTo>
                  <a:pt x="491" y="185"/>
                  <a:pt x="491" y="185"/>
                  <a:pt x="491" y="185"/>
                </a:cubicBezTo>
                <a:cubicBezTo>
                  <a:pt x="488" y="189"/>
                  <a:pt x="488" y="189"/>
                  <a:pt x="488" y="189"/>
                </a:cubicBezTo>
                <a:cubicBezTo>
                  <a:pt x="481" y="196"/>
                  <a:pt x="481" y="196"/>
                  <a:pt x="481" y="196"/>
                </a:cubicBezTo>
                <a:cubicBezTo>
                  <a:pt x="479" y="197"/>
                  <a:pt x="479" y="199"/>
                  <a:pt x="481" y="200"/>
                </a:cubicBezTo>
                <a:cubicBezTo>
                  <a:pt x="481" y="201"/>
                  <a:pt x="482" y="201"/>
                  <a:pt x="483" y="201"/>
                </a:cubicBezTo>
                <a:cubicBezTo>
                  <a:pt x="484" y="201"/>
                  <a:pt x="484" y="201"/>
                  <a:pt x="485" y="200"/>
                </a:cubicBezTo>
                <a:cubicBezTo>
                  <a:pt x="523" y="162"/>
                  <a:pt x="523" y="162"/>
                  <a:pt x="523" y="162"/>
                </a:cubicBezTo>
                <a:cubicBezTo>
                  <a:pt x="524" y="161"/>
                  <a:pt x="524" y="159"/>
                  <a:pt x="523" y="158"/>
                </a:cubicBezTo>
                <a:close/>
                <a:moveTo>
                  <a:pt x="303" y="378"/>
                </a:moveTo>
                <a:cubicBezTo>
                  <a:pt x="302" y="377"/>
                  <a:pt x="300" y="377"/>
                  <a:pt x="298" y="378"/>
                </a:cubicBezTo>
                <a:cubicBezTo>
                  <a:pt x="258" y="419"/>
                  <a:pt x="258" y="419"/>
                  <a:pt x="258" y="419"/>
                </a:cubicBezTo>
                <a:cubicBezTo>
                  <a:pt x="256" y="420"/>
                  <a:pt x="256" y="422"/>
                  <a:pt x="258" y="423"/>
                </a:cubicBezTo>
                <a:cubicBezTo>
                  <a:pt x="258" y="424"/>
                  <a:pt x="259" y="424"/>
                  <a:pt x="260" y="424"/>
                </a:cubicBezTo>
                <a:cubicBezTo>
                  <a:pt x="261" y="424"/>
                  <a:pt x="261" y="424"/>
                  <a:pt x="262" y="423"/>
                </a:cubicBezTo>
                <a:cubicBezTo>
                  <a:pt x="303" y="382"/>
                  <a:pt x="303" y="382"/>
                  <a:pt x="303" y="382"/>
                </a:cubicBezTo>
                <a:cubicBezTo>
                  <a:pt x="304" y="381"/>
                  <a:pt x="304" y="379"/>
                  <a:pt x="303" y="378"/>
                </a:cubicBezTo>
                <a:close/>
                <a:moveTo>
                  <a:pt x="458" y="225"/>
                </a:moveTo>
                <a:cubicBezTo>
                  <a:pt x="459" y="225"/>
                  <a:pt x="460" y="225"/>
                  <a:pt x="461" y="225"/>
                </a:cubicBezTo>
                <a:cubicBezTo>
                  <a:pt x="469" y="216"/>
                  <a:pt x="469" y="216"/>
                  <a:pt x="469" y="216"/>
                </a:cubicBezTo>
                <a:cubicBezTo>
                  <a:pt x="470" y="215"/>
                  <a:pt x="470" y="213"/>
                  <a:pt x="469" y="212"/>
                </a:cubicBezTo>
                <a:cubicBezTo>
                  <a:pt x="468" y="211"/>
                  <a:pt x="466" y="211"/>
                  <a:pt x="465" y="212"/>
                </a:cubicBezTo>
                <a:cubicBezTo>
                  <a:pt x="456" y="220"/>
                  <a:pt x="456" y="220"/>
                  <a:pt x="456" y="220"/>
                </a:cubicBezTo>
                <a:cubicBezTo>
                  <a:pt x="455" y="221"/>
                  <a:pt x="455" y="223"/>
                  <a:pt x="456" y="225"/>
                </a:cubicBezTo>
                <a:cubicBezTo>
                  <a:pt x="457" y="225"/>
                  <a:pt x="458" y="225"/>
                  <a:pt x="458" y="225"/>
                </a:cubicBezTo>
                <a:close/>
                <a:moveTo>
                  <a:pt x="466" y="232"/>
                </a:moveTo>
                <a:cubicBezTo>
                  <a:pt x="467" y="232"/>
                  <a:pt x="468" y="231"/>
                  <a:pt x="468" y="231"/>
                </a:cubicBezTo>
                <a:cubicBezTo>
                  <a:pt x="478" y="221"/>
                  <a:pt x="478" y="221"/>
                  <a:pt x="478" y="221"/>
                </a:cubicBezTo>
                <a:cubicBezTo>
                  <a:pt x="478" y="221"/>
                  <a:pt x="478" y="221"/>
                  <a:pt x="478" y="221"/>
                </a:cubicBezTo>
                <a:cubicBezTo>
                  <a:pt x="478" y="221"/>
                  <a:pt x="479" y="221"/>
                  <a:pt x="479" y="221"/>
                </a:cubicBezTo>
                <a:cubicBezTo>
                  <a:pt x="483" y="216"/>
                  <a:pt x="483" y="216"/>
                  <a:pt x="483" y="216"/>
                </a:cubicBezTo>
                <a:cubicBezTo>
                  <a:pt x="484" y="215"/>
                  <a:pt x="484" y="213"/>
                  <a:pt x="483" y="212"/>
                </a:cubicBezTo>
                <a:cubicBezTo>
                  <a:pt x="482" y="211"/>
                  <a:pt x="480" y="211"/>
                  <a:pt x="478" y="212"/>
                </a:cubicBezTo>
                <a:cubicBezTo>
                  <a:pt x="474" y="216"/>
                  <a:pt x="474" y="216"/>
                  <a:pt x="474" y="216"/>
                </a:cubicBezTo>
                <a:cubicBezTo>
                  <a:pt x="474" y="216"/>
                  <a:pt x="474" y="216"/>
                  <a:pt x="474" y="217"/>
                </a:cubicBezTo>
                <a:cubicBezTo>
                  <a:pt x="474" y="217"/>
                  <a:pt x="474" y="217"/>
                  <a:pt x="474" y="217"/>
                </a:cubicBezTo>
                <a:cubicBezTo>
                  <a:pt x="464" y="227"/>
                  <a:pt x="464" y="227"/>
                  <a:pt x="464" y="227"/>
                </a:cubicBezTo>
                <a:cubicBezTo>
                  <a:pt x="463" y="228"/>
                  <a:pt x="463" y="230"/>
                  <a:pt x="464" y="231"/>
                </a:cubicBezTo>
                <a:cubicBezTo>
                  <a:pt x="465" y="231"/>
                  <a:pt x="465" y="232"/>
                  <a:pt x="466" y="232"/>
                </a:cubicBezTo>
                <a:close/>
                <a:moveTo>
                  <a:pt x="316" y="382"/>
                </a:moveTo>
                <a:cubicBezTo>
                  <a:pt x="317" y="382"/>
                  <a:pt x="318" y="382"/>
                  <a:pt x="318" y="381"/>
                </a:cubicBezTo>
                <a:cubicBezTo>
                  <a:pt x="327" y="373"/>
                  <a:pt x="327" y="373"/>
                  <a:pt x="327" y="373"/>
                </a:cubicBezTo>
                <a:cubicBezTo>
                  <a:pt x="328" y="371"/>
                  <a:pt x="328" y="369"/>
                  <a:pt x="327" y="368"/>
                </a:cubicBezTo>
                <a:cubicBezTo>
                  <a:pt x="325" y="367"/>
                  <a:pt x="323" y="367"/>
                  <a:pt x="322" y="368"/>
                </a:cubicBezTo>
                <a:cubicBezTo>
                  <a:pt x="314" y="377"/>
                  <a:pt x="314" y="377"/>
                  <a:pt x="314" y="377"/>
                </a:cubicBezTo>
                <a:cubicBezTo>
                  <a:pt x="313" y="378"/>
                  <a:pt x="313" y="380"/>
                  <a:pt x="314" y="381"/>
                </a:cubicBezTo>
                <a:cubicBezTo>
                  <a:pt x="314" y="382"/>
                  <a:pt x="315" y="382"/>
                  <a:pt x="316" y="382"/>
                </a:cubicBezTo>
                <a:close/>
                <a:moveTo>
                  <a:pt x="524" y="166"/>
                </a:moveTo>
                <a:cubicBezTo>
                  <a:pt x="510" y="180"/>
                  <a:pt x="510" y="180"/>
                  <a:pt x="510" y="180"/>
                </a:cubicBezTo>
                <a:cubicBezTo>
                  <a:pt x="509" y="182"/>
                  <a:pt x="509" y="184"/>
                  <a:pt x="510" y="185"/>
                </a:cubicBezTo>
                <a:cubicBezTo>
                  <a:pt x="511" y="185"/>
                  <a:pt x="511" y="186"/>
                  <a:pt x="512" y="186"/>
                </a:cubicBezTo>
                <a:cubicBezTo>
                  <a:pt x="513" y="186"/>
                  <a:pt x="514" y="185"/>
                  <a:pt x="514" y="185"/>
                </a:cubicBezTo>
                <a:cubicBezTo>
                  <a:pt x="528" y="171"/>
                  <a:pt x="528" y="171"/>
                  <a:pt x="528" y="171"/>
                </a:cubicBezTo>
                <a:cubicBezTo>
                  <a:pt x="530" y="170"/>
                  <a:pt x="530" y="168"/>
                  <a:pt x="528" y="166"/>
                </a:cubicBezTo>
                <a:cubicBezTo>
                  <a:pt x="527" y="165"/>
                  <a:pt x="525" y="165"/>
                  <a:pt x="524" y="166"/>
                </a:cubicBezTo>
                <a:close/>
                <a:moveTo>
                  <a:pt x="340" y="357"/>
                </a:moveTo>
                <a:cubicBezTo>
                  <a:pt x="341" y="357"/>
                  <a:pt x="342" y="357"/>
                  <a:pt x="343" y="357"/>
                </a:cubicBezTo>
                <a:cubicBezTo>
                  <a:pt x="350" y="349"/>
                  <a:pt x="350" y="349"/>
                  <a:pt x="350" y="349"/>
                </a:cubicBezTo>
                <a:cubicBezTo>
                  <a:pt x="351" y="348"/>
                  <a:pt x="351" y="346"/>
                  <a:pt x="350" y="345"/>
                </a:cubicBezTo>
                <a:cubicBezTo>
                  <a:pt x="349" y="343"/>
                  <a:pt x="347" y="343"/>
                  <a:pt x="346" y="345"/>
                </a:cubicBezTo>
                <a:cubicBezTo>
                  <a:pt x="338" y="352"/>
                  <a:pt x="338" y="352"/>
                  <a:pt x="338" y="352"/>
                </a:cubicBezTo>
                <a:cubicBezTo>
                  <a:pt x="337" y="353"/>
                  <a:pt x="337" y="355"/>
                  <a:pt x="338" y="357"/>
                </a:cubicBezTo>
                <a:cubicBezTo>
                  <a:pt x="339" y="357"/>
                  <a:pt x="340" y="357"/>
                  <a:pt x="340" y="357"/>
                </a:cubicBezTo>
                <a:close/>
                <a:moveTo>
                  <a:pt x="296" y="403"/>
                </a:moveTo>
                <a:cubicBezTo>
                  <a:pt x="296" y="403"/>
                  <a:pt x="297" y="402"/>
                  <a:pt x="297" y="402"/>
                </a:cubicBezTo>
                <a:cubicBezTo>
                  <a:pt x="299" y="400"/>
                  <a:pt x="299" y="400"/>
                  <a:pt x="299" y="400"/>
                </a:cubicBezTo>
                <a:cubicBezTo>
                  <a:pt x="300" y="399"/>
                  <a:pt x="300" y="397"/>
                  <a:pt x="299" y="396"/>
                </a:cubicBezTo>
                <a:cubicBezTo>
                  <a:pt x="298" y="395"/>
                  <a:pt x="296" y="395"/>
                  <a:pt x="294" y="396"/>
                </a:cubicBezTo>
                <a:cubicBezTo>
                  <a:pt x="293" y="398"/>
                  <a:pt x="293" y="398"/>
                  <a:pt x="293" y="398"/>
                </a:cubicBezTo>
                <a:cubicBezTo>
                  <a:pt x="292" y="398"/>
                  <a:pt x="292" y="398"/>
                  <a:pt x="292" y="399"/>
                </a:cubicBezTo>
                <a:cubicBezTo>
                  <a:pt x="292" y="399"/>
                  <a:pt x="291" y="399"/>
                  <a:pt x="291" y="399"/>
                </a:cubicBezTo>
                <a:cubicBezTo>
                  <a:pt x="264" y="426"/>
                  <a:pt x="264" y="426"/>
                  <a:pt x="264" y="426"/>
                </a:cubicBezTo>
                <a:cubicBezTo>
                  <a:pt x="263" y="428"/>
                  <a:pt x="263" y="430"/>
                  <a:pt x="264" y="431"/>
                </a:cubicBezTo>
                <a:cubicBezTo>
                  <a:pt x="265" y="431"/>
                  <a:pt x="265" y="432"/>
                  <a:pt x="266" y="432"/>
                </a:cubicBezTo>
                <a:cubicBezTo>
                  <a:pt x="267" y="432"/>
                  <a:pt x="268" y="431"/>
                  <a:pt x="268" y="431"/>
                </a:cubicBezTo>
                <a:cubicBezTo>
                  <a:pt x="295" y="404"/>
                  <a:pt x="295" y="404"/>
                  <a:pt x="295" y="404"/>
                </a:cubicBezTo>
                <a:cubicBezTo>
                  <a:pt x="296" y="403"/>
                  <a:pt x="296" y="403"/>
                  <a:pt x="296" y="403"/>
                </a:cubicBezTo>
                <a:close/>
                <a:moveTo>
                  <a:pt x="575" y="120"/>
                </a:moveTo>
                <a:cubicBezTo>
                  <a:pt x="576" y="120"/>
                  <a:pt x="577" y="121"/>
                  <a:pt x="577" y="121"/>
                </a:cubicBezTo>
                <a:cubicBezTo>
                  <a:pt x="578" y="121"/>
                  <a:pt x="579" y="120"/>
                  <a:pt x="580" y="120"/>
                </a:cubicBezTo>
                <a:cubicBezTo>
                  <a:pt x="693" y="6"/>
                  <a:pt x="693" y="6"/>
                  <a:pt x="693" y="6"/>
                </a:cubicBezTo>
                <a:cubicBezTo>
                  <a:pt x="694" y="5"/>
                  <a:pt x="694" y="3"/>
                  <a:pt x="693" y="2"/>
                </a:cubicBezTo>
                <a:cubicBezTo>
                  <a:pt x="692" y="1"/>
                  <a:pt x="690" y="1"/>
                  <a:pt x="688" y="2"/>
                </a:cubicBezTo>
                <a:cubicBezTo>
                  <a:pt x="575" y="115"/>
                  <a:pt x="575" y="115"/>
                  <a:pt x="575" y="115"/>
                </a:cubicBezTo>
                <a:cubicBezTo>
                  <a:pt x="574" y="117"/>
                  <a:pt x="574" y="118"/>
                  <a:pt x="575" y="120"/>
                </a:cubicBezTo>
                <a:close/>
                <a:moveTo>
                  <a:pt x="362" y="350"/>
                </a:moveTo>
                <a:cubicBezTo>
                  <a:pt x="362" y="350"/>
                  <a:pt x="363" y="350"/>
                  <a:pt x="364" y="349"/>
                </a:cubicBezTo>
                <a:cubicBezTo>
                  <a:pt x="366" y="348"/>
                  <a:pt x="366" y="348"/>
                  <a:pt x="366" y="348"/>
                </a:cubicBezTo>
                <a:cubicBezTo>
                  <a:pt x="367" y="346"/>
                  <a:pt x="367" y="344"/>
                  <a:pt x="366" y="343"/>
                </a:cubicBezTo>
                <a:cubicBezTo>
                  <a:pt x="364" y="342"/>
                  <a:pt x="362" y="342"/>
                  <a:pt x="361" y="343"/>
                </a:cubicBezTo>
                <a:cubicBezTo>
                  <a:pt x="360" y="345"/>
                  <a:pt x="360" y="345"/>
                  <a:pt x="360" y="345"/>
                </a:cubicBezTo>
                <a:cubicBezTo>
                  <a:pt x="358" y="346"/>
                  <a:pt x="358" y="348"/>
                  <a:pt x="360" y="349"/>
                </a:cubicBezTo>
                <a:cubicBezTo>
                  <a:pt x="360" y="350"/>
                  <a:pt x="361" y="350"/>
                  <a:pt x="362" y="350"/>
                </a:cubicBezTo>
                <a:close/>
                <a:moveTo>
                  <a:pt x="489" y="216"/>
                </a:moveTo>
                <a:cubicBezTo>
                  <a:pt x="487" y="218"/>
                  <a:pt x="487" y="218"/>
                  <a:pt x="487" y="218"/>
                </a:cubicBezTo>
                <a:cubicBezTo>
                  <a:pt x="485" y="219"/>
                  <a:pt x="485" y="221"/>
                  <a:pt x="487" y="222"/>
                </a:cubicBezTo>
                <a:cubicBezTo>
                  <a:pt x="487" y="223"/>
                  <a:pt x="488" y="223"/>
                  <a:pt x="489" y="223"/>
                </a:cubicBezTo>
                <a:cubicBezTo>
                  <a:pt x="490" y="223"/>
                  <a:pt x="490" y="223"/>
                  <a:pt x="491" y="222"/>
                </a:cubicBezTo>
                <a:cubicBezTo>
                  <a:pt x="493" y="220"/>
                  <a:pt x="493" y="220"/>
                  <a:pt x="493" y="220"/>
                </a:cubicBezTo>
                <a:cubicBezTo>
                  <a:pt x="494" y="219"/>
                  <a:pt x="494" y="217"/>
                  <a:pt x="493" y="216"/>
                </a:cubicBezTo>
                <a:cubicBezTo>
                  <a:pt x="492" y="215"/>
                  <a:pt x="490" y="215"/>
                  <a:pt x="489" y="216"/>
                </a:cubicBezTo>
                <a:close/>
                <a:moveTo>
                  <a:pt x="293" y="416"/>
                </a:moveTo>
                <a:cubicBezTo>
                  <a:pt x="292" y="415"/>
                  <a:pt x="290" y="415"/>
                  <a:pt x="288" y="416"/>
                </a:cubicBezTo>
                <a:cubicBezTo>
                  <a:pt x="274" y="431"/>
                  <a:pt x="274" y="431"/>
                  <a:pt x="274" y="431"/>
                </a:cubicBezTo>
                <a:cubicBezTo>
                  <a:pt x="272" y="432"/>
                  <a:pt x="272" y="434"/>
                  <a:pt x="274" y="435"/>
                </a:cubicBezTo>
                <a:cubicBezTo>
                  <a:pt x="274" y="436"/>
                  <a:pt x="275" y="436"/>
                  <a:pt x="276" y="436"/>
                </a:cubicBezTo>
                <a:cubicBezTo>
                  <a:pt x="277" y="436"/>
                  <a:pt x="277" y="436"/>
                  <a:pt x="278" y="435"/>
                </a:cubicBezTo>
                <a:cubicBezTo>
                  <a:pt x="293" y="420"/>
                  <a:pt x="293" y="420"/>
                  <a:pt x="293" y="420"/>
                </a:cubicBezTo>
                <a:cubicBezTo>
                  <a:pt x="294" y="419"/>
                  <a:pt x="294" y="417"/>
                  <a:pt x="293" y="416"/>
                </a:cubicBezTo>
                <a:close/>
                <a:moveTo>
                  <a:pt x="583" y="125"/>
                </a:moveTo>
                <a:cubicBezTo>
                  <a:pt x="584" y="126"/>
                  <a:pt x="585" y="126"/>
                  <a:pt x="586" y="126"/>
                </a:cubicBezTo>
                <a:cubicBezTo>
                  <a:pt x="586" y="126"/>
                  <a:pt x="587" y="126"/>
                  <a:pt x="588" y="125"/>
                </a:cubicBezTo>
                <a:cubicBezTo>
                  <a:pt x="707" y="6"/>
                  <a:pt x="707" y="6"/>
                  <a:pt x="707" y="6"/>
                </a:cubicBezTo>
                <a:cubicBezTo>
                  <a:pt x="708" y="5"/>
                  <a:pt x="708" y="3"/>
                  <a:pt x="707" y="2"/>
                </a:cubicBezTo>
                <a:cubicBezTo>
                  <a:pt x="706" y="0"/>
                  <a:pt x="704" y="0"/>
                  <a:pt x="703" y="2"/>
                </a:cubicBezTo>
                <a:cubicBezTo>
                  <a:pt x="583" y="121"/>
                  <a:pt x="583" y="121"/>
                  <a:pt x="583" y="121"/>
                </a:cubicBezTo>
                <a:cubicBezTo>
                  <a:pt x="582" y="122"/>
                  <a:pt x="582" y="124"/>
                  <a:pt x="583" y="125"/>
                </a:cubicBezTo>
                <a:close/>
                <a:moveTo>
                  <a:pt x="502" y="210"/>
                </a:moveTo>
                <a:cubicBezTo>
                  <a:pt x="503" y="210"/>
                  <a:pt x="503" y="210"/>
                  <a:pt x="504" y="209"/>
                </a:cubicBezTo>
                <a:cubicBezTo>
                  <a:pt x="519" y="194"/>
                  <a:pt x="519" y="194"/>
                  <a:pt x="519" y="194"/>
                </a:cubicBezTo>
                <a:cubicBezTo>
                  <a:pt x="520" y="193"/>
                  <a:pt x="520" y="191"/>
                  <a:pt x="519" y="190"/>
                </a:cubicBezTo>
                <a:cubicBezTo>
                  <a:pt x="518" y="188"/>
                  <a:pt x="516" y="188"/>
                  <a:pt x="515" y="190"/>
                </a:cubicBezTo>
                <a:cubicBezTo>
                  <a:pt x="500" y="205"/>
                  <a:pt x="500" y="205"/>
                  <a:pt x="500" y="205"/>
                </a:cubicBezTo>
                <a:cubicBezTo>
                  <a:pt x="498" y="206"/>
                  <a:pt x="498" y="208"/>
                  <a:pt x="500" y="209"/>
                </a:cubicBezTo>
                <a:cubicBezTo>
                  <a:pt x="500" y="210"/>
                  <a:pt x="501" y="210"/>
                  <a:pt x="502" y="210"/>
                </a:cubicBezTo>
                <a:close/>
                <a:moveTo>
                  <a:pt x="341" y="368"/>
                </a:moveTo>
                <a:cubicBezTo>
                  <a:pt x="340" y="367"/>
                  <a:pt x="338" y="367"/>
                  <a:pt x="336" y="368"/>
                </a:cubicBezTo>
                <a:cubicBezTo>
                  <a:pt x="331" y="374"/>
                  <a:pt x="331" y="374"/>
                  <a:pt x="331" y="374"/>
                </a:cubicBezTo>
                <a:cubicBezTo>
                  <a:pt x="330" y="375"/>
                  <a:pt x="330" y="376"/>
                  <a:pt x="330" y="377"/>
                </a:cubicBezTo>
                <a:cubicBezTo>
                  <a:pt x="329" y="377"/>
                  <a:pt x="328" y="377"/>
                  <a:pt x="327" y="378"/>
                </a:cubicBezTo>
                <a:cubicBezTo>
                  <a:pt x="325" y="380"/>
                  <a:pt x="325" y="380"/>
                  <a:pt x="325" y="380"/>
                </a:cubicBezTo>
                <a:cubicBezTo>
                  <a:pt x="324" y="381"/>
                  <a:pt x="324" y="383"/>
                  <a:pt x="325" y="384"/>
                </a:cubicBezTo>
                <a:cubicBezTo>
                  <a:pt x="325" y="385"/>
                  <a:pt x="326" y="385"/>
                  <a:pt x="327" y="385"/>
                </a:cubicBezTo>
                <a:cubicBezTo>
                  <a:pt x="328" y="385"/>
                  <a:pt x="329" y="385"/>
                  <a:pt x="329" y="384"/>
                </a:cubicBezTo>
                <a:cubicBezTo>
                  <a:pt x="331" y="382"/>
                  <a:pt x="331" y="382"/>
                  <a:pt x="331" y="382"/>
                </a:cubicBezTo>
                <a:cubicBezTo>
                  <a:pt x="332" y="381"/>
                  <a:pt x="332" y="380"/>
                  <a:pt x="332" y="379"/>
                </a:cubicBezTo>
                <a:cubicBezTo>
                  <a:pt x="332" y="379"/>
                  <a:pt x="332" y="379"/>
                  <a:pt x="333" y="379"/>
                </a:cubicBezTo>
                <a:cubicBezTo>
                  <a:pt x="334" y="379"/>
                  <a:pt x="334" y="379"/>
                  <a:pt x="335" y="378"/>
                </a:cubicBezTo>
                <a:cubicBezTo>
                  <a:pt x="341" y="372"/>
                  <a:pt x="341" y="372"/>
                  <a:pt x="341" y="372"/>
                </a:cubicBezTo>
                <a:cubicBezTo>
                  <a:pt x="342" y="371"/>
                  <a:pt x="342" y="369"/>
                  <a:pt x="341" y="368"/>
                </a:cubicBezTo>
                <a:close/>
                <a:moveTo>
                  <a:pt x="340" y="382"/>
                </a:moveTo>
                <a:cubicBezTo>
                  <a:pt x="341" y="383"/>
                  <a:pt x="342" y="383"/>
                  <a:pt x="343" y="383"/>
                </a:cubicBezTo>
                <a:cubicBezTo>
                  <a:pt x="343" y="383"/>
                  <a:pt x="344" y="383"/>
                  <a:pt x="345" y="382"/>
                </a:cubicBezTo>
                <a:cubicBezTo>
                  <a:pt x="350" y="377"/>
                  <a:pt x="350" y="377"/>
                  <a:pt x="350" y="377"/>
                </a:cubicBezTo>
                <a:cubicBezTo>
                  <a:pt x="351" y="376"/>
                  <a:pt x="351" y="374"/>
                  <a:pt x="350" y="373"/>
                </a:cubicBezTo>
                <a:cubicBezTo>
                  <a:pt x="349" y="372"/>
                  <a:pt x="347" y="372"/>
                  <a:pt x="346" y="373"/>
                </a:cubicBezTo>
                <a:cubicBezTo>
                  <a:pt x="340" y="378"/>
                  <a:pt x="340" y="378"/>
                  <a:pt x="340" y="378"/>
                </a:cubicBezTo>
                <a:cubicBezTo>
                  <a:pt x="339" y="379"/>
                  <a:pt x="339" y="381"/>
                  <a:pt x="340" y="382"/>
                </a:cubicBezTo>
                <a:close/>
                <a:moveTo>
                  <a:pt x="308" y="415"/>
                </a:moveTo>
                <a:cubicBezTo>
                  <a:pt x="307" y="414"/>
                  <a:pt x="305" y="414"/>
                  <a:pt x="303" y="415"/>
                </a:cubicBezTo>
                <a:cubicBezTo>
                  <a:pt x="283" y="435"/>
                  <a:pt x="283" y="435"/>
                  <a:pt x="283" y="435"/>
                </a:cubicBezTo>
                <a:cubicBezTo>
                  <a:pt x="282" y="436"/>
                  <a:pt x="282" y="438"/>
                  <a:pt x="283" y="439"/>
                </a:cubicBezTo>
                <a:cubicBezTo>
                  <a:pt x="284" y="440"/>
                  <a:pt x="285" y="440"/>
                  <a:pt x="286" y="440"/>
                </a:cubicBezTo>
                <a:cubicBezTo>
                  <a:pt x="286" y="440"/>
                  <a:pt x="287" y="440"/>
                  <a:pt x="288" y="439"/>
                </a:cubicBezTo>
                <a:cubicBezTo>
                  <a:pt x="308" y="419"/>
                  <a:pt x="308" y="419"/>
                  <a:pt x="308" y="419"/>
                </a:cubicBezTo>
                <a:cubicBezTo>
                  <a:pt x="309" y="418"/>
                  <a:pt x="309" y="416"/>
                  <a:pt x="308" y="415"/>
                </a:cubicBezTo>
                <a:close/>
                <a:moveTo>
                  <a:pt x="516" y="210"/>
                </a:moveTo>
                <a:cubicBezTo>
                  <a:pt x="517" y="210"/>
                  <a:pt x="517" y="210"/>
                  <a:pt x="518" y="209"/>
                </a:cubicBezTo>
                <a:cubicBezTo>
                  <a:pt x="531" y="196"/>
                  <a:pt x="531" y="196"/>
                  <a:pt x="531" y="196"/>
                </a:cubicBezTo>
                <a:cubicBezTo>
                  <a:pt x="532" y="195"/>
                  <a:pt x="532" y="193"/>
                  <a:pt x="531" y="192"/>
                </a:cubicBezTo>
                <a:cubicBezTo>
                  <a:pt x="530" y="191"/>
                  <a:pt x="528" y="191"/>
                  <a:pt x="526" y="192"/>
                </a:cubicBezTo>
                <a:cubicBezTo>
                  <a:pt x="514" y="205"/>
                  <a:pt x="514" y="205"/>
                  <a:pt x="514" y="205"/>
                </a:cubicBezTo>
                <a:cubicBezTo>
                  <a:pt x="512" y="206"/>
                  <a:pt x="512" y="208"/>
                  <a:pt x="514" y="209"/>
                </a:cubicBezTo>
                <a:cubicBezTo>
                  <a:pt x="514" y="210"/>
                  <a:pt x="515" y="210"/>
                  <a:pt x="516" y="210"/>
                </a:cubicBezTo>
                <a:close/>
                <a:moveTo>
                  <a:pt x="719" y="4"/>
                </a:moveTo>
                <a:cubicBezTo>
                  <a:pt x="718" y="2"/>
                  <a:pt x="716" y="2"/>
                  <a:pt x="715" y="4"/>
                </a:cubicBezTo>
                <a:cubicBezTo>
                  <a:pt x="675" y="44"/>
                  <a:pt x="675" y="44"/>
                  <a:pt x="675" y="44"/>
                </a:cubicBezTo>
                <a:cubicBezTo>
                  <a:pt x="675" y="44"/>
                  <a:pt x="675" y="43"/>
                  <a:pt x="675" y="43"/>
                </a:cubicBezTo>
                <a:cubicBezTo>
                  <a:pt x="619" y="98"/>
                  <a:pt x="619" y="98"/>
                  <a:pt x="619" y="98"/>
                </a:cubicBezTo>
                <a:cubicBezTo>
                  <a:pt x="619" y="98"/>
                  <a:pt x="619" y="98"/>
                  <a:pt x="619" y="98"/>
                </a:cubicBezTo>
                <a:cubicBezTo>
                  <a:pt x="618" y="100"/>
                  <a:pt x="618" y="100"/>
                  <a:pt x="618" y="100"/>
                </a:cubicBezTo>
                <a:cubicBezTo>
                  <a:pt x="609" y="109"/>
                  <a:pt x="609" y="109"/>
                  <a:pt x="609" y="109"/>
                </a:cubicBezTo>
                <a:cubicBezTo>
                  <a:pt x="609" y="109"/>
                  <a:pt x="609" y="110"/>
                  <a:pt x="608" y="110"/>
                </a:cubicBezTo>
                <a:cubicBezTo>
                  <a:pt x="608" y="110"/>
                  <a:pt x="608" y="110"/>
                  <a:pt x="608" y="111"/>
                </a:cubicBezTo>
                <a:cubicBezTo>
                  <a:pt x="592" y="126"/>
                  <a:pt x="592" y="126"/>
                  <a:pt x="592" y="126"/>
                </a:cubicBezTo>
                <a:cubicBezTo>
                  <a:pt x="591" y="127"/>
                  <a:pt x="591" y="129"/>
                  <a:pt x="592" y="130"/>
                </a:cubicBezTo>
                <a:cubicBezTo>
                  <a:pt x="593" y="131"/>
                  <a:pt x="594" y="131"/>
                  <a:pt x="595" y="131"/>
                </a:cubicBezTo>
                <a:cubicBezTo>
                  <a:pt x="595" y="131"/>
                  <a:pt x="596" y="131"/>
                  <a:pt x="597" y="130"/>
                </a:cubicBezTo>
                <a:cubicBezTo>
                  <a:pt x="612" y="115"/>
                  <a:pt x="612" y="115"/>
                  <a:pt x="612" y="115"/>
                </a:cubicBezTo>
                <a:cubicBezTo>
                  <a:pt x="612" y="115"/>
                  <a:pt x="612" y="115"/>
                  <a:pt x="613" y="114"/>
                </a:cubicBezTo>
                <a:cubicBezTo>
                  <a:pt x="613" y="114"/>
                  <a:pt x="613" y="114"/>
                  <a:pt x="613" y="114"/>
                </a:cubicBezTo>
                <a:cubicBezTo>
                  <a:pt x="622" y="105"/>
                  <a:pt x="622" y="105"/>
                  <a:pt x="622" y="105"/>
                </a:cubicBezTo>
                <a:cubicBezTo>
                  <a:pt x="622" y="105"/>
                  <a:pt x="622" y="105"/>
                  <a:pt x="622" y="105"/>
                </a:cubicBezTo>
                <a:cubicBezTo>
                  <a:pt x="627" y="101"/>
                  <a:pt x="627" y="101"/>
                  <a:pt x="627" y="101"/>
                </a:cubicBezTo>
                <a:cubicBezTo>
                  <a:pt x="719" y="8"/>
                  <a:pt x="719" y="8"/>
                  <a:pt x="719" y="8"/>
                </a:cubicBezTo>
                <a:cubicBezTo>
                  <a:pt x="720" y="7"/>
                  <a:pt x="720" y="5"/>
                  <a:pt x="719" y="4"/>
                </a:cubicBezTo>
                <a:close/>
                <a:moveTo>
                  <a:pt x="370" y="352"/>
                </a:moveTo>
                <a:cubicBezTo>
                  <a:pt x="369" y="351"/>
                  <a:pt x="367" y="351"/>
                  <a:pt x="366" y="352"/>
                </a:cubicBezTo>
                <a:cubicBezTo>
                  <a:pt x="364" y="354"/>
                  <a:pt x="364" y="354"/>
                  <a:pt x="364" y="354"/>
                </a:cubicBezTo>
                <a:cubicBezTo>
                  <a:pt x="363" y="355"/>
                  <a:pt x="363" y="357"/>
                  <a:pt x="364" y="358"/>
                </a:cubicBezTo>
                <a:cubicBezTo>
                  <a:pt x="365" y="359"/>
                  <a:pt x="366" y="359"/>
                  <a:pt x="366" y="359"/>
                </a:cubicBezTo>
                <a:cubicBezTo>
                  <a:pt x="367" y="359"/>
                  <a:pt x="368" y="359"/>
                  <a:pt x="369" y="358"/>
                </a:cubicBezTo>
                <a:cubicBezTo>
                  <a:pt x="370" y="357"/>
                  <a:pt x="370" y="357"/>
                  <a:pt x="370" y="357"/>
                </a:cubicBezTo>
                <a:cubicBezTo>
                  <a:pt x="372" y="356"/>
                  <a:pt x="372" y="354"/>
                  <a:pt x="370" y="352"/>
                </a:cubicBezTo>
                <a:close/>
                <a:moveTo>
                  <a:pt x="317" y="419"/>
                </a:moveTo>
                <a:cubicBezTo>
                  <a:pt x="316" y="418"/>
                  <a:pt x="314" y="418"/>
                  <a:pt x="313" y="419"/>
                </a:cubicBezTo>
                <a:cubicBezTo>
                  <a:pt x="293" y="439"/>
                  <a:pt x="293" y="439"/>
                  <a:pt x="293" y="439"/>
                </a:cubicBezTo>
                <a:cubicBezTo>
                  <a:pt x="292" y="441"/>
                  <a:pt x="292" y="443"/>
                  <a:pt x="293" y="444"/>
                </a:cubicBezTo>
                <a:cubicBezTo>
                  <a:pt x="294" y="444"/>
                  <a:pt x="294" y="445"/>
                  <a:pt x="295" y="445"/>
                </a:cubicBezTo>
                <a:cubicBezTo>
                  <a:pt x="296" y="445"/>
                  <a:pt x="297" y="444"/>
                  <a:pt x="297" y="444"/>
                </a:cubicBezTo>
                <a:cubicBezTo>
                  <a:pt x="317" y="424"/>
                  <a:pt x="317" y="424"/>
                  <a:pt x="317" y="424"/>
                </a:cubicBezTo>
                <a:cubicBezTo>
                  <a:pt x="319" y="423"/>
                  <a:pt x="319" y="421"/>
                  <a:pt x="317" y="419"/>
                </a:cubicBezTo>
                <a:close/>
                <a:moveTo>
                  <a:pt x="722" y="15"/>
                </a:moveTo>
                <a:cubicBezTo>
                  <a:pt x="721" y="13"/>
                  <a:pt x="719" y="13"/>
                  <a:pt x="718" y="15"/>
                </a:cubicBezTo>
                <a:cubicBezTo>
                  <a:pt x="641" y="92"/>
                  <a:pt x="641" y="92"/>
                  <a:pt x="641" y="92"/>
                </a:cubicBezTo>
                <a:cubicBezTo>
                  <a:pt x="639" y="93"/>
                  <a:pt x="639" y="95"/>
                  <a:pt x="641" y="96"/>
                </a:cubicBezTo>
                <a:cubicBezTo>
                  <a:pt x="641" y="97"/>
                  <a:pt x="642" y="97"/>
                  <a:pt x="643" y="97"/>
                </a:cubicBezTo>
                <a:cubicBezTo>
                  <a:pt x="644" y="97"/>
                  <a:pt x="644" y="97"/>
                  <a:pt x="645" y="96"/>
                </a:cubicBezTo>
                <a:cubicBezTo>
                  <a:pt x="722" y="19"/>
                  <a:pt x="722" y="19"/>
                  <a:pt x="722" y="19"/>
                </a:cubicBezTo>
                <a:cubicBezTo>
                  <a:pt x="723" y="18"/>
                  <a:pt x="723" y="16"/>
                  <a:pt x="722" y="15"/>
                </a:cubicBezTo>
                <a:close/>
                <a:moveTo>
                  <a:pt x="524" y="216"/>
                </a:moveTo>
                <a:cubicBezTo>
                  <a:pt x="524" y="216"/>
                  <a:pt x="525" y="216"/>
                  <a:pt x="526" y="215"/>
                </a:cubicBezTo>
                <a:cubicBezTo>
                  <a:pt x="534" y="208"/>
                  <a:pt x="534" y="208"/>
                  <a:pt x="534" y="208"/>
                </a:cubicBezTo>
                <a:cubicBezTo>
                  <a:pt x="535" y="206"/>
                  <a:pt x="535" y="204"/>
                  <a:pt x="534" y="203"/>
                </a:cubicBezTo>
                <a:cubicBezTo>
                  <a:pt x="532" y="202"/>
                  <a:pt x="530" y="202"/>
                  <a:pt x="529" y="203"/>
                </a:cubicBezTo>
                <a:cubicBezTo>
                  <a:pt x="522" y="211"/>
                  <a:pt x="522" y="211"/>
                  <a:pt x="522" y="211"/>
                </a:cubicBezTo>
                <a:cubicBezTo>
                  <a:pt x="520" y="212"/>
                  <a:pt x="520" y="214"/>
                  <a:pt x="522" y="215"/>
                </a:cubicBezTo>
                <a:cubicBezTo>
                  <a:pt x="522" y="216"/>
                  <a:pt x="523" y="216"/>
                  <a:pt x="524" y="216"/>
                </a:cubicBezTo>
                <a:close/>
                <a:moveTo>
                  <a:pt x="351" y="389"/>
                </a:moveTo>
                <a:cubicBezTo>
                  <a:pt x="352" y="389"/>
                  <a:pt x="353" y="388"/>
                  <a:pt x="353" y="388"/>
                </a:cubicBezTo>
                <a:cubicBezTo>
                  <a:pt x="359" y="382"/>
                  <a:pt x="359" y="382"/>
                  <a:pt x="359" y="382"/>
                </a:cubicBezTo>
                <a:cubicBezTo>
                  <a:pt x="360" y="381"/>
                  <a:pt x="360" y="379"/>
                  <a:pt x="359" y="377"/>
                </a:cubicBezTo>
                <a:cubicBezTo>
                  <a:pt x="358" y="376"/>
                  <a:pt x="356" y="376"/>
                  <a:pt x="355" y="377"/>
                </a:cubicBezTo>
                <a:cubicBezTo>
                  <a:pt x="349" y="383"/>
                  <a:pt x="349" y="383"/>
                  <a:pt x="349" y="383"/>
                </a:cubicBezTo>
                <a:cubicBezTo>
                  <a:pt x="348" y="385"/>
                  <a:pt x="348" y="387"/>
                  <a:pt x="349" y="388"/>
                </a:cubicBezTo>
                <a:cubicBezTo>
                  <a:pt x="350" y="388"/>
                  <a:pt x="350" y="389"/>
                  <a:pt x="351" y="389"/>
                </a:cubicBezTo>
                <a:close/>
                <a:moveTo>
                  <a:pt x="741" y="10"/>
                </a:moveTo>
                <a:cubicBezTo>
                  <a:pt x="740" y="9"/>
                  <a:pt x="738" y="9"/>
                  <a:pt x="736" y="10"/>
                </a:cubicBezTo>
                <a:cubicBezTo>
                  <a:pt x="667" y="79"/>
                  <a:pt x="667" y="79"/>
                  <a:pt x="667" y="79"/>
                </a:cubicBezTo>
                <a:cubicBezTo>
                  <a:pt x="666" y="81"/>
                  <a:pt x="666" y="83"/>
                  <a:pt x="667" y="84"/>
                </a:cubicBezTo>
                <a:cubicBezTo>
                  <a:pt x="668" y="84"/>
                  <a:pt x="668" y="85"/>
                  <a:pt x="669" y="85"/>
                </a:cubicBezTo>
                <a:cubicBezTo>
                  <a:pt x="670" y="85"/>
                  <a:pt x="671" y="84"/>
                  <a:pt x="671" y="84"/>
                </a:cubicBezTo>
                <a:cubicBezTo>
                  <a:pt x="741" y="14"/>
                  <a:pt x="741" y="14"/>
                  <a:pt x="741" y="14"/>
                </a:cubicBezTo>
                <a:cubicBezTo>
                  <a:pt x="742" y="13"/>
                  <a:pt x="742" y="11"/>
                  <a:pt x="741" y="10"/>
                </a:cubicBezTo>
                <a:close/>
                <a:moveTo>
                  <a:pt x="319" y="436"/>
                </a:moveTo>
                <a:cubicBezTo>
                  <a:pt x="320" y="435"/>
                  <a:pt x="320" y="433"/>
                  <a:pt x="319" y="432"/>
                </a:cubicBezTo>
                <a:cubicBezTo>
                  <a:pt x="318" y="431"/>
                  <a:pt x="316" y="431"/>
                  <a:pt x="314" y="432"/>
                </a:cubicBezTo>
                <a:cubicBezTo>
                  <a:pt x="299" y="447"/>
                  <a:pt x="299" y="447"/>
                  <a:pt x="299" y="447"/>
                </a:cubicBezTo>
                <a:cubicBezTo>
                  <a:pt x="298" y="448"/>
                  <a:pt x="298" y="450"/>
                  <a:pt x="299" y="452"/>
                </a:cubicBezTo>
                <a:cubicBezTo>
                  <a:pt x="300" y="452"/>
                  <a:pt x="301" y="452"/>
                  <a:pt x="301" y="452"/>
                </a:cubicBezTo>
                <a:cubicBezTo>
                  <a:pt x="302" y="452"/>
                  <a:pt x="303" y="452"/>
                  <a:pt x="304" y="452"/>
                </a:cubicBezTo>
                <a:lnTo>
                  <a:pt x="319" y="436"/>
                </a:lnTo>
                <a:close/>
                <a:moveTo>
                  <a:pt x="369" y="382"/>
                </a:moveTo>
                <a:cubicBezTo>
                  <a:pt x="368" y="380"/>
                  <a:pt x="366" y="380"/>
                  <a:pt x="365" y="382"/>
                </a:cubicBezTo>
                <a:cubicBezTo>
                  <a:pt x="357" y="389"/>
                  <a:pt x="357" y="389"/>
                  <a:pt x="357" y="389"/>
                </a:cubicBezTo>
                <a:cubicBezTo>
                  <a:pt x="356" y="390"/>
                  <a:pt x="356" y="392"/>
                  <a:pt x="357" y="393"/>
                </a:cubicBezTo>
                <a:cubicBezTo>
                  <a:pt x="358" y="394"/>
                  <a:pt x="359" y="394"/>
                  <a:pt x="360" y="394"/>
                </a:cubicBezTo>
                <a:cubicBezTo>
                  <a:pt x="360" y="394"/>
                  <a:pt x="361" y="394"/>
                  <a:pt x="362" y="393"/>
                </a:cubicBezTo>
                <a:cubicBezTo>
                  <a:pt x="369" y="386"/>
                  <a:pt x="369" y="386"/>
                  <a:pt x="369" y="386"/>
                </a:cubicBezTo>
                <a:cubicBezTo>
                  <a:pt x="370" y="385"/>
                  <a:pt x="370" y="383"/>
                  <a:pt x="369" y="382"/>
                </a:cubicBezTo>
                <a:close/>
                <a:moveTo>
                  <a:pt x="376" y="370"/>
                </a:moveTo>
                <a:cubicBezTo>
                  <a:pt x="375" y="371"/>
                  <a:pt x="375" y="371"/>
                  <a:pt x="375" y="371"/>
                </a:cubicBezTo>
                <a:cubicBezTo>
                  <a:pt x="374" y="373"/>
                  <a:pt x="374" y="375"/>
                  <a:pt x="375" y="376"/>
                </a:cubicBezTo>
                <a:cubicBezTo>
                  <a:pt x="375" y="376"/>
                  <a:pt x="376" y="377"/>
                  <a:pt x="377" y="377"/>
                </a:cubicBezTo>
                <a:cubicBezTo>
                  <a:pt x="378" y="377"/>
                  <a:pt x="379" y="376"/>
                  <a:pt x="379" y="376"/>
                </a:cubicBezTo>
                <a:cubicBezTo>
                  <a:pt x="380" y="375"/>
                  <a:pt x="380" y="375"/>
                  <a:pt x="380" y="375"/>
                </a:cubicBezTo>
                <a:cubicBezTo>
                  <a:pt x="381" y="374"/>
                  <a:pt x="381" y="372"/>
                  <a:pt x="380" y="370"/>
                </a:cubicBezTo>
                <a:cubicBezTo>
                  <a:pt x="379" y="369"/>
                  <a:pt x="377" y="369"/>
                  <a:pt x="376" y="370"/>
                </a:cubicBezTo>
                <a:close/>
                <a:moveTo>
                  <a:pt x="698" y="67"/>
                </a:moveTo>
                <a:cubicBezTo>
                  <a:pt x="697" y="65"/>
                  <a:pt x="695" y="65"/>
                  <a:pt x="694" y="67"/>
                </a:cubicBezTo>
                <a:cubicBezTo>
                  <a:pt x="685" y="76"/>
                  <a:pt x="685" y="76"/>
                  <a:pt x="685" y="76"/>
                </a:cubicBezTo>
                <a:cubicBezTo>
                  <a:pt x="683" y="77"/>
                  <a:pt x="683" y="79"/>
                  <a:pt x="685" y="80"/>
                </a:cubicBezTo>
                <a:cubicBezTo>
                  <a:pt x="685" y="81"/>
                  <a:pt x="686" y="81"/>
                  <a:pt x="687" y="81"/>
                </a:cubicBezTo>
                <a:cubicBezTo>
                  <a:pt x="688" y="81"/>
                  <a:pt x="688" y="81"/>
                  <a:pt x="689" y="80"/>
                </a:cubicBezTo>
                <a:cubicBezTo>
                  <a:pt x="698" y="71"/>
                  <a:pt x="698" y="71"/>
                  <a:pt x="698" y="71"/>
                </a:cubicBezTo>
                <a:cubicBezTo>
                  <a:pt x="699" y="70"/>
                  <a:pt x="699" y="68"/>
                  <a:pt x="698" y="67"/>
                </a:cubicBezTo>
                <a:close/>
                <a:moveTo>
                  <a:pt x="735" y="30"/>
                </a:moveTo>
                <a:cubicBezTo>
                  <a:pt x="734" y="28"/>
                  <a:pt x="732" y="28"/>
                  <a:pt x="731" y="30"/>
                </a:cubicBezTo>
                <a:cubicBezTo>
                  <a:pt x="720" y="40"/>
                  <a:pt x="720" y="40"/>
                  <a:pt x="720" y="40"/>
                </a:cubicBezTo>
                <a:cubicBezTo>
                  <a:pt x="720" y="40"/>
                  <a:pt x="720" y="40"/>
                  <a:pt x="720" y="40"/>
                </a:cubicBezTo>
                <a:cubicBezTo>
                  <a:pt x="699" y="62"/>
                  <a:pt x="699" y="62"/>
                  <a:pt x="699" y="62"/>
                </a:cubicBezTo>
                <a:cubicBezTo>
                  <a:pt x="697" y="63"/>
                  <a:pt x="697" y="65"/>
                  <a:pt x="699" y="66"/>
                </a:cubicBezTo>
                <a:cubicBezTo>
                  <a:pt x="699" y="67"/>
                  <a:pt x="700" y="67"/>
                  <a:pt x="701" y="67"/>
                </a:cubicBezTo>
                <a:cubicBezTo>
                  <a:pt x="702" y="67"/>
                  <a:pt x="702" y="67"/>
                  <a:pt x="703" y="66"/>
                </a:cubicBezTo>
                <a:cubicBezTo>
                  <a:pt x="712" y="57"/>
                  <a:pt x="712" y="57"/>
                  <a:pt x="712" y="57"/>
                </a:cubicBezTo>
                <a:cubicBezTo>
                  <a:pt x="712" y="57"/>
                  <a:pt x="712" y="57"/>
                  <a:pt x="712" y="57"/>
                </a:cubicBezTo>
                <a:cubicBezTo>
                  <a:pt x="714" y="55"/>
                  <a:pt x="714" y="55"/>
                  <a:pt x="714" y="55"/>
                </a:cubicBezTo>
                <a:cubicBezTo>
                  <a:pt x="717" y="52"/>
                  <a:pt x="717" y="52"/>
                  <a:pt x="717" y="52"/>
                </a:cubicBezTo>
                <a:cubicBezTo>
                  <a:pt x="717" y="52"/>
                  <a:pt x="717" y="52"/>
                  <a:pt x="717" y="52"/>
                </a:cubicBezTo>
                <a:cubicBezTo>
                  <a:pt x="735" y="34"/>
                  <a:pt x="735" y="34"/>
                  <a:pt x="735" y="34"/>
                </a:cubicBezTo>
                <a:cubicBezTo>
                  <a:pt x="736" y="33"/>
                  <a:pt x="736" y="31"/>
                  <a:pt x="735" y="30"/>
                </a:cubicBezTo>
                <a:close/>
                <a:moveTo>
                  <a:pt x="751" y="17"/>
                </a:moveTo>
                <a:cubicBezTo>
                  <a:pt x="751" y="17"/>
                  <a:pt x="752" y="17"/>
                  <a:pt x="753" y="16"/>
                </a:cubicBezTo>
                <a:cubicBezTo>
                  <a:pt x="755" y="14"/>
                  <a:pt x="755" y="14"/>
                  <a:pt x="755" y="14"/>
                </a:cubicBezTo>
                <a:cubicBezTo>
                  <a:pt x="757" y="12"/>
                  <a:pt x="757" y="10"/>
                  <a:pt x="755" y="9"/>
                </a:cubicBezTo>
                <a:cubicBezTo>
                  <a:pt x="754" y="8"/>
                  <a:pt x="752" y="8"/>
                  <a:pt x="751" y="9"/>
                </a:cubicBezTo>
                <a:cubicBezTo>
                  <a:pt x="748" y="12"/>
                  <a:pt x="748" y="12"/>
                  <a:pt x="748" y="12"/>
                </a:cubicBezTo>
                <a:cubicBezTo>
                  <a:pt x="747" y="13"/>
                  <a:pt x="747" y="15"/>
                  <a:pt x="748" y="16"/>
                </a:cubicBezTo>
                <a:cubicBezTo>
                  <a:pt x="749" y="17"/>
                  <a:pt x="750" y="17"/>
                  <a:pt x="751" y="17"/>
                </a:cubicBezTo>
                <a:close/>
                <a:moveTo>
                  <a:pt x="317" y="448"/>
                </a:moveTo>
                <a:cubicBezTo>
                  <a:pt x="316" y="447"/>
                  <a:pt x="314" y="447"/>
                  <a:pt x="312" y="448"/>
                </a:cubicBezTo>
                <a:cubicBezTo>
                  <a:pt x="305" y="455"/>
                  <a:pt x="305" y="455"/>
                  <a:pt x="305" y="455"/>
                </a:cubicBezTo>
                <a:cubicBezTo>
                  <a:pt x="305" y="455"/>
                  <a:pt x="305" y="455"/>
                  <a:pt x="305" y="455"/>
                </a:cubicBezTo>
                <a:cubicBezTo>
                  <a:pt x="305" y="455"/>
                  <a:pt x="305" y="456"/>
                  <a:pt x="305" y="456"/>
                </a:cubicBezTo>
                <a:cubicBezTo>
                  <a:pt x="303" y="458"/>
                  <a:pt x="303" y="458"/>
                  <a:pt x="303" y="458"/>
                </a:cubicBezTo>
                <a:cubicBezTo>
                  <a:pt x="302" y="459"/>
                  <a:pt x="302" y="461"/>
                  <a:pt x="303" y="462"/>
                </a:cubicBezTo>
                <a:cubicBezTo>
                  <a:pt x="303" y="463"/>
                  <a:pt x="304" y="463"/>
                  <a:pt x="305" y="463"/>
                </a:cubicBezTo>
                <a:cubicBezTo>
                  <a:pt x="306" y="463"/>
                  <a:pt x="306" y="463"/>
                  <a:pt x="307" y="462"/>
                </a:cubicBezTo>
                <a:cubicBezTo>
                  <a:pt x="309" y="460"/>
                  <a:pt x="309" y="460"/>
                  <a:pt x="309" y="460"/>
                </a:cubicBezTo>
                <a:cubicBezTo>
                  <a:pt x="309" y="460"/>
                  <a:pt x="309" y="460"/>
                  <a:pt x="309" y="460"/>
                </a:cubicBezTo>
                <a:cubicBezTo>
                  <a:pt x="309" y="460"/>
                  <a:pt x="310" y="459"/>
                  <a:pt x="310" y="459"/>
                </a:cubicBezTo>
                <a:cubicBezTo>
                  <a:pt x="317" y="452"/>
                  <a:pt x="317" y="452"/>
                  <a:pt x="317" y="452"/>
                </a:cubicBezTo>
                <a:cubicBezTo>
                  <a:pt x="318" y="451"/>
                  <a:pt x="318" y="449"/>
                  <a:pt x="317" y="448"/>
                </a:cubicBezTo>
                <a:close/>
                <a:moveTo>
                  <a:pt x="359" y="401"/>
                </a:moveTo>
                <a:cubicBezTo>
                  <a:pt x="357" y="403"/>
                  <a:pt x="357" y="403"/>
                  <a:pt x="357" y="403"/>
                </a:cubicBezTo>
                <a:cubicBezTo>
                  <a:pt x="356" y="404"/>
                  <a:pt x="356" y="406"/>
                  <a:pt x="357" y="407"/>
                </a:cubicBezTo>
                <a:cubicBezTo>
                  <a:pt x="358" y="408"/>
                  <a:pt x="359" y="408"/>
                  <a:pt x="360" y="408"/>
                </a:cubicBezTo>
                <a:cubicBezTo>
                  <a:pt x="360" y="408"/>
                  <a:pt x="361" y="408"/>
                  <a:pt x="362" y="407"/>
                </a:cubicBezTo>
                <a:cubicBezTo>
                  <a:pt x="364" y="405"/>
                  <a:pt x="364" y="405"/>
                  <a:pt x="364" y="405"/>
                </a:cubicBezTo>
                <a:cubicBezTo>
                  <a:pt x="365" y="404"/>
                  <a:pt x="365" y="402"/>
                  <a:pt x="364" y="401"/>
                </a:cubicBezTo>
                <a:cubicBezTo>
                  <a:pt x="362" y="400"/>
                  <a:pt x="360" y="400"/>
                  <a:pt x="359" y="401"/>
                </a:cubicBezTo>
                <a:close/>
                <a:moveTo>
                  <a:pt x="322" y="457"/>
                </a:moveTo>
                <a:cubicBezTo>
                  <a:pt x="321" y="456"/>
                  <a:pt x="319" y="456"/>
                  <a:pt x="317" y="457"/>
                </a:cubicBezTo>
                <a:cubicBezTo>
                  <a:pt x="311" y="463"/>
                  <a:pt x="311" y="463"/>
                  <a:pt x="311" y="463"/>
                </a:cubicBezTo>
                <a:cubicBezTo>
                  <a:pt x="310" y="465"/>
                  <a:pt x="310" y="467"/>
                  <a:pt x="311" y="468"/>
                </a:cubicBezTo>
                <a:cubicBezTo>
                  <a:pt x="312" y="468"/>
                  <a:pt x="312" y="469"/>
                  <a:pt x="313" y="469"/>
                </a:cubicBezTo>
                <a:cubicBezTo>
                  <a:pt x="314" y="469"/>
                  <a:pt x="315" y="468"/>
                  <a:pt x="315" y="468"/>
                </a:cubicBezTo>
                <a:cubicBezTo>
                  <a:pt x="322" y="461"/>
                  <a:pt x="322" y="461"/>
                  <a:pt x="322" y="461"/>
                </a:cubicBezTo>
                <a:cubicBezTo>
                  <a:pt x="323" y="460"/>
                  <a:pt x="323" y="458"/>
                  <a:pt x="322" y="457"/>
                </a:cubicBezTo>
                <a:close/>
                <a:moveTo>
                  <a:pt x="385" y="389"/>
                </a:moveTo>
                <a:cubicBezTo>
                  <a:pt x="381" y="394"/>
                  <a:pt x="381" y="394"/>
                  <a:pt x="381" y="394"/>
                </a:cubicBezTo>
                <a:cubicBezTo>
                  <a:pt x="379" y="395"/>
                  <a:pt x="379" y="397"/>
                  <a:pt x="380" y="398"/>
                </a:cubicBezTo>
                <a:cubicBezTo>
                  <a:pt x="379" y="397"/>
                  <a:pt x="377" y="397"/>
                  <a:pt x="376" y="398"/>
                </a:cubicBezTo>
                <a:cubicBezTo>
                  <a:pt x="373" y="401"/>
                  <a:pt x="373" y="401"/>
                  <a:pt x="373" y="401"/>
                </a:cubicBezTo>
                <a:cubicBezTo>
                  <a:pt x="372" y="402"/>
                  <a:pt x="372" y="404"/>
                  <a:pt x="373" y="405"/>
                </a:cubicBezTo>
                <a:cubicBezTo>
                  <a:pt x="374" y="406"/>
                  <a:pt x="375" y="406"/>
                  <a:pt x="376" y="406"/>
                </a:cubicBezTo>
                <a:cubicBezTo>
                  <a:pt x="376" y="406"/>
                  <a:pt x="377" y="406"/>
                  <a:pt x="378" y="405"/>
                </a:cubicBezTo>
                <a:cubicBezTo>
                  <a:pt x="381" y="402"/>
                  <a:pt x="381" y="402"/>
                  <a:pt x="381" y="402"/>
                </a:cubicBezTo>
                <a:cubicBezTo>
                  <a:pt x="382" y="401"/>
                  <a:pt x="382" y="400"/>
                  <a:pt x="381" y="398"/>
                </a:cubicBezTo>
                <a:cubicBezTo>
                  <a:pt x="381" y="399"/>
                  <a:pt x="382" y="399"/>
                  <a:pt x="383" y="399"/>
                </a:cubicBezTo>
                <a:cubicBezTo>
                  <a:pt x="384" y="399"/>
                  <a:pt x="384" y="399"/>
                  <a:pt x="385" y="398"/>
                </a:cubicBezTo>
                <a:cubicBezTo>
                  <a:pt x="390" y="394"/>
                  <a:pt x="390" y="394"/>
                  <a:pt x="390" y="394"/>
                </a:cubicBezTo>
                <a:cubicBezTo>
                  <a:pt x="391" y="392"/>
                  <a:pt x="391" y="390"/>
                  <a:pt x="390" y="389"/>
                </a:cubicBezTo>
                <a:cubicBezTo>
                  <a:pt x="388" y="388"/>
                  <a:pt x="386" y="388"/>
                  <a:pt x="385" y="389"/>
                </a:cubicBezTo>
                <a:close/>
                <a:moveTo>
                  <a:pt x="401" y="396"/>
                </a:moveTo>
                <a:cubicBezTo>
                  <a:pt x="402" y="395"/>
                  <a:pt x="402" y="393"/>
                  <a:pt x="401" y="392"/>
                </a:cubicBezTo>
                <a:cubicBezTo>
                  <a:pt x="400" y="391"/>
                  <a:pt x="398" y="391"/>
                  <a:pt x="397" y="392"/>
                </a:cubicBezTo>
                <a:cubicBezTo>
                  <a:pt x="385" y="403"/>
                  <a:pt x="385" y="403"/>
                  <a:pt x="385" y="403"/>
                </a:cubicBezTo>
                <a:cubicBezTo>
                  <a:pt x="384" y="404"/>
                  <a:pt x="384" y="406"/>
                  <a:pt x="385" y="407"/>
                </a:cubicBezTo>
                <a:cubicBezTo>
                  <a:pt x="386" y="408"/>
                  <a:pt x="387" y="408"/>
                  <a:pt x="387" y="408"/>
                </a:cubicBezTo>
                <a:cubicBezTo>
                  <a:pt x="388" y="408"/>
                  <a:pt x="389" y="408"/>
                  <a:pt x="390" y="407"/>
                </a:cubicBezTo>
                <a:lnTo>
                  <a:pt x="401" y="396"/>
                </a:lnTo>
                <a:close/>
                <a:moveTo>
                  <a:pt x="702" y="95"/>
                </a:moveTo>
                <a:cubicBezTo>
                  <a:pt x="704" y="93"/>
                  <a:pt x="704" y="91"/>
                  <a:pt x="702" y="90"/>
                </a:cubicBezTo>
                <a:cubicBezTo>
                  <a:pt x="701" y="89"/>
                  <a:pt x="699" y="89"/>
                  <a:pt x="698" y="90"/>
                </a:cubicBezTo>
                <a:cubicBezTo>
                  <a:pt x="693" y="95"/>
                  <a:pt x="693" y="95"/>
                  <a:pt x="693" y="95"/>
                </a:cubicBezTo>
                <a:cubicBezTo>
                  <a:pt x="692" y="96"/>
                  <a:pt x="692" y="98"/>
                  <a:pt x="693" y="99"/>
                </a:cubicBezTo>
                <a:cubicBezTo>
                  <a:pt x="694" y="100"/>
                  <a:pt x="695" y="100"/>
                  <a:pt x="696" y="100"/>
                </a:cubicBezTo>
                <a:cubicBezTo>
                  <a:pt x="696" y="100"/>
                  <a:pt x="697" y="100"/>
                  <a:pt x="698" y="99"/>
                </a:cubicBezTo>
                <a:lnTo>
                  <a:pt x="702" y="95"/>
                </a:lnTo>
                <a:close/>
                <a:moveTo>
                  <a:pt x="326" y="471"/>
                </a:moveTo>
                <a:cubicBezTo>
                  <a:pt x="332" y="465"/>
                  <a:pt x="332" y="465"/>
                  <a:pt x="332" y="465"/>
                </a:cubicBezTo>
                <a:cubicBezTo>
                  <a:pt x="333" y="464"/>
                  <a:pt x="333" y="462"/>
                  <a:pt x="332" y="461"/>
                </a:cubicBezTo>
                <a:cubicBezTo>
                  <a:pt x="331" y="460"/>
                  <a:pt x="329" y="460"/>
                  <a:pt x="327" y="461"/>
                </a:cubicBezTo>
                <a:cubicBezTo>
                  <a:pt x="321" y="467"/>
                  <a:pt x="321" y="467"/>
                  <a:pt x="321" y="467"/>
                </a:cubicBezTo>
                <a:cubicBezTo>
                  <a:pt x="320" y="468"/>
                  <a:pt x="320" y="470"/>
                  <a:pt x="321" y="471"/>
                </a:cubicBezTo>
                <a:cubicBezTo>
                  <a:pt x="322" y="472"/>
                  <a:pt x="323" y="472"/>
                  <a:pt x="323" y="472"/>
                </a:cubicBezTo>
                <a:cubicBezTo>
                  <a:pt x="324" y="472"/>
                  <a:pt x="325" y="472"/>
                  <a:pt x="326" y="471"/>
                </a:cubicBezTo>
                <a:close/>
                <a:moveTo>
                  <a:pt x="341" y="468"/>
                </a:moveTo>
                <a:cubicBezTo>
                  <a:pt x="342" y="468"/>
                  <a:pt x="343" y="468"/>
                  <a:pt x="344" y="467"/>
                </a:cubicBezTo>
                <a:cubicBezTo>
                  <a:pt x="348" y="464"/>
                  <a:pt x="348" y="464"/>
                  <a:pt x="348" y="464"/>
                </a:cubicBezTo>
                <a:cubicBezTo>
                  <a:pt x="349" y="462"/>
                  <a:pt x="349" y="460"/>
                  <a:pt x="348" y="459"/>
                </a:cubicBezTo>
                <a:cubicBezTo>
                  <a:pt x="346" y="458"/>
                  <a:pt x="344" y="458"/>
                  <a:pt x="343" y="459"/>
                </a:cubicBezTo>
                <a:cubicBezTo>
                  <a:pt x="339" y="463"/>
                  <a:pt x="339" y="463"/>
                  <a:pt x="339" y="463"/>
                </a:cubicBezTo>
                <a:cubicBezTo>
                  <a:pt x="338" y="464"/>
                  <a:pt x="338" y="466"/>
                  <a:pt x="339" y="467"/>
                </a:cubicBezTo>
                <a:cubicBezTo>
                  <a:pt x="340" y="468"/>
                  <a:pt x="341" y="468"/>
                  <a:pt x="341" y="468"/>
                </a:cubicBezTo>
                <a:close/>
                <a:moveTo>
                  <a:pt x="698" y="108"/>
                </a:moveTo>
                <a:cubicBezTo>
                  <a:pt x="699" y="109"/>
                  <a:pt x="700" y="109"/>
                  <a:pt x="701" y="109"/>
                </a:cubicBezTo>
                <a:cubicBezTo>
                  <a:pt x="701" y="109"/>
                  <a:pt x="702" y="109"/>
                  <a:pt x="703" y="108"/>
                </a:cubicBezTo>
                <a:cubicBezTo>
                  <a:pt x="716" y="96"/>
                  <a:pt x="716" y="96"/>
                  <a:pt x="716" y="96"/>
                </a:cubicBezTo>
                <a:cubicBezTo>
                  <a:pt x="717" y="94"/>
                  <a:pt x="717" y="92"/>
                  <a:pt x="716" y="91"/>
                </a:cubicBezTo>
                <a:cubicBezTo>
                  <a:pt x="714" y="90"/>
                  <a:pt x="712" y="90"/>
                  <a:pt x="711" y="91"/>
                </a:cubicBezTo>
                <a:cubicBezTo>
                  <a:pt x="698" y="104"/>
                  <a:pt x="698" y="104"/>
                  <a:pt x="698" y="104"/>
                </a:cubicBezTo>
                <a:cubicBezTo>
                  <a:pt x="697" y="105"/>
                  <a:pt x="697" y="107"/>
                  <a:pt x="698" y="108"/>
                </a:cubicBezTo>
                <a:close/>
                <a:moveTo>
                  <a:pt x="410" y="401"/>
                </a:moveTo>
                <a:cubicBezTo>
                  <a:pt x="411" y="400"/>
                  <a:pt x="411" y="398"/>
                  <a:pt x="410" y="397"/>
                </a:cubicBezTo>
                <a:cubicBezTo>
                  <a:pt x="409" y="396"/>
                  <a:pt x="407" y="396"/>
                  <a:pt x="406" y="397"/>
                </a:cubicBezTo>
                <a:cubicBezTo>
                  <a:pt x="402" y="401"/>
                  <a:pt x="402" y="401"/>
                  <a:pt x="402" y="401"/>
                </a:cubicBezTo>
                <a:cubicBezTo>
                  <a:pt x="400" y="402"/>
                  <a:pt x="400" y="404"/>
                  <a:pt x="402" y="405"/>
                </a:cubicBezTo>
                <a:cubicBezTo>
                  <a:pt x="402" y="406"/>
                  <a:pt x="403" y="406"/>
                  <a:pt x="404" y="406"/>
                </a:cubicBezTo>
                <a:cubicBezTo>
                  <a:pt x="405" y="406"/>
                  <a:pt x="405" y="406"/>
                  <a:pt x="406" y="405"/>
                </a:cubicBezTo>
                <a:lnTo>
                  <a:pt x="410" y="401"/>
                </a:lnTo>
                <a:close/>
                <a:moveTo>
                  <a:pt x="332" y="471"/>
                </a:moveTo>
                <a:cubicBezTo>
                  <a:pt x="329" y="474"/>
                  <a:pt x="329" y="474"/>
                  <a:pt x="329" y="474"/>
                </a:cubicBezTo>
                <a:cubicBezTo>
                  <a:pt x="327" y="475"/>
                  <a:pt x="327" y="477"/>
                  <a:pt x="329" y="478"/>
                </a:cubicBezTo>
                <a:cubicBezTo>
                  <a:pt x="329" y="479"/>
                  <a:pt x="330" y="479"/>
                  <a:pt x="331" y="479"/>
                </a:cubicBezTo>
                <a:cubicBezTo>
                  <a:pt x="332" y="479"/>
                  <a:pt x="332" y="479"/>
                  <a:pt x="333" y="478"/>
                </a:cubicBezTo>
                <a:cubicBezTo>
                  <a:pt x="336" y="475"/>
                  <a:pt x="336" y="475"/>
                  <a:pt x="336" y="475"/>
                </a:cubicBezTo>
                <a:cubicBezTo>
                  <a:pt x="337" y="474"/>
                  <a:pt x="337" y="472"/>
                  <a:pt x="336" y="471"/>
                </a:cubicBezTo>
                <a:cubicBezTo>
                  <a:pt x="335" y="469"/>
                  <a:pt x="333" y="469"/>
                  <a:pt x="332" y="471"/>
                </a:cubicBezTo>
                <a:close/>
                <a:moveTo>
                  <a:pt x="346" y="478"/>
                </a:moveTo>
                <a:cubicBezTo>
                  <a:pt x="347" y="478"/>
                  <a:pt x="348" y="477"/>
                  <a:pt x="348" y="477"/>
                </a:cubicBezTo>
                <a:cubicBezTo>
                  <a:pt x="359" y="466"/>
                  <a:pt x="359" y="466"/>
                  <a:pt x="359" y="466"/>
                </a:cubicBezTo>
                <a:cubicBezTo>
                  <a:pt x="361" y="464"/>
                  <a:pt x="361" y="464"/>
                  <a:pt x="361" y="464"/>
                </a:cubicBezTo>
                <a:cubicBezTo>
                  <a:pt x="363" y="462"/>
                  <a:pt x="363" y="462"/>
                  <a:pt x="363" y="462"/>
                </a:cubicBezTo>
                <a:cubicBezTo>
                  <a:pt x="363" y="462"/>
                  <a:pt x="363" y="462"/>
                  <a:pt x="363" y="462"/>
                </a:cubicBezTo>
                <a:cubicBezTo>
                  <a:pt x="367" y="458"/>
                  <a:pt x="367" y="458"/>
                  <a:pt x="367" y="458"/>
                </a:cubicBezTo>
                <a:cubicBezTo>
                  <a:pt x="374" y="451"/>
                  <a:pt x="374" y="451"/>
                  <a:pt x="374" y="451"/>
                </a:cubicBezTo>
                <a:cubicBezTo>
                  <a:pt x="375" y="451"/>
                  <a:pt x="375" y="450"/>
                  <a:pt x="375" y="449"/>
                </a:cubicBezTo>
                <a:cubicBezTo>
                  <a:pt x="375" y="448"/>
                  <a:pt x="375" y="447"/>
                  <a:pt x="374" y="447"/>
                </a:cubicBezTo>
                <a:cubicBezTo>
                  <a:pt x="373" y="445"/>
                  <a:pt x="371" y="445"/>
                  <a:pt x="370" y="447"/>
                </a:cubicBezTo>
                <a:cubicBezTo>
                  <a:pt x="352" y="464"/>
                  <a:pt x="352" y="464"/>
                  <a:pt x="352" y="464"/>
                </a:cubicBezTo>
                <a:cubicBezTo>
                  <a:pt x="352" y="464"/>
                  <a:pt x="352" y="464"/>
                  <a:pt x="352" y="464"/>
                </a:cubicBezTo>
                <a:cubicBezTo>
                  <a:pt x="351" y="465"/>
                  <a:pt x="351" y="465"/>
                  <a:pt x="351" y="465"/>
                </a:cubicBezTo>
                <a:cubicBezTo>
                  <a:pt x="351" y="465"/>
                  <a:pt x="351" y="465"/>
                  <a:pt x="351" y="465"/>
                </a:cubicBezTo>
                <a:cubicBezTo>
                  <a:pt x="344" y="472"/>
                  <a:pt x="344" y="472"/>
                  <a:pt x="344" y="472"/>
                </a:cubicBezTo>
                <a:cubicBezTo>
                  <a:pt x="343" y="474"/>
                  <a:pt x="343" y="475"/>
                  <a:pt x="344" y="477"/>
                </a:cubicBezTo>
                <a:cubicBezTo>
                  <a:pt x="345" y="477"/>
                  <a:pt x="345" y="478"/>
                  <a:pt x="346" y="478"/>
                </a:cubicBezTo>
                <a:close/>
                <a:moveTo>
                  <a:pt x="731" y="94"/>
                </a:moveTo>
                <a:cubicBezTo>
                  <a:pt x="731" y="94"/>
                  <a:pt x="731" y="94"/>
                  <a:pt x="732" y="93"/>
                </a:cubicBezTo>
                <a:cubicBezTo>
                  <a:pt x="733" y="92"/>
                  <a:pt x="733" y="92"/>
                  <a:pt x="733" y="92"/>
                </a:cubicBezTo>
                <a:cubicBezTo>
                  <a:pt x="734" y="91"/>
                  <a:pt x="734" y="89"/>
                  <a:pt x="733" y="88"/>
                </a:cubicBezTo>
                <a:cubicBezTo>
                  <a:pt x="732" y="87"/>
                  <a:pt x="730" y="87"/>
                  <a:pt x="728" y="88"/>
                </a:cubicBezTo>
                <a:cubicBezTo>
                  <a:pt x="727" y="89"/>
                  <a:pt x="727" y="89"/>
                  <a:pt x="727" y="89"/>
                </a:cubicBezTo>
                <a:cubicBezTo>
                  <a:pt x="727" y="89"/>
                  <a:pt x="727" y="89"/>
                  <a:pt x="727" y="90"/>
                </a:cubicBezTo>
                <a:cubicBezTo>
                  <a:pt x="727" y="90"/>
                  <a:pt x="727" y="90"/>
                  <a:pt x="726" y="90"/>
                </a:cubicBezTo>
                <a:cubicBezTo>
                  <a:pt x="711" y="106"/>
                  <a:pt x="711" y="106"/>
                  <a:pt x="711" y="106"/>
                </a:cubicBezTo>
                <a:cubicBezTo>
                  <a:pt x="710" y="107"/>
                  <a:pt x="710" y="109"/>
                  <a:pt x="711" y="110"/>
                </a:cubicBezTo>
                <a:cubicBezTo>
                  <a:pt x="711" y="110"/>
                  <a:pt x="712" y="111"/>
                  <a:pt x="713" y="111"/>
                </a:cubicBezTo>
                <a:cubicBezTo>
                  <a:pt x="714" y="111"/>
                  <a:pt x="715" y="110"/>
                  <a:pt x="715" y="110"/>
                </a:cubicBezTo>
                <a:cubicBezTo>
                  <a:pt x="731" y="94"/>
                  <a:pt x="731" y="94"/>
                  <a:pt x="731" y="94"/>
                </a:cubicBezTo>
                <a:cubicBezTo>
                  <a:pt x="731" y="94"/>
                  <a:pt x="731" y="94"/>
                  <a:pt x="731" y="94"/>
                </a:cubicBezTo>
                <a:close/>
                <a:moveTo>
                  <a:pt x="418" y="407"/>
                </a:moveTo>
                <a:cubicBezTo>
                  <a:pt x="422" y="403"/>
                  <a:pt x="422" y="403"/>
                  <a:pt x="422" y="403"/>
                </a:cubicBezTo>
                <a:cubicBezTo>
                  <a:pt x="423" y="402"/>
                  <a:pt x="423" y="400"/>
                  <a:pt x="422" y="399"/>
                </a:cubicBezTo>
                <a:cubicBezTo>
                  <a:pt x="421" y="397"/>
                  <a:pt x="419" y="397"/>
                  <a:pt x="418" y="399"/>
                </a:cubicBezTo>
                <a:cubicBezTo>
                  <a:pt x="414" y="402"/>
                  <a:pt x="414" y="402"/>
                  <a:pt x="414" y="402"/>
                </a:cubicBezTo>
                <a:cubicBezTo>
                  <a:pt x="413" y="403"/>
                  <a:pt x="413" y="405"/>
                  <a:pt x="414" y="407"/>
                </a:cubicBezTo>
                <a:cubicBezTo>
                  <a:pt x="415" y="407"/>
                  <a:pt x="415" y="407"/>
                  <a:pt x="416" y="407"/>
                </a:cubicBezTo>
                <a:cubicBezTo>
                  <a:pt x="417" y="407"/>
                  <a:pt x="418" y="407"/>
                  <a:pt x="418" y="407"/>
                </a:cubicBezTo>
                <a:close/>
                <a:moveTo>
                  <a:pt x="383" y="448"/>
                </a:moveTo>
                <a:cubicBezTo>
                  <a:pt x="347" y="483"/>
                  <a:pt x="347" y="483"/>
                  <a:pt x="347" y="483"/>
                </a:cubicBezTo>
                <a:cubicBezTo>
                  <a:pt x="346" y="484"/>
                  <a:pt x="346" y="486"/>
                  <a:pt x="347" y="488"/>
                </a:cubicBezTo>
                <a:cubicBezTo>
                  <a:pt x="348" y="488"/>
                  <a:pt x="348" y="488"/>
                  <a:pt x="349" y="488"/>
                </a:cubicBezTo>
                <a:cubicBezTo>
                  <a:pt x="350" y="488"/>
                  <a:pt x="351" y="488"/>
                  <a:pt x="351" y="488"/>
                </a:cubicBezTo>
                <a:cubicBezTo>
                  <a:pt x="387" y="452"/>
                  <a:pt x="387" y="452"/>
                  <a:pt x="387" y="452"/>
                </a:cubicBezTo>
                <a:cubicBezTo>
                  <a:pt x="388" y="451"/>
                  <a:pt x="388" y="449"/>
                  <a:pt x="387" y="448"/>
                </a:cubicBezTo>
                <a:cubicBezTo>
                  <a:pt x="386" y="447"/>
                  <a:pt x="384" y="447"/>
                  <a:pt x="383" y="448"/>
                </a:cubicBezTo>
                <a:close/>
                <a:moveTo>
                  <a:pt x="737" y="93"/>
                </a:moveTo>
                <a:cubicBezTo>
                  <a:pt x="726" y="104"/>
                  <a:pt x="726" y="104"/>
                  <a:pt x="726" y="104"/>
                </a:cubicBezTo>
                <a:cubicBezTo>
                  <a:pt x="725" y="105"/>
                  <a:pt x="725" y="107"/>
                  <a:pt x="726" y="109"/>
                </a:cubicBezTo>
                <a:cubicBezTo>
                  <a:pt x="727" y="109"/>
                  <a:pt x="727" y="110"/>
                  <a:pt x="728" y="110"/>
                </a:cubicBezTo>
                <a:cubicBezTo>
                  <a:pt x="729" y="110"/>
                  <a:pt x="730" y="109"/>
                  <a:pt x="730" y="109"/>
                </a:cubicBezTo>
                <a:cubicBezTo>
                  <a:pt x="741" y="98"/>
                  <a:pt x="741" y="98"/>
                  <a:pt x="741" y="98"/>
                </a:cubicBezTo>
                <a:cubicBezTo>
                  <a:pt x="743" y="96"/>
                  <a:pt x="743" y="94"/>
                  <a:pt x="741" y="93"/>
                </a:cubicBezTo>
                <a:cubicBezTo>
                  <a:pt x="740" y="92"/>
                  <a:pt x="738" y="92"/>
                  <a:pt x="737" y="93"/>
                </a:cubicBezTo>
                <a:close/>
                <a:moveTo>
                  <a:pt x="347" y="505"/>
                </a:moveTo>
                <a:cubicBezTo>
                  <a:pt x="347" y="505"/>
                  <a:pt x="348" y="505"/>
                  <a:pt x="349" y="504"/>
                </a:cubicBezTo>
                <a:cubicBezTo>
                  <a:pt x="403" y="450"/>
                  <a:pt x="403" y="450"/>
                  <a:pt x="403" y="450"/>
                </a:cubicBezTo>
                <a:cubicBezTo>
                  <a:pt x="404" y="449"/>
                  <a:pt x="404" y="447"/>
                  <a:pt x="403" y="446"/>
                </a:cubicBezTo>
                <a:cubicBezTo>
                  <a:pt x="402" y="445"/>
                  <a:pt x="400" y="445"/>
                  <a:pt x="399" y="446"/>
                </a:cubicBezTo>
                <a:cubicBezTo>
                  <a:pt x="344" y="500"/>
                  <a:pt x="344" y="500"/>
                  <a:pt x="344" y="500"/>
                </a:cubicBezTo>
                <a:cubicBezTo>
                  <a:pt x="343" y="501"/>
                  <a:pt x="343" y="503"/>
                  <a:pt x="344" y="504"/>
                </a:cubicBezTo>
                <a:cubicBezTo>
                  <a:pt x="345" y="505"/>
                  <a:pt x="346" y="505"/>
                  <a:pt x="347" y="505"/>
                </a:cubicBezTo>
                <a:close/>
                <a:moveTo>
                  <a:pt x="326" y="540"/>
                </a:moveTo>
                <a:cubicBezTo>
                  <a:pt x="327" y="540"/>
                  <a:pt x="327" y="540"/>
                  <a:pt x="328" y="539"/>
                </a:cubicBezTo>
                <a:cubicBezTo>
                  <a:pt x="411" y="456"/>
                  <a:pt x="411" y="456"/>
                  <a:pt x="411" y="456"/>
                </a:cubicBezTo>
                <a:cubicBezTo>
                  <a:pt x="413" y="454"/>
                  <a:pt x="413" y="452"/>
                  <a:pt x="411" y="451"/>
                </a:cubicBezTo>
                <a:cubicBezTo>
                  <a:pt x="410" y="450"/>
                  <a:pt x="408" y="450"/>
                  <a:pt x="407" y="451"/>
                </a:cubicBezTo>
                <a:cubicBezTo>
                  <a:pt x="324" y="535"/>
                  <a:pt x="324" y="535"/>
                  <a:pt x="324" y="535"/>
                </a:cubicBezTo>
                <a:cubicBezTo>
                  <a:pt x="322" y="536"/>
                  <a:pt x="322" y="538"/>
                  <a:pt x="324" y="539"/>
                </a:cubicBezTo>
                <a:cubicBezTo>
                  <a:pt x="324" y="540"/>
                  <a:pt x="325" y="540"/>
                  <a:pt x="326" y="540"/>
                </a:cubicBezTo>
                <a:close/>
                <a:moveTo>
                  <a:pt x="851" y="29"/>
                </a:moveTo>
                <a:cubicBezTo>
                  <a:pt x="852" y="29"/>
                  <a:pt x="852" y="29"/>
                  <a:pt x="853" y="28"/>
                </a:cubicBezTo>
                <a:cubicBezTo>
                  <a:pt x="855" y="26"/>
                  <a:pt x="855" y="26"/>
                  <a:pt x="855" y="26"/>
                </a:cubicBezTo>
                <a:cubicBezTo>
                  <a:pt x="855" y="26"/>
                  <a:pt x="855" y="25"/>
                  <a:pt x="856" y="25"/>
                </a:cubicBezTo>
                <a:cubicBezTo>
                  <a:pt x="856" y="25"/>
                  <a:pt x="856" y="25"/>
                  <a:pt x="856" y="25"/>
                </a:cubicBezTo>
                <a:cubicBezTo>
                  <a:pt x="859" y="22"/>
                  <a:pt x="859" y="22"/>
                  <a:pt x="859" y="22"/>
                </a:cubicBezTo>
                <a:cubicBezTo>
                  <a:pt x="860" y="21"/>
                  <a:pt x="860" y="19"/>
                  <a:pt x="859" y="18"/>
                </a:cubicBezTo>
                <a:cubicBezTo>
                  <a:pt x="857" y="17"/>
                  <a:pt x="855" y="17"/>
                  <a:pt x="854" y="18"/>
                </a:cubicBezTo>
                <a:cubicBezTo>
                  <a:pt x="852" y="20"/>
                  <a:pt x="852" y="20"/>
                  <a:pt x="852" y="20"/>
                </a:cubicBezTo>
                <a:cubicBezTo>
                  <a:pt x="852" y="20"/>
                  <a:pt x="852" y="21"/>
                  <a:pt x="851" y="21"/>
                </a:cubicBezTo>
                <a:cubicBezTo>
                  <a:pt x="851" y="21"/>
                  <a:pt x="851" y="21"/>
                  <a:pt x="851" y="22"/>
                </a:cubicBezTo>
                <a:cubicBezTo>
                  <a:pt x="849" y="24"/>
                  <a:pt x="849" y="24"/>
                  <a:pt x="849" y="24"/>
                </a:cubicBezTo>
                <a:cubicBezTo>
                  <a:pt x="847" y="25"/>
                  <a:pt x="847" y="27"/>
                  <a:pt x="849" y="28"/>
                </a:cubicBezTo>
                <a:cubicBezTo>
                  <a:pt x="849" y="29"/>
                  <a:pt x="850" y="29"/>
                  <a:pt x="851" y="29"/>
                </a:cubicBezTo>
                <a:close/>
                <a:moveTo>
                  <a:pt x="324" y="552"/>
                </a:moveTo>
                <a:cubicBezTo>
                  <a:pt x="325" y="553"/>
                  <a:pt x="326" y="553"/>
                  <a:pt x="327" y="553"/>
                </a:cubicBezTo>
                <a:cubicBezTo>
                  <a:pt x="327" y="553"/>
                  <a:pt x="328" y="553"/>
                  <a:pt x="329" y="552"/>
                </a:cubicBezTo>
                <a:cubicBezTo>
                  <a:pt x="423" y="458"/>
                  <a:pt x="423" y="458"/>
                  <a:pt x="423" y="458"/>
                </a:cubicBezTo>
                <a:cubicBezTo>
                  <a:pt x="425" y="456"/>
                  <a:pt x="425" y="454"/>
                  <a:pt x="423" y="453"/>
                </a:cubicBezTo>
                <a:cubicBezTo>
                  <a:pt x="422" y="452"/>
                  <a:pt x="420" y="452"/>
                  <a:pt x="419" y="453"/>
                </a:cubicBezTo>
                <a:cubicBezTo>
                  <a:pt x="324" y="548"/>
                  <a:pt x="324" y="548"/>
                  <a:pt x="324" y="548"/>
                </a:cubicBezTo>
                <a:cubicBezTo>
                  <a:pt x="323" y="549"/>
                  <a:pt x="323" y="551"/>
                  <a:pt x="324" y="552"/>
                </a:cubicBezTo>
                <a:close/>
                <a:moveTo>
                  <a:pt x="855" y="35"/>
                </a:moveTo>
                <a:cubicBezTo>
                  <a:pt x="856" y="36"/>
                  <a:pt x="857" y="36"/>
                  <a:pt x="858" y="36"/>
                </a:cubicBezTo>
                <a:cubicBezTo>
                  <a:pt x="858" y="36"/>
                  <a:pt x="859" y="36"/>
                  <a:pt x="860" y="35"/>
                </a:cubicBezTo>
                <a:cubicBezTo>
                  <a:pt x="870" y="25"/>
                  <a:pt x="870" y="25"/>
                  <a:pt x="870" y="25"/>
                </a:cubicBezTo>
                <a:cubicBezTo>
                  <a:pt x="871" y="24"/>
                  <a:pt x="871" y="24"/>
                  <a:pt x="871" y="23"/>
                </a:cubicBezTo>
                <a:cubicBezTo>
                  <a:pt x="871" y="23"/>
                  <a:pt x="872" y="23"/>
                  <a:pt x="872" y="23"/>
                </a:cubicBezTo>
                <a:cubicBezTo>
                  <a:pt x="875" y="20"/>
                  <a:pt x="875" y="20"/>
                  <a:pt x="875" y="20"/>
                </a:cubicBezTo>
                <a:cubicBezTo>
                  <a:pt x="876" y="19"/>
                  <a:pt x="876" y="17"/>
                  <a:pt x="875" y="16"/>
                </a:cubicBezTo>
                <a:cubicBezTo>
                  <a:pt x="874" y="15"/>
                  <a:pt x="872" y="15"/>
                  <a:pt x="870" y="16"/>
                </a:cubicBezTo>
                <a:cubicBezTo>
                  <a:pt x="868" y="18"/>
                  <a:pt x="868" y="18"/>
                  <a:pt x="868" y="18"/>
                </a:cubicBezTo>
                <a:cubicBezTo>
                  <a:pt x="867" y="19"/>
                  <a:pt x="867" y="19"/>
                  <a:pt x="867" y="20"/>
                </a:cubicBezTo>
                <a:cubicBezTo>
                  <a:pt x="867" y="20"/>
                  <a:pt x="866" y="20"/>
                  <a:pt x="866" y="20"/>
                </a:cubicBezTo>
                <a:cubicBezTo>
                  <a:pt x="855" y="31"/>
                  <a:pt x="855" y="31"/>
                  <a:pt x="855" y="31"/>
                </a:cubicBezTo>
                <a:cubicBezTo>
                  <a:pt x="854" y="32"/>
                  <a:pt x="854" y="34"/>
                  <a:pt x="855" y="35"/>
                </a:cubicBezTo>
                <a:close/>
                <a:moveTo>
                  <a:pt x="442" y="449"/>
                </a:moveTo>
                <a:cubicBezTo>
                  <a:pt x="441" y="448"/>
                  <a:pt x="439" y="448"/>
                  <a:pt x="437" y="449"/>
                </a:cubicBezTo>
                <a:cubicBezTo>
                  <a:pt x="324" y="562"/>
                  <a:pt x="324" y="562"/>
                  <a:pt x="324" y="562"/>
                </a:cubicBezTo>
                <a:cubicBezTo>
                  <a:pt x="323" y="564"/>
                  <a:pt x="323" y="565"/>
                  <a:pt x="324" y="567"/>
                </a:cubicBezTo>
                <a:cubicBezTo>
                  <a:pt x="324" y="567"/>
                  <a:pt x="325" y="568"/>
                  <a:pt x="326" y="568"/>
                </a:cubicBezTo>
                <a:cubicBezTo>
                  <a:pt x="327" y="568"/>
                  <a:pt x="328" y="567"/>
                  <a:pt x="328" y="567"/>
                </a:cubicBezTo>
                <a:cubicBezTo>
                  <a:pt x="442" y="453"/>
                  <a:pt x="442" y="453"/>
                  <a:pt x="442" y="453"/>
                </a:cubicBezTo>
                <a:cubicBezTo>
                  <a:pt x="443" y="452"/>
                  <a:pt x="443" y="450"/>
                  <a:pt x="442" y="449"/>
                </a:cubicBezTo>
                <a:close/>
                <a:moveTo>
                  <a:pt x="448" y="461"/>
                </a:moveTo>
                <a:cubicBezTo>
                  <a:pt x="450" y="459"/>
                  <a:pt x="450" y="457"/>
                  <a:pt x="448" y="456"/>
                </a:cubicBezTo>
                <a:cubicBezTo>
                  <a:pt x="447" y="455"/>
                  <a:pt x="445" y="455"/>
                  <a:pt x="444" y="456"/>
                </a:cubicBezTo>
                <a:cubicBezTo>
                  <a:pt x="333" y="567"/>
                  <a:pt x="333" y="567"/>
                  <a:pt x="333" y="567"/>
                </a:cubicBezTo>
                <a:cubicBezTo>
                  <a:pt x="332" y="569"/>
                  <a:pt x="332" y="570"/>
                  <a:pt x="333" y="572"/>
                </a:cubicBezTo>
                <a:cubicBezTo>
                  <a:pt x="333" y="572"/>
                  <a:pt x="334" y="573"/>
                  <a:pt x="335" y="573"/>
                </a:cubicBezTo>
                <a:cubicBezTo>
                  <a:pt x="336" y="573"/>
                  <a:pt x="337" y="572"/>
                  <a:pt x="337" y="572"/>
                </a:cubicBezTo>
                <a:lnTo>
                  <a:pt x="448" y="461"/>
                </a:lnTo>
                <a:close/>
                <a:moveTo>
                  <a:pt x="875" y="29"/>
                </a:moveTo>
                <a:cubicBezTo>
                  <a:pt x="876" y="30"/>
                  <a:pt x="877" y="30"/>
                  <a:pt x="877" y="30"/>
                </a:cubicBezTo>
                <a:cubicBezTo>
                  <a:pt x="878" y="30"/>
                  <a:pt x="879" y="30"/>
                  <a:pt x="880" y="29"/>
                </a:cubicBezTo>
                <a:cubicBezTo>
                  <a:pt x="883" y="26"/>
                  <a:pt x="883" y="26"/>
                  <a:pt x="883" y="26"/>
                </a:cubicBezTo>
                <a:cubicBezTo>
                  <a:pt x="883" y="26"/>
                  <a:pt x="883" y="26"/>
                  <a:pt x="883" y="25"/>
                </a:cubicBezTo>
                <a:cubicBezTo>
                  <a:pt x="884" y="25"/>
                  <a:pt x="884" y="25"/>
                  <a:pt x="884" y="25"/>
                </a:cubicBezTo>
                <a:cubicBezTo>
                  <a:pt x="889" y="20"/>
                  <a:pt x="889" y="20"/>
                  <a:pt x="889" y="20"/>
                </a:cubicBezTo>
                <a:cubicBezTo>
                  <a:pt x="890" y="19"/>
                  <a:pt x="890" y="17"/>
                  <a:pt x="889" y="16"/>
                </a:cubicBezTo>
                <a:cubicBezTo>
                  <a:pt x="887" y="15"/>
                  <a:pt x="886" y="15"/>
                  <a:pt x="884" y="16"/>
                </a:cubicBezTo>
                <a:cubicBezTo>
                  <a:pt x="880" y="20"/>
                  <a:pt x="880" y="20"/>
                  <a:pt x="880" y="20"/>
                </a:cubicBezTo>
                <a:cubicBezTo>
                  <a:pt x="880" y="21"/>
                  <a:pt x="879" y="21"/>
                  <a:pt x="879" y="21"/>
                </a:cubicBezTo>
                <a:cubicBezTo>
                  <a:pt x="879" y="21"/>
                  <a:pt x="879" y="22"/>
                  <a:pt x="878" y="22"/>
                </a:cubicBezTo>
                <a:cubicBezTo>
                  <a:pt x="875" y="25"/>
                  <a:pt x="875" y="25"/>
                  <a:pt x="875" y="25"/>
                </a:cubicBezTo>
                <a:cubicBezTo>
                  <a:pt x="874" y="26"/>
                  <a:pt x="874" y="28"/>
                  <a:pt x="875" y="29"/>
                </a:cubicBezTo>
                <a:close/>
                <a:moveTo>
                  <a:pt x="772" y="149"/>
                </a:moveTo>
                <a:cubicBezTo>
                  <a:pt x="773" y="149"/>
                  <a:pt x="774" y="149"/>
                  <a:pt x="775" y="148"/>
                </a:cubicBezTo>
                <a:cubicBezTo>
                  <a:pt x="784" y="139"/>
                  <a:pt x="784" y="139"/>
                  <a:pt x="784" y="139"/>
                </a:cubicBezTo>
                <a:cubicBezTo>
                  <a:pt x="785" y="138"/>
                  <a:pt x="785" y="136"/>
                  <a:pt x="784" y="135"/>
                </a:cubicBezTo>
                <a:cubicBezTo>
                  <a:pt x="782" y="134"/>
                  <a:pt x="780" y="134"/>
                  <a:pt x="779" y="135"/>
                </a:cubicBezTo>
                <a:cubicBezTo>
                  <a:pt x="770" y="144"/>
                  <a:pt x="770" y="144"/>
                  <a:pt x="770" y="144"/>
                </a:cubicBezTo>
                <a:cubicBezTo>
                  <a:pt x="769" y="145"/>
                  <a:pt x="769" y="147"/>
                  <a:pt x="770" y="148"/>
                </a:cubicBezTo>
                <a:cubicBezTo>
                  <a:pt x="771" y="149"/>
                  <a:pt x="772" y="149"/>
                  <a:pt x="772" y="149"/>
                </a:cubicBezTo>
                <a:close/>
                <a:moveTo>
                  <a:pt x="751" y="163"/>
                </a:moveTo>
                <a:cubicBezTo>
                  <a:pt x="750" y="165"/>
                  <a:pt x="750" y="167"/>
                  <a:pt x="751" y="168"/>
                </a:cubicBezTo>
                <a:cubicBezTo>
                  <a:pt x="751" y="168"/>
                  <a:pt x="752" y="169"/>
                  <a:pt x="753" y="169"/>
                </a:cubicBezTo>
                <a:cubicBezTo>
                  <a:pt x="754" y="169"/>
                  <a:pt x="755" y="168"/>
                  <a:pt x="755" y="168"/>
                </a:cubicBezTo>
                <a:cubicBezTo>
                  <a:pt x="760" y="162"/>
                  <a:pt x="760" y="162"/>
                  <a:pt x="760" y="162"/>
                </a:cubicBezTo>
                <a:cubicBezTo>
                  <a:pt x="762" y="161"/>
                  <a:pt x="762" y="161"/>
                  <a:pt x="762" y="161"/>
                </a:cubicBezTo>
                <a:cubicBezTo>
                  <a:pt x="763" y="160"/>
                  <a:pt x="763" y="158"/>
                  <a:pt x="762" y="157"/>
                </a:cubicBezTo>
                <a:cubicBezTo>
                  <a:pt x="761" y="156"/>
                  <a:pt x="759" y="156"/>
                  <a:pt x="757" y="157"/>
                </a:cubicBezTo>
                <a:cubicBezTo>
                  <a:pt x="756" y="158"/>
                  <a:pt x="756" y="158"/>
                  <a:pt x="756" y="158"/>
                </a:cubicBezTo>
                <a:lnTo>
                  <a:pt x="751" y="163"/>
                </a:lnTo>
                <a:close/>
                <a:moveTo>
                  <a:pt x="454" y="464"/>
                </a:moveTo>
                <a:cubicBezTo>
                  <a:pt x="453" y="463"/>
                  <a:pt x="451" y="463"/>
                  <a:pt x="450" y="464"/>
                </a:cubicBezTo>
                <a:cubicBezTo>
                  <a:pt x="337" y="577"/>
                  <a:pt x="337" y="577"/>
                  <a:pt x="337" y="577"/>
                </a:cubicBezTo>
                <a:cubicBezTo>
                  <a:pt x="336" y="578"/>
                  <a:pt x="336" y="580"/>
                  <a:pt x="337" y="581"/>
                </a:cubicBezTo>
                <a:cubicBezTo>
                  <a:pt x="338" y="582"/>
                  <a:pt x="339" y="582"/>
                  <a:pt x="340" y="582"/>
                </a:cubicBezTo>
                <a:cubicBezTo>
                  <a:pt x="340" y="582"/>
                  <a:pt x="341" y="582"/>
                  <a:pt x="342" y="581"/>
                </a:cubicBezTo>
                <a:cubicBezTo>
                  <a:pt x="454" y="468"/>
                  <a:pt x="454" y="468"/>
                  <a:pt x="454" y="468"/>
                </a:cubicBezTo>
                <a:cubicBezTo>
                  <a:pt x="456" y="467"/>
                  <a:pt x="456" y="465"/>
                  <a:pt x="454" y="464"/>
                </a:cubicBezTo>
                <a:close/>
                <a:moveTo>
                  <a:pt x="896" y="26"/>
                </a:moveTo>
                <a:cubicBezTo>
                  <a:pt x="897" y="26"/>
                  <a:pt x="898" y="25"/>
                  <a:pt x="898" y="25"/>
                </a:cubicBezTo>
                <a:cubicBezTo>
                  <a:pt x="903" y="20"/>
                  <a:pt x="903" y="20"/>
                  <a:pt x="903" y="20"/>
                </a:cubicBezTo>
                <a:cubicBezTo>
                  <a:pt x="904" y="19"/>
                  <a:pt x="904" y="17"/>
                  <a:pt x="903" y="16"/>
                </a:cubicBezTo>
                <a:cubicBezTo>
                  <a:pt x="902" y="14"/>
                  <a:pt x="900" y="14"/>
                  <a:pt x="899" y="16"/>
                </a:cubicBezTo>
                <a:cubicBezTo>
                  <a:pt x="894" y="20"/>
                  <a:pt x="894" y="20"/>
                  <a:pt x="894" y="20"/>
                </a:cubicBezTo>
                <a:cubicBezTo>
                  <a:pt x="893" y="21"/>
                  <a:pt x="893" y="23"/>
                  <a:pt x="894" y="25"/>
                </a:cubicBezTo>
                <a:cubicBezTo>
                  <a:pt x="895" y="25"/>
                  <a:pt x="895" y="26"/>
                  <a:pt x="896" y="26"/>
                </a:cubicBezTo>
                <a:close/>
                <a:moveTo>
                  <a:pt x="775" y="157"/>
                </a:moveTo>
                <a:cubicBezTo>
                  <a:pt x="774" y="156"/>
                  <a:pt x="772" y="156"/>
                  <a:pt x="771" y="157"/>
                </a:cubicBezTo>
                <a:cubicBezTo>
                  <a:pt x="749" y="179"/>
                  <a:pt x="749" y="179"/>
                  <a:pt x="749" y="179"/>
                </a:cubicBezTo>
                <a:cubicBezTo>
                  <a:pt x="748" y="180"/>
                  <a:pt x="748" y="182"/>
                  <a:pt x="749" y="184"/>
                </a:cubicBezTo>
                <a:cubicBezTo>
                  <a:pt x="750" y="184"/>
                  <a:pt x="750" y="184"/>
                  <a:pt x="751" y="184"/>
                </a:cubicBezTo>
                <a:cubicBezTo>
                  <a:pt x="752" y="184"/>
                  <a:pt x="753" y="184"/>
                  <a:pt x="753" y="184"/>
                </a:cubicBezTo>
                <a:cubicBezTo>
                  <a:pt x="775" y="162"/>
                  <a:pt x="775" y="162"/>
                  <a:pt x="775" y="162"/>
                </a:cubicBezTo>
                <a:cubicBezTo>
                  <a:pt x="777" y="160"/>
                  <a:pt x="777" y="158"/>
                  <a:pt x="775" y="157"/>
                </a:cubicBezTo>
                <a:close/>
                <a:moveTo>
                  <a:pt x="776" y="156"/>
                </a:moveTo>
                <a:cubicBezTo>
                  <a:pt x="777" y="157"/>
                  <a:pt x="778" y="157"/>
                  <a:pt x="778" y="157"/>
                </a:cubicBezTo>
                <a:cubicBezTo>
                  <a:pt x="779" y="157"/>
                  <a:pt x="780" y="157"/>
                  <a:pt x="780" y="156"/>
                </a:cubicBezTo>
                <a:cubicBezTo>
                  <a:pt x="794" y="143"/>
                  <a:pt x="794" y="143"/>
                  <a:pt x="794" y="143"/>
                </a:cubicBezTo>
                <a:cubicBezTo>
                  <a:pt x="795" y="142"/>
                  <a:pt x="795" y="140"/>
                  <a:pt x="794" y="139"/>
                </a:cubicBezTo>
                <a:cubicBezTo>
                  <a:pt x="793" y="137"/>
                  <a:pt x="791" y="137"/>
                  <a:pt x="790" y="139"/>
                </a:cubicBezTo>
                <a:cubicBezTo>
                  <a:pt x="776" y="152"/>
                  <a:pt x="776" y="152"/>
                  <a:pt x="776" y="152"/>
                </a:cubicBezTo>
                <a:cubicBezTo>
                  <a:pt x="775" y="153"/>
                  <a:pt x="775" y="155"/>
                  <a:pt x="776" y="156"/>
                </a:cubicBezTo>
                <a:close/>
                <a:moveTo>
                  <a:pt x="462" y="475"/>
                </a:moveTo>
                <a:cubicBezTo>
                  <a:pt x="463" y="474"/>
                  <a:pt x="463" y="472"/>
                  <a:pt x="462" y="471"/>
                </a:cubicBezTo>
                <a:cubicBezTo>
                  <a:pt x="461" y="470"/>
                  <a:pt x="459" y="470"/>
                  <a:pt x="457" y="471"/>
                </a:cubicBezTo>
                <a:cubicBezTo>
                  <a:pt x="343" y="585"/>
                  <a:pt x="343" y="585"/>
                  <a:pt x="343" y="585"/>
                </a:cubicBezTo>
                <a:cubicBezTo>
                  <a:pt x="342" y="586"/>
                  <a:pt x="342" y="588"/>
                  <a:pt x="343" y="589"/>
                </a:cubicBezTo>
                <a:cubicBezTo>
                  <a:pt x="344" y="590"/>
                  <a:pt x="345" y="590"/>
                  <a:pt x="345" y="590"/>
                </a:cubicBezTo>
                <a:cubicBezTo>
                  <a:pt x="346" y="590"/>
                  <a:pt x="347" y="590"/>
                  <a:pt x="347" y="589"/>
                </a:cubicBezTo>
                <a:lnTo>
                  <a:pt x="462" y="475"/>
                </a:lnTo>
                <a:close/>
                <a:moveTo>
                  <a:pt x="791" y="152"/>
                </a:moveTo>
                <a:cubicBezTo>
                  <a:pt x="782" y="160"/>
                  <a:pt x="782" y="160"/>
                  <a:pt x="782" y="160"/>
                </a:cubicBezTo>
                <a:cubicBezTo>
                  <a:pt x="781" y="161"/>
                  <a:pt x="781" y="163"/>
                  <a:pt x="782" y="164"/>
                </a:cubicBezTo>
                <a:cubicBezTo>
                  <a:pt x="783" y="165"/>
                  <a:pt x="784" y="165"/>
                  <a:pt x="784" y="165"/>
                </a:cubicBezTo>
                <a:cubicBezTo>
                  <a:pt x="785" y="165"/>
                  <a:pt x="786" y="165"/>
                  <a:pt x="787" y="164"/>
                </a:cubicBezTo>
                <a:cubicBezTo>
                  <a:pt x="795" y="156"/>
                  <a:pt x="795" y="156"/>
                  <a:pt x="795" y="156"/>
                </a:cubicBezTo>
                <a:cubicBezTo>
                  <a:pt x="796" y="155"/>
                  <a:pt x="796" y="153"/>
                  <a:pt x="795" y="152"/>
                </a:cubicBezTo>
                <a:cubicBezTo>
                  <a:pt x="794" y="150"/>
                  <a:pt x="792" y="150"/>
                  <a:pt x="791" y="152"/>
                </a:cubicBezTo>
                <a:close/>
                <a:moveTo>
                  <a:pt x="867" y="84"/>
                </a:moveTo>
                <a:cubicBezTo>
                  <a:pt x="872" y="80"/>
                  <a:pt x="872" y="80"/>
                  <a:pt x="872" y="80"/>
                </a:cubicBezTo>
                <a:cubicBezTo>
                  <a:pt x="872" y="80"/>
                  <a:pt x="872" y="80"/>
                  <a:pt x="872" y="80"/>
                </a:cubicBezTo>
                <a:cubicBezTo>
                  <a:pt x="874" y="78"/>
                  <a:pt x="874" y="78"/>
                  <a:pt x="874" y="78"/>
                </a:cubicBezTo>
                <a:cubicBezTo>
                  <a:pt x="875" y="77"/>
                  <a:pt x="875" y="74"/>
                  <a:pt x="874" y="73"/>
                </a:cubicBezTo>
                <a:cubicBezTo>
                  <a:pt x="872" y="72"/>
                  <a:pt x="871" y="72"/>
                  <a:pt x="870" y="73"/>
                </a:cubicBezTo>
                <a:cubicBezTo>
                  <a:pt x="869" y="74"/>
                  <a:pt x="869" y="74"/>
                  <a:pt x="869" y="74"/>
                </a:cubicBezTo>
                <a:cubicBezTo>
                  <a:pt x="869" y="74"/>
                  <a:pt x="869" y="74"/>
                  <a:pt x="869" y="74"/>
                </a:cubicBezTo>
                <a:cubicBezTo>
                  <a:pt x="863" y="79"/>
                  <a:pt x="863" y="79"/>
                  <a:pt x="863" y="79"/>
                </a:cubicBezTo>
                <a:cubicBezTo>
                  <a:pt x="862" y="81"/>
                  <a:pt x="862" y="82"/>
                  <a:pt x="863" y="84"/>
                </a:cubicBezTo>
                <a:cubicBezTo>
                  <a:pt x="864" y="84"/>
                  <a:pt x="864" y="85"/>
                  <a:pt x="865" y="85"/>
                </a:cubicBezTo>
                <a:cubicBezTo>
                  <a:pt x="866" y="85"/>
                  <a:pt x="867" y="85"/>
                  <a:pt x="867" y="84"/>
                </a:cubicBezTo>
                <a:close/>
                <a:moveTo>
                  <a:pt x="824" y="125"/>
                </a:moveTo>
                <a:cubicBezTo>
                  <a:pt x="825" y="125"/>
                  <a:pt x="826" y="125"/>
                  <a:pt x="827" y="124"/>
                </a:cubicBezTo>
                <a:cubicBezTo>
                  <a:pt x="838" y="113"/>
                  <a:pt x="838" y="113"/>
                  <a:pt x="838" y="113"/>
                </a:cubicBezTo>
                <a:cubicBezTo>
                  <a:pt x="840" y="111"/>
                  <a:pt x="840" y="109"/>
                  <a:pt x="838" y="108"/>
                </a:cubicBezTo>
                <a:cubicBezTo>
                  <a:pt x="837" y="107"/>
                  <a:pt x="835" y="107"/>
                  <a:pt x="834" y="108"/>
                </a:cubicBezTo>
                <a:cubicBezTo>
                  <a:pt x="822" y="120"/>
                  <a:pt x="822" y="120"/>
                  <a:pt x="822" y="120"/>
                </a:cubicBezTo>
                <a:cubicBezTo>
                  <a:pt x="821" y="121"/>
                  <a:pt x="821" y="123"/>
                  <a:pt x="822" y="124"/>
                </a:cubicBezTo>
                <a:cubicBezTo>
                  <a:pt x="823" y="125"/>
                  <a:pt x="824" y="125"/>
                  <a:pt x="824" y="125"/>
                </a:cubicBezTo>
                <a:close/>
                <a:moveTo>
                  <a:pt x="468" y="483"/>
                </a:moveTo>
                <a:cubicBezTo>
                  <a:pt x="470" y="481"/>
                  <a:pt x="470" y="479"/>
                  <a:pt x="468" y="478"/>
                </a:cubicBezTo>
                <a:cubicBezTo>
                  <a:pt x="467" y="477"/>
                  <a:pt x="465" y="477"/>
                  <a:pt x="464" y="478"/>
                </a:cubicBezTo>
                <a:cubicBezTo>
                  <a:pt x="347" y="595"/>
                  <a:pt x="347" y="595"/>
                  <a:pt x="347" y="595"/>
                </a:cubicBezTo>
                <a:cubicBezTo>
                  <a:pt x="346" y="596"/>
                  <a:pt x="346" y="598"/>
                  <a:pt x="347" y="599"/>
                </a:cubicBezTo>
                <a:cubicBezTo>
                  <a:pt x="348" y="600"/>
                  <a:pt x="348" y="600"/>
                  <a:pt x="349" y="600"/>
                </a:cubicBezTo>
                <a:cubicBezTo>
                  <a:pt x="350" y="600"/>
                  <a:pt x="351" y="600"/>
                  <a:pt x="351" y="599"/>
                </a:cubicBezTo>
                <a:lnTo>
                  <a:pt x="468" y="483"/>
                </a:lnTo>
                <a:close/>
                <a:moveTo>
                  <a:pt x="773" y="173"/>
                </a:moveTo>
                <a:cubicBezTo>
                  <a:pt x="772" y="172"/>
                  <a:pt x="770" y="172"/>
                  <a:pt x="769" y="173"/>
                </a:cubicBezTo>
                <a:cubicBezTo>
                  <a:pt x="767" y="175"/>
                  <a:pt x="767" y="175"/>
                  <a:pt x="767" y="175"/>
                </a:cubicBezTo>
                <a:cubicBezTo>
                  <a:pt x="765" y="177"/>
                  <a:pt x="765" y="179"/>
                  <a:pt x="767" y="180"/>
                </a:cubicBezTo>
                <a:cubicBezTo>
                  <a:pt x="767" y="180"/>
                  <a:pt x="768" y="181"/>
                  <a:pt x="769" y="181"/>
                </a:cubicBezTo>
                <a:cubicBezTo>
                  <a:pt x="770" y="181"/>
                  <a:pt x="770" y="180"/>
                  <a:pt x="771" y="180"/>
                </a:cubicBezTo>
                <a:cubicBezTo>
                  <a:pt x="773" y="178"/>
                  <a:pt x="773" y="178"/>
                  <a:pt x="773" y="178"/>
                </a:cubicBezTo>
                <a:cubicBezTo>
                  <a:pt x="774" y="177"/>
                  <a:pt x="774" y="175"/>
                  <a:pt x="773" y="173"/>
                </a:cubicBezTo>
                <a:close/>
                <a:moveTo>
                  <a:pt x="888" y="68"/>
                </a:moveTo>
                <a:cubicBezTo>
                  <a:pt x="887" y="69"/>
                  <a:pt x="887" y="69"/>
                  <a:pt x="887" y="69"/>
                </a:cubicBezTo>
                <a:cubicBezTo>
                  <a:pt x="887" y="69"/>
                  <a:pt x="887" y="69"/>
                  <a:pt x="887" y="70"/>
                </a:cubicBezTo>
                <a:cubicBezTo>
                  <a:pt x="825" y="131"/>
                  <a:pt x="825" y="131"/>
                  <a:pt x="825" y="131"/>
                </a:cubicBezTo>
                <a:cubicBezTo>
                  <a:pt x="824" y="132"/>
                  <a:pt x="824" y="134"/>
                  <a:pt x="825" y="135"/>
                </a:cubicBezTo>
                <a:cubicBezTo>
                  <a:pt x="826" y="136"/>
                  <a:pt x="827" y="136"/>
                  <a:pt x="828" y="136"/>
                </a:cubicBezTo>
                <a:cubicBezTo>
                  <a:pt x="828" y="136"/>
                  <a:pt x="829" y="136"/>
                  <a:pt x="830" y="135"/>
                </a:cubicBezTo>
                <a:cubicBezTo>
                  <a:pt x="891" y="74"/>
                  <a:pt x="891" y="74"/>
                  <a:pt x="891" y="74"/>
                </a:cubicBezTo>
                <a:cubicBezTo>
                  <a:pt x="891" y="74"/>
                  <a:pt x="891" y="73"/>
                  <a:pt x="891" y="73"/>
                </a:cubicBezTo>
                <a:cubicBezTo>
                  <a:pt x="892" y="73"/>
                  <a:pt x="892" y="73"/>
                  <a:pt x="892" y="73"/>
                </a:cubicBezTo>
                <a:cubicBezTo>
                  <a:pt x="893" y="72"/>
                  <a:pt x="893" y="72"/>
                  <a:pt x="893" y="72"/>
                </a:cubicBezTo>
                <a:cubicBezTo>
                  <a:pt x="894" y="71"/>
                  <a:pt x="894" y="69"/>
                  <a:pt x="893" y="68"/>
                </a:cubicBezTo>
                <a:cubicBezTo>
                  <a:pt x="891" y="67"/>
                  <a:pt x="889" y="67"/>
                  <a:pt x="888" y="68"/>
                </a:cubicBezTo>
                <a:close/>
                <a:moveTo>
                  <a:pt x="478" y="486"/>
                </a:moveTo>
                <a:cubicBezTo>
                  <a:pt x="480" y="485"/>
                  <a:pt x="480" y="483"/>
                  <a:pt x="478" y="482"/>
                </a:cubicBezTo>
                <a:cubicBezTo>
                  <a:pt x="477" y="481"/>
                  <a:pt x="475" y="481"/>
                  <a:pt x="474" y="482"/>
                </a:cubicBezTo>
                <a:cubicBezTo>
                  <a:pt x="352" y="604"/>
                  <a:pt x="352" y="604"/>
                  <a:pt x="352" y="604"/>
                </a:cubicBezTo>
                <a:cubicBezTo>
                  <a:pt x="351" y="605"/>
                  <a:pt x="351" y="607"/>
                  <a:pt x="352" y="608"/>
                </a:cubicBezTo>
                <a:cubicBezTo>
                  <a:pt x="353" y="609"/>
                  <a:pt x="354" y="609"/>
                  <a:pt x="354" y="609"/>
                </a:cubicBezTo>
                <a:cubicBezTo>
                  <a:pt x="355" y="609"/>
                  <a:pt x="356" y="609"/>
                  <a:pt x="357" y="608"/>
                </a:cubicBezTo>
                <a:lnTo>
                  <a:pt x="478" y="486"/>
                </a:lnTo>
                <a:close/>
                <a:moveTo>
                  <a:pt x="777" y="183"/>
                </a:moveTo>
                <a:cubicBezTo>
                  <a:pt x="778" y="184"/>
                  <a:pt x="779" y="184"/>
                  <a:pt x="779" y="184"/>
                </a:cubicBezTo>
                <a:cubicBezTo>
                  <a:pt x="780" y="184"/>
                  <a:pt x="781" y="184"/>
                  <a:pt x="782" y="183"/>
                </a:cubicBezTo>
                <a:cubicBezTo>
                  <a:pt x="801" y="164"/>
                  <a:pt x="801" y="164"/>
                  <a:pt x="801" y="164"/>
                </a:cubicBezTo>
                <a:cubicBezTo>
                  <a:pt x="802" y="163"/>
                  <a:pt x="802" y="161"/>
                  <a:pt x="801" y="160"/>
                </a:cubicBezTo>
                <a:cubicBezTo>
                  <a:pt x="800" y="158"/>
                  <a:pt x="798" y="158"/>
                  <a:pt x="797" y="160"/>
                </a:cubicBezTo>
                <a:cubicBezTo>
                  <a:pt x="777" y="179"/>
                  <a:pt x="777" y="179"/>
                  <a:pt x="777" y="179"/>
                </a:cubicBezTo>
                <a:cubicBezTo>
                  <a:pt x="776" y="180"/>
                  <a:pt x="776" y="182"/>
                  <a:pt x="777" y="183"/>
                </a:cubicBezTo>
                <a:close/>
                <a:moveTo>
                  <a:pt x="490" y="488"/>
                </a:moveTo>
                <a:cubicBezTo>
                  <a:pt x="492" y="487"/>
                  <a:pt x="492" y="485"/>
                  <a:pt x="490" y="484"/>
                </a:cubicBezTo>
                <a:cubicBezTo>
                  <a:pt x="489" y="483"/>
                  <a:pt x="487" y="483"/>
                  <a:pt x="486" y="484"/>
                </a:cubicBezTo>
                <a:cubicBezTo>
                  <a:pt x="357" y="613"/>
                  <a:pt x="357" y="613"/>
                  <a:pt x="357" y="613"/>
                </a:cubicBezTo>
                <a:cubicBezTo>
                  <a:pt x="356" y="615"/>
                  <a:pt x="356" y="617"/>
                  <a:pt x="357" y="618"/>
                </a:cubicBezTo>
                <a:cubicBezTo>
                  <a:pt x="357" y="618"/>
                  <a:pt x="358" y="619"/>
                  <a:pt x="359" y="619"/>
                </a:cubicBezTo>
                <a:cubicBezTo>
                  <a:pt x="360" y="619"/>
                  <a:pt x="360" y="618"/>
                  <a:pt x="361" y="618"/>
                </a:cubicBezTo>
                <a:lnTo>
                  <a:pt x="490" y="488"/>
                </a:lnTo>
                <a:close/>
                <a:moveTo>
                  <a:pt x="785" y="189"/>
                </a:moveTo>
                <a:cubicBezTo>
                  <a:pt x="786" y="190"/>
                  <a:pt x="787" y="190"/>
                  <a:pt x="788" y="190"/>
                </a:cubicBezTo>
                <a:cubicBezTo>
                  <a:pt x="788" y="190"/>
                  <a:pt x="789" y="190"/>
                  <a:pt x="790" y="189"/>
                </a:cubicBezTo>
                <a:cubicBezTo>
                  <a:pt x="807" y="171"/>
                  <a:pt x="807" y="171"/>
                  <a:pt x="807" y="171"/>
                </a:cubicBezTo>
                <a:cubicBezTo>
                  <a:pt x="809" y="170"/>
                  <a:pt x="809" y="168"/>
                  <a:pt x="807" y="167"/>
                </a:cubicBezTo>
                <a:cubicBezTo>
                  <a:pt x="806" y="166"/>
                  <a:pt x="804" y="166"/>
                  <a:pt x="803" y="167"/>
                </a:cubicBezTo>
                <a:cubicBezTo>
                  <a:pt x="785" y="185"/>
                  <a:pt x="785" y="185"/>
                  <a:pt x="785" y="185"/>
                </a:cubicBezTo>
                <a:cubicBezTo>
                  <a:pt x="784" y="186"/>
                  <a:pt x="784" y="188"/>
                  <a:pt x="785" y="189"/>
                </a:cubicBezTo>
                <a:close/>
                <a:moveTo>
                  <a:pt x="832" y="143"/>
                </a:moveTo>
                <a:cubicBezTo>
                  <a:pt x="832" y="143"/>
                  <a:pt x="833" y="144"/>
                  <a:pt x="834" y="144"/>
                </a:cubicBezTo>
                <a:cubicBezTo>
                  <a:pt x="835" y="144"/>
                  <a:pt x="836" y="143"/>
                  <a:pt x="836" y="143"/>
                </a:cubicBezTo>
                <a:cubicBezTo>
                  <a:pt x="911" y="68"/>
                  <a:pt x="911" y="68"/>
                  <a:pt x="911" y="68"/>
                </a:cubicBezTo>
                <a:cubicBezTo>
                  <a:pt x="912" y="66"/>
                  <a:pt x="912" y="65"/>
                  <a:pt x="911" y="63"/>
                </a:cubicBezTo>
                <a:cubicBezTo>
                  <a:pt x="910" y="62"/>
                  <a:pt x="908" y="62"/>
                  <a:pt x="907" y="63"/>
                </a:cubicBezTo>
                <a:cubicBezTo>
                  <a:pt x="832" y="138"/>
                  <a:pt x="832" y="138"/>
                  <a:pt x="832" y="138"/>
                </a:cubicBezTo>
                <a:cubicBezTo>
                  <a:pt x="831" y="139"/>
                  <a:pt x="831" y="141"/>
                  <a:pt x="832" y="143"/>
                </a:cubicBezTo>
                <a:close/>
                <a:moveTo>
                  <a:pt x="786" y="198"/>
                </a:moveTo>
                <a:cubicBezTo>
                  <a:pt x="780" y="204"/>
                  <a:pt x="780" y="204"/>
                  <a:pt x="780" y="204"/>
                </a:cubicBezTo>
                <a:cubicBezTo>
                  <a:pt x="779" y="205"/>
                  <a:pt x="779" y="207"/>
                  <a:pt x="780" y="208"/>
                </a:cubicBezTo>
                <a:cubicBezTo>
                  <a:pt x="781" y="209"/>
                  <a:pt x="782" y="209"/>
                  <a:pt x="782" y="209"/>
                </a:cubicBezTo>
                <a:cubicBezTo>
                  <a:pt x="783" y="209"/>
                  <a:pt x="784" y="209"/>
                  <a:pt x="785" y="208"/>
                </a:cubicBezTo>
                <a:cubicBezTo>
                  <a:pt x="791" y="202"/>
                  <a:pt x="791" y="202"/>
                  <a:pt x="791" y="202"/>
                </a:cubicBezTo>
                <a:cubicBezTo>
                  <a:pt x="792" y="201"/>
                  <a:pt x="792" y="200"/>
                  <a:pt x="791" y="199"/>
                </a:cubicBezTo>
                <a:cubicBezTo>
                  <a:pt x="792" y="199"/>
                  <a:pt x="792" y="199"/>
                  <a:pt x="793" y="199"/>
                </a:cubicBezTo>
                <a:cubicBezTo>
                  <a:pt x="793" y="199"/>
                  <a:pt x="794" y="199"/>
                  <a:pt x="795" y="198"/>
                </a:cubicBezTo>
                <a:cubicBezTo>
                  <a:pt x="797" y="195"/>
                  <a:pt x="797" y="195"/>
                  <a:pt x="797" y="195"/>
                </a:cubicBezTo>
                <a:cubicBezTo>
                  <a:pt x="799" y="194"/>
                  <a:pt x="799" y="192"/>
                  <a:pt x="797" y="191"/>
                </a:cubicBezTo>
                <a:cubicBezTo>
                  <a:pt x="796" y="190"/>
                  <a:pt x="794" y="190"/>
                  <a:pt x="793" y="191"/>
                </a:cubicBezTo>
                <a:cubicBezTo>
                  <a:pt x="790" y="194"/>
                  <a:pt x="790" y="194"/>
                  <a:pt x="790" y="194"/>
                </a:cubicBezTo>
                <a:cubicBezTo>
                  <a:pt x="789" y="195"/>
                  <a:pt x="789" y="196"/>
                  <a:pt x="790" y="197"/>
                </a:cubicBezTo>
                <a:cubicBezTo>
                  <a:pt x="789" y="197"/>
                  <a:pt x="787" y="197"/>
                  <a:pt x="786" y="198"/>
                </a:cubicBezTo>
                <a:close/>
                <a:moveTo>
                  <a:pt x="500" y="488"/>
                </a:moveTo>
                <a:cubicBezTo>
                  <a:pt x="499" y="487"/>
                  <a:pt x="497" y="487"/>
                  <a:pt x="496" y="488"/>
                </a:cubicBezTo>
                <a:cubicBezTo>
                  <a:pt x="362" y="622"/>
                  <a:pt x="362" y="622"/>
                  <a:pt x="362" y="622"/>
                </a:cubicBezTo>
                <a:cubicBezTo>
                  <a:pt x="361" y="624"/>
                  <a:pt x="361" y="626"/>
                  <a:pt x="362" y="627"/>
                </a:cubicBezTo>
                <a:cubicBezTo>
                  <a:pt x="362" y="627"/>
                  <a:pt x="363" y="628"/>
                  <a:pt x="364" y="628"/>
                </a:cubicBezTo>
                <a:cubicBezTo>
                  <a:pt x="365" y="628"/>
                  <a:pt x="365" y="627"/>
                  <a:pt x="366" y="627"/>
                </a:cubicBezTo>
                <a:cubicBezTo>
                  <a:pt x="500" y="493"/>
                  <a:pt x="500" y="493"/>
                  <a:pt x="500" y="493"/>
                </a:cubicBezTo>
                <a:cubicBezTo>
                  <a:pt x="501" y="492"/>
                  <a:pt x="501" y="490"/>
                  <a:pt x="500" y="488"/>
                </a:cubicBezTo>
                <a:close/>
                <a:moveTo>
                  <a:pt x="804" y="180"/>
                </a:moveTo>
                <a:cubicBezTo>
                  <a:pt x="801" y="183"/>
                  <a:pt x="801" y="183"/>
                  <a:pt x="801" y="183"/>
                </a:cubicBezTo>
                <a:cubicBezTo>
                  <a:pt x="800" y="185"/>
                  <a:pt x="800" y="186"/>
                  <a:pt x="801" y="188"/>
                </a:cubicBezTo>
                <a:cubicBezTo>
                  <a:pt x="801" y="188"/>
                  <a:pt x="802" y="189"/>
                  <a:pt x="803" y="189"/>
                </a:cubicBezTo>
                <a:cubicBezTo>
                  <a:pt x="804" y="189"/>
                  <a:pt x="805" y="188"/>
                  <a:pt x="805" y="188"/>
                </a:cubicBezTo>
                <a:cubicBezTo>
                  <a:pt x="809" y="184"/>
                  <a:pt x="809" y="184"/>
                  <a:pt x="809" y="184"/>
                </a:cubicBezTo>
                <a:cubicBezTo>
                  <a:pt x="810" y="183"/>
                  <a:pt x="810" y="181"/>
                  <a:pt x="809" y="180"/>
                </a:cubicBezTo>
                <a:cubicBezTo>
                  <a:pt x="807" y="179"/>
                  <a:pt x="806" y="179"/>
                  <a:pt x="804" y="180"/>
                </a:cubicBezTo>
                <a:close/>
                <a:moveTo>
                  <a:pt x="852" y="136"/>
                </a:moveTo>
                <a:cubicBezTo>
                  <a:pt x="853" y="137"/>
                  <a:pt x="854" y="137"/>
                  <a:pt x="855" y="137"/>
                </a:cubicBezTo>
                <a:cubicBezTo>
                  <a:pt x="855" y="137"/>
                  <a:pt x="856" y="137"/>
                  <a:pt x="857" y="136"/>
                </a:cubicBezTo>
                <a:cubicBezTo>
                  <a:pt x="923" y="69"/>
                  <a:pt x="923" y="69"/>
                  <a:pt x="923" y="69"/>
                </a:cubicBezTo>
                <a:cubicBezTo>
                  <a:pt x="925" y="68"/>
                  <a:pt x="925" y="66"/>
                  <a:pt x="923" y="65"/>
                </a:cubicBezTo>
                <a:cubicBezTo>
                  <a:pt x="922" y="64"/>
                  <a:pt x="920" y="64"/>
                  <a:pt x="919" y="65"/>
                </a:cubicBezTo>
                <a:cubicBezTo>
                  <a:pt x="852" y="132"/>
                  <a:pt x="852" y="132"/>
                  <a:pt x="852" y="132"/>
                </a:cubicBezTo>
                <a:cubicBezTo>
                  <a:pt x="851" y="133"/>
                  <a:pt x="851" y="135"/>
                  <a:pt x="852" y="136"/>
                </a:cubicBezTo>
                <a:close/>
                <a:moveTo>
                  <a:pt x="970" y="22"/>
                </a:moveTo>
                <a:cubicBezTo>
                  <a:pt x="971" y="22"/>
                  <a:pt x="971" y="21"/>
                  <a:pt x="972" y="21"/>
                </a:cubicBezTo>
                <a:cubicBezTo>
                  <a:pt x="975" y="18"/>
                  <a:pt x="975" y="18"/>
                  <a:pt x="975" y="18"/>
                </a:cubicBezTo>
                <a:cubicBezTo>
                  <a:pt x="976" y="17"/>
                  <a:pt x="976" y="15"/>
                  <a:pt x="975" y="14"/>
                </a:cubicBezTo>
                <a:cubicBezTo>
                  <a:pt x="974" y="12"/>
                  <a:pt x="972" y="12"/>
                  <a:pt x="970" y="14"/>
                </a:cubicBezTo>
                <a:cubicBezTo>
                  <a:pt x="968" y="16"/>
                  <a:pt x="968" y="16"/>
                  <a:pt x="968" y="16"/>
                </a:cubicBezTo>
                <a:cubicBezTo>
                  <a:pt x="966" y="18"/>
                  <a:pt x="966" y="20"/>
                  <a:pt x="968" y="21"/>
                </a:cubicBezTo>
                <a:cubicBezTo>
                  <a:pt x="968" y="21"/>
                  <a:pt x="969" y="22"/>
                  <a:pt x="970" y="22"/>
                </a:cubicBezTo>
                <a:close/>
                <a:moveTo>
                  <a:pt x="767" y="231"/>
                </a:moveTo>
                <a:cubicBezTo>
                  <a:pt x="752" y="246"/>
                  <a:pt x="752" y="246"/>
                  <a:pt x="752" y="246"/>
                </a:cubicBezTo>
                <a:cubicBezTo>
                  <a:pt x="751" y="247"/>
                  <a:pt x="751" y="249"/>
                  <a:pt x="752" y="250"/>
                </a:cubicBezTo>
                <a:cubicBezTo>
                  <a:pt x="753" y="251"/>
                  <a:pt x="753" y="251"/>
                  <a:pt x="754" y="251"/>
                </a:cubicBezTo>
                <a:cubicBezTo>
                  <a:pt x="755" y="251"/>
                  <a:pt x="756" y="251"/>
                  <a:pt x="756" y="250"/>
                </a:cubicBezTo>
                <a:cubicBezTo>
                  <a:pt x="771" y="236"/>
                  <a:pt x="771" y="236"/>
                  <a:pt x="771" y="236"/>
                </a:cubicBezTo>
                <a:cubicBezTo>
                  <a:pt x="772" y="234"/>
                  <a:pt x="772" y="232"/>
                  <a:pt x="771" y="231"/>
                </a:cubicBezTo>
                <a:cubicBezTo>
                  <a:pt x="770" y="230"/>
                  <a:pt x="768" y="230"/>
                  <a:pt x="767" y="231"/>
                </a:cubicBezTo>
                <a:close/>
                <a:moveTo>
                  <a:pt x="505" y="497"/>
                </a:moveTo>
                <a:cubicBezTo>
                  <a:pt x="504" y="496"/>
                  <a:pt x="502" y="496"/>
                  <a:pt x="501" y="497"/>
                </a:cubicBezTo>
                <a:cubicBezTo>
                  <a:pt x="369" y="629"/>
                  <a:pt x="369" y="629"/>
                  <a:pt x="369" y="629"/>
                </a:cubicBezTo>
                <a:cubicBezTo>
                  <a:pt x="368" y="630"/>
                  <a:pt x="368" y="632"/>
                  <a:pt x="369" y="633"/>
                </a:cubicBezTo>
                <a:cubicBezTo>
                  <a:pt x="370" y="634"/>
                  <a:pt x="371" y="634"/>
                  <a:pt x="371" y="634"/>
                </a:cubicBezTo>
                <a:cubicBezTo>
                  <a:pt x="372" y="634"/>
                  <a:pt x="373" y="634"/>
                  <a:pt x="374" y="633"/>
                </a:cubicBezTo>
                <a:cubicBezTo>
                  <a:pt x="505" y="501"/>
                  <a:pt x="505" y="501"/>
                  <a:pt x="505" y="501"/>
                </a:cubicBezTo>
                <a:cubicBezTo>
                  <a:pt x="507" y="500"/>
                  <a:pt x="507" y="498"/>
                  <a:pt x="505" y="497"/>
                </a:cubicBezTo>
                <a:close/>
                <a:moveTo>
                  <a:pt x="851" y="147"/>
                </a:moveTo>
                <a:cubicBezTo>
                  <a:pt x="841" y="157"/>
                  <a:pt x="841" y="157"/>
                  <a:pt x="841" y="157"/>
                </a:cubicBezTo>
                <a:cubicBezTo>
                  <a:pt x="840" y="158"/>
                  <a:pt x="840" y="160"/>
                  <a:pt x="841" y="161"/>
                </a:cubicBezTo>
                <a:cubicBezTo>
                  <a:pt x="842" y="162"/>
                  <a:pt x="843" y="162"/>
                  <a:pt x="843" y="162"/>
                </a:cubicBezTo>
                <a:cubicBezTo>
                  <a:pt x="844" y="162"/>
                  <a:pt x="845" y="162"/>
                  <a:pt x="846" y="161"/>
                </a:cubicBezTo>
                <a:cubicBezTo>
                  <a:pt x="855" y="152"/>
                  <a:pt x="855" y="152"/>
                  <a:pt x="855" y="152"/>
                </a:cubicBezTo>
                <a:cubicBezTo>
                  <a:pt x="856" y="151"/>
                  <a:pt x="856" y="149"/>
                  <a:pt x="855" y="147"/>
                </a:cubicBezTo>
                <a:cubicBezTo>
                  <a:pt x="854" y="146"/>
                  <a:pt x="852" y="146"/>
                  <a:pt x="851" y="147"/>
                </a:cubicBezTo>
                <a:close/>
                <a:moveTo>
                  <a:pt x="985" y="21"/>
                </a:moveTo>
                <a:cubicBezTo>
                  <a:pt x="986" y="21"/>
                  <a:pt x="987" y="20"/>
                  <a:pt x="987" y="20"/>
                </a:cubicBezTo>
                <a:cubicBezTo>
                  <a:pt x="988" y="18"/>
                  <a:pt x="988" y="18"/>
                  <a:pt x="988" y="18"/>
                </a:cubicBezTo>
                <a:cubicBezTo>
                  <a:pt x="990" y="17"/>
                  <a:pt x="990" y="15"/>
                  <a:pt x="988" y="14"/>
                </a:cubicBezTo>
                <a:cubicBezTo>
                  <a:pt x="987" y="13"/>
                  <a:pt x="985" y="13"/>
                  <a:pt x="984" y="14"/>
                </a:cubicBezTo>
                <a:cubicBezTo>
                  <a:pt x="983" y="15"/>
                  <a:pt x="983" y="15"/>
                  <a:pt x="983" y="15"/>
                </a:cubicBezTo>
                <a:cubicBezTo>
                  <a:pt x="982" y="16"/>
                  <a:pt x="982" y="18"/>
                  <a:pt x="983" y="20"/>
                </a:cubicBezTo>
                <a:cubicBezTo>
                  <a:pt x="983" y="20"/>
                  <a:pt x="984" y="21"/>
                  <a:pt x="985" y="21"/>
                </a:cubicBezTo>
                <a:close/>
                <a:moveTo>
                  <a:pt x="791" y="215"/>
                </a:moveTo>
                <a:cubicBezTo>
                  <a:pt x="791" y="215"/>
                  <a:pt x="792" y="215"/>
                  <a:pt x="793" y="214"/>
                </a:cubicBezTo>
                <a:cubicBezTo>
                  <a:pt x="824" y="183"/>
                  <a:pt x="824" y="183"/>
                  <a:pt x="824" y="183"/>
                </a:cubicBezTo>
                <a:cubicBezTo>
                  <a:pt x="830" y="177"/>
                  <a:pt x="830" y="177"/>
                  <a:pt x="830" y="177"/>
                </a:cubicBezTo>
                <a:cubicBezTo>
                  <a:pt x="836" y="170"/>
                  <a:pt x="836" y="170"/>
                  <a:pt x="836" y="170"/>
                </a:cubicBezTo>
                <a:cubicBezTo>
                  <a:pt x="838" y="169"/>
                  <a:pt x="838" y="167"/>
                  <a:pt x="836" y="166"/>
                </a:cubicBezTo>
                <a:cubicBezTo>
                  <a:pt x="835" y="165"/>
                  <a:pt x="833" y="165"/>
                  <a:pt x="832" y="166"/>
                </a:cubicBezTo>
                <a:cubicBezTo>
                  <a:pt x="826" y="172"/>
                  <a:pt x="826" y="172"/>
                  <a:pt x="826" y="172"/>
                </a:cubicBezTo>
                <a:cubicBezTo>
                  <a:pt x="788" y="210"/>
                  <a:pt x="788" y="210"/>
                  <a:pt x="788" y="210"/>
                </a:cubicBezTo>
                <a:cubicBezTo>
                  <a:pt x="787" y="211"/>
                  <a:pt x="787" y="213"/>
                  <a:pt x="788" y="214"/>
                </a:cubicBezTo>
                <a:cubicBezTo>
                  <a:pt x="789" y="215"/>
                  <a:pt x="790" y="215"/>
                  <a:pt x="791" y="215"/>
                </a:cubicBezTo>
                <a:close/>
                <a:moveTo>
                  <a:pt x="862" y="145"/>
                </a:moveTo>
                <a:cubicBezTo>
                  <a:pt x="885" y="122"/>
                  <a:pt x="885" y="122"/>
                  <a:pt x="885" y="122"/>
                </a:cubicBezTo>
                <a:cubicBezTo>
                  <a:pt x="886" y="121"/>
                  <a:pt x="886" y="119"/>
                  <a:pt x="885" y="118"/>
                </a:cubicBezTo>
                <a:cubicBezTo>
                  <a:pt x="884" y="116"/>
                  <a:pt x="882" y="116"/>
                  <a:pt x="881" y="118"/>
                </a:cubicBezTo>
                <a:cubicBezTo>
                  <a:pt x="858" y="140"/>
                  <a:pt x="858" y="140"/>
                  <a:pt x="858" y="140"/>
                </a:cubicBezTo>
                <a:cubicBezTo>
                  <a:pt x="857" y="141"/>
                  <a:pt x="857" y="143"/>
                  <a:pt x="858" y="145"/>
                </a:cubicBezTo>
                <a:cubicBezTo>
                  <a:pt x="858" y="145"/>
                  <a:pt x="859" y="146"/>
                  <a:pt x="860" y="146"/>
                </a:cubicBezTo>
                <a:cubicBezTo>
                  <a:pt x="861" y="146"/>
                  <a:pt x="862" y="145"/>
                  <a:pt x="862" y="145"/>
                </a:cubicBezTo>
                <a:close/>
                <a:moveTo>
                  <a:pt x="906" y="97"/>
                </a:moveTo>
                <a:cubicBezTo>
                  <a:pt x="906" y="97"/>
                  <a:pt x="907" y="98"/>
                  <a:pt x="908" y="98"/>
                </a:cubicBezTo>
                <a:cubicBezTo>
                  <a:pt x="909" y="98"/>
                  <a:pt x="910" y="97"/>
                  <a:pt x="910" y="97"/>
                </a:cubicBezTo>
                <a:cubicBezTo>
                  <a:pt x="933" y="74"/>
                  <a:pt x="933" y="74"/>
                  <a:pt x="933" y="74"/>
                </a:cubicBezTo>
                <a:cubicBezTo>
                  <a:pt x="934" y="73"/>
                  <a:pt x="934" y="71"/>
                  <a:pt x="933" y="70"/>
                </a:cubicBezTo>
                <a:cubicBezTo>
                  <a:pt x="932" y="68"/>
                  <a:pt x="930" y="68"/>
                  <a:pt x="928" y="70"/>
                </a:cubicBezTo>
                <a:cubicBezTo>
                  <a:pt x="906" y="92"/>
                  <a:pt x="906" y="92"/>
                  <a:pt x="906" y="92"/>
                </a:cubicBezTo>
                <a:cubicBezTo>
                  <a:pt x="905" y="93"/>
                  <a:pt x="905" y="95"/>
                  <a:pt x="906" y="97"/>
                </a:cubicBezTo>
                <a:close/>
                <a:moveTo>
                  <a:pt x="901" y="106"/>
                </a:moveTo>
                <a:cubicBezTo>
                  <a:pt x="901" y="105"/>
                  <a:pt x="901" y="105"/>
                  <a:pt x="901" y="105"/>
                </a:cubicBezTo>
                <a:cubicBezTo>
                  <a:pt x="903" y="104"/>
                  <a:pt x="903" y="102"/>
                  <a:pt x="901" y="101"/>
                </a:cubicBezTo>
                <a:cubicBezTo>
                  <a:pt x="900" y="100"/>
                  <a:pt x="898" y="100"/>
                  <a:pt x="897" y="101"/>
                </a:cubicBezTo>
                <a:cubicBezTo>
                  <a:pt x="896" y="102"/>
                  <a:pt x="896" y="102"/>
                  <a:pt x="896" y="102"/>
                </a:cubicBezTo>
                <a:cubicBezTo>
                  <a:pt x="895" y="103"/>
                  <a:pt x="895" y="105"/>
                  <a:pt x="896" y="106"/>
                </a:cubicBezTo>
                <a:cubicBezTo>
                  <a:pt x="897" y="107"/>
                  <a:pt x="898" y="107"/>
                  <a:pt x="898" y="107"/>
                </a:cubicBezTo>
                <a:cubicBezTo>
                  <a:pt x="899" y="107"/>
                  <a:pt x="900" y="107"/>
                  <a:pt x="901" y="106"/>
                </a:cubicBezTo>
                <a:close/>
                <a:moveTo>
                  <a:pt x="831" y="181"/>
                </a:moveTo>
                <a:cubicBezTo>
                  <a:pt x="831" y="181"/>
                  <a:pt x="831" y="181"/>
                  <a:pt x="831" y="181"/>
                </a:cubicBezTo>
                <a:cubicBezTo>
                  <a:pt x="794" y="218"/>
                  <a:pt x="794" y="218"/>
                  <a:pt x="794" y="218"/>
                </a:cubicBezTo>
                <a:cubicBezTo>
                  <a:pt x="792" y="220"/>
                  <a:pt x="792" y="222"/>
                  <a:pt x="794" y="223"/>
                </a:cubicBezTo>
                <a:cubicBezTo>
                  <a:pt x="794" y="223"/>
                  <a:pt x="795" y="224"/>
                  <a:pt x="796" y="224"/>
                </a:cubicBezTo>
                <a:cubicBezTo>
                  <a:pt x="797" y="224"/>
                  <a:pt x="797" y="223"/>
                  <a:pt x="798" y="223"/>
                </a:cubicBezTo>
                <a:cubicBezTo>
                  <a:pt x="835" y="186"/>
                  <a:pt x="835" y="186"/>
                  <a:pt x="835" y="186"/>
                </a:cubicBezTo>
                <a:cubicBezTo>
                  <a:pt x="835" y="186"/>
                  <a:pt x="835" y="186"/>
                  <a:pt x="835" y="186"/>
                </a:cubicBezTo>
                <a:cubicBezTo>
                  <a:pt x="835" y="186"/>
                  <a:pt x="835" y="186"/>
                  <a:pt x="835" y="186"/>
                </a:cubicBezTo>
                <a:cubicBezTo>
                  <a:pt x="856" y="165"/>
                  <a:pt x="856" y="165"/>
                  <a:pt x="856" y="165"/>
                </a:cubicBezTo>
                <a:cubicBezTo>
                  <a:pt x="857" y="164"/>
                  <a:pt x="857" y="162"/>
                  <a:pt x="856" y="161"/>
                </a:cubicBezTo>
                <a:cubicBezTo>
                  <a:pt x="854" y="160"/>
                  <a:pt x="853" y="160"/>
                  <a:pt x="851" y="161"/>
                </a:cubicBezTo>
                <a:cubicBezTo>
                  <a:pt x="831" y="181"/>
                  <a:pt x="831" y="181"/>
                  <a:pt x="831" y="181"/>
                </a:cubicBezTo>
                <a:close/>
                <a:moveTo>
                  <a:pt x="898" y="118"/>
                </a:moveTo>
                <a:cubicBezTo>
                  <a:pt x="899" y="119"/>
                  <a:pt x="900" y="119"/>
                  <a:pt x="900" y="119"/>
                </a:cubicBezTo>
                <a:cubicBezTo>
                  <a:pt x="901" y="119"/>
                  <a:pt x="902" y="119"/>
                  <a:pt x="903" y="118"/>
                </a:cubicBezTo>
                <a:cubicBezTo>
                  <a:pt x="945" y="75"/>
                  <a:pt x="945" y="75"/>
                  <a:pt x="945" y="75"/>
                </a:cubicBezTo>
                <a:cubicBezTo>
                  <a:pt x="946" y="74"/>
                  <a:pt x="946" y="72"/>
                  <a:pt x="945" y="71"/>
                </a:cubicBezTo>
                <a:cubicBezTo>
                  <a:pt x="944" y="70"/>
                  <a:pt x="942" y="70"/>
                  <a:pt x="941" y="71"/>
                </a:cubicBezTo>
                <a:cubicBezTo>
                  <a:pt x="898" y="114"/>
                  <a:pt x="898" y="114"/>
                  <a:pt x="898" y="114"/>
                </a:cubicBezTo>
                <a:cubicBezTo>
                  <a:pt x="897" y="115"/>
                  <a:pt x="897" y="117"/>
                  <a:pt x="898" y="118"/>
                </a:cubicBezTo>
                <a:close/>
                <a:moveTo>
                  <a:pt x="856" y="160"/>
                </a:moveTo>
                <a:cubicBezTo>
                  <a:pt x="857" y="161"/>
                  <a:pt x="858" y="161"/>
                  <a:pt x="859" y="161"/>
                </a:cubicBezTo>
                <a:cubicBezTo>
                  <a:pt x="859" y="161"/>
                  <a:pt x="860" y="161"/>
                  <a:pt x="861" y="160"/>
                </a:cubicBezTo>
                <a:cubicBezTo>
                  <a:pt x="865" y="155"/>
                  <a:pt x="865" y="155"/>
                  <a:pt x="865" y="155"/>
                </a:cubicBezTo>
                <a:cubicBezTo>
                  <a:pt x="866" y="155"/>
                  <a:pt x="866" y="155"/>
                  <a:pt x="866" y="155"/>
                </a:cubicBezTo>
                <a:cubicBezTo>
                  <a:pt x="866" y="155"/>
                  <a:pt x="866" y="155"/>
                  <a:pt x="866" y="155"/>
                </a:cubicBezTo>
                <a:cubicBezTo>
                  <a:pt x="891" y="130"/>
                  <a:pt x="891" y="130"/>
                  <a:pt x="891" y="130"/>
                </a:cubicBezTo>
                <a:cubicBezTo>
                  <a:pt x="892" y="129"/>
                  <a:pt x="892" y="127"/>
                  <a:pt x="891" y="125"/>
                </a:cubicBezTo>
                <a:cubicBezTo>
                  <a:pt x="890" y="124"/>
                  <a:pt x="888" y="124"/>
                  <a:pt x="887" y="125"/>
                </a:cubicBezTo>
                <a:cubicBezTo>
                  <a:pt x="862" y="150"/>
                  <a:pt x="862" y="150"/>
                  <a:pt x="862" y="150"/>
                </a:cubicBezTo>
                <a:cubicBezTo>
                  <a:pt x="862" y="150"/>
                  <a:pt x="862" y="151"/>
                  <a:pt x="862" y="151"/>
                </a:cubicBezTo>
                <a:cubicBezTo>
                  <a:pt x="861" y="151"/>
                  <a:pt x="861" y="151"/>
                  <a:pt x="861" y="151"/>
                </a:cubicBezTo>
                <a:cubicBezTo>
                  <a:pt x="856" y="156"/>
                  <a:pt x="856" y="156"/>
                  <a:pt x="856" y="156"/>
                </a:cubicBezTo>
                <a:cubicBezTo>
                  <a:pt x="855" y="157"/>
                  <a:pt x="855" y="159"/>
                  <a:pt x="856" y="160"/>
                </a:cubicBezTo>
                <a:close/>
                <a:moveTo>
                  <a:pt x="508" y="508"/>
                </a:moveTo>
                <a:cubicBezTo>
                  <a:pt x="507" y="507"/>
                  <a:pt x="505" y="507"/>
                  <a:pt x="504" y="508"/>
                </a:cubicBezTo>
                <a:cubicBezTo>
                  <a:pt x="378" y="634"/>
                  <a:pt x="378" y="634"/>
                  <a:pt x="378" y="634"/>
                </a:cubicBezTo>
                <a:cubicBezTo>
                  <a:pt x="377" y="635"/>
                  <a:pt x="377" y="637"/>
                  <a:pt x="378" y="638"/>
                </a:cubicBezTo>
                <a:cubicBezTo>
                  <a:pt x="379" y="639"/>
                  <a:pt x="380" y="639"/>
                  <a:pt x="380" y="639"/>
                </a:cubicBezTo>
                <a:cubicBezTo>
                  <a:pt x="381" y="639"/>
                  <a:pt x="382" y="639"/>
                  <a:pt x="383" y="638"/>
                </a:cubicBezTo>
                <a:cubicBezTo>
                  <a:pt x="508" y="513"/>
                  <a:pt x="508" y="513"/>
                  <a:pt x="508" y="513"/>
                </a:cubicBezTo>
                <a:cubicBezTo>
                  <a:pt x="509" y="512"/>
                  <a:pt x="509" y="510"/>
                  <a:pt x="508" y="508"/>
                </a:cubicBezTo>
                <a:close/>
                <a:moveTo>
                  <a:pt x="750" y="269"/>
                </a:moveTo>
                <a:cubicBezTo>
                  <a:pt x="751" y="269"/>
                  <a:pt x="752" y="269"/>
                  <a:pt x="752" y="269"/>
                </a:cubicBezTo>
                <a:cubicBezTo>
                  <a:pt x="784" y="237"/>
                  <a:pt x="784" y="237"/>
                  <a:pt x="784" y="237"/>
                </a:cubicBezTo>
                <a:cubicBezTo>
                  <a:pt x="785" y="236"/>
                  <a:pt x="785" y="234"/>
                  <a:pt x="784" y="233"/>
                </a:cubicBezTo>
                <a:cubicBezTo>
                  <a:pt x="783" y="231"/>
                  <a:pt x="781" y="231"/>
                  <a:pt x="779" y="233"/>
                </a:cubicBezTo>
                <a:cubicBezTo>
                  <a:pt x="748" y="264"/>
                  <a:pt x="748" y="264"/>
                  <a:pt x="748" y="264"/>
                </a:cubicBezTo>
                <a:cubicBezTo>
                  <a:pt x="747" y="265"/>
                  <a:pt x="747" y="267"/>
                  <a:pt x="748" y="269"/>
                </a:cubicBezTo>
                <a:cubicBezTo>
                  <a:pt x="748" y="269"/>
                  <a:pt x="749" y="269"/>
                  <a:pt x="750" y="269"/>
                </a:cubicBezTo>
                <a:close/>
                <a:moveTo>
                  <a:pt x="1001" y="18"/>
                </a:moveTo>
                <a:cubicBezTo>
                  <a:pt x="1002" y="18"/>
                  <a:pt x="1003" y="18"/>
                  <a:pt x="1003" y="17"/>
                </a:cubicBezTo>
                <a:cubicBezTo>
                  <a:pt x="1005" y="15"/>
                  <a:pt x="1005" y="15"/>
                  <a:pt x="1005" y="15"/>
                </a:cubicBezTo>
                <a:cubicBezTo>
                  <a:pt x="1007" y="14"/>
                  <a:pt x="1007" y="12"/>
                  <a:pt x="1005" y="11"/>
                </a:cubicBezTo>
                <a:cubicBezTo>
                  <a:pt x="1004" y="10"/>
                  <a:pt x="1002" y="10"/>
                  <a:pt x="1001" y="11"/>
                </a:cubicBezTo>
                <a:cubicBezTo>
                  <a:pt x="999" y="13"/>
                  <a:pt x="999" y="13"/>
                  <a:pt x="999" y="13"/>
                </a:cubicBezTo>
                <a:cubicBezTo>
                  <a:pt x="998" y="14"/>
                  <a:pt x="998" y="16"/>
                  <a:pt x="999" y="17"/>
                </a:cubicBezTo>
                <a:cubicBezTo>
                  <a:pt x="1000" y="18"/>
                  <a:pt x="1001" y="18"/>
                  <a:pt x="1001" y="18"/>
                </a:cubicBezTo>
                <a:close/>
                <a:moveTo>
                  <a:pt x="903" y="128"/>
                </a:moveTo>
                <a:cubicBezTo>
                  <a:pt x="903" y="128"/>
                  <a:pt x="904" y="129"/>
                  <a:pt x="905" y="129"/>
                </a:cubicBezTo>
                <a:cubicBezTo>
                  <a:pt x="906" y="129"/>
                  <a:pt x="906" y="128"/>
                  <a:pt x="907" y="128"/>
                </a:cubicBezTo>
                <a:cubicBezTo>
                  <a:pt x="957" y="78"/>
                  <a:pt x="957" y="78"/>
                  <a:pt x="957" y="78"/>
                </a:cubicBezTo>
                <a:cubicBezTo>
                  <a:pt x="958" y="76"/>
                  <a:pt x="958" y="74"/>
                  <a:pt x="957" y="73"/>
                </a:cubicBezTo>
                <a:cubicBezTo>
                  <a:pt x="956" y="72"/>
                  <a:pt x="954" y="72"/>
                  <a:pt x="953" y="73"/>
                </a:cubicBezTo>
                <a:cubicBezTo>
                  <a:pt x="903" y="123"/>
                  <a:pt x="903" y="123"/>
                  <a:pt x="903" y="123"/>
                </a:cubicBezTo>
                <a:cubicBezTo>
                  <a:pt x="901" y="125"/>
                  <a:pt x="901" y="127"/>
                  <a:pt x="903" y="128"/>
                </a:cubicBezTo>
                <a:close/>
                <a:moveTo>
                  <a:pt x="1011" y="22"/>
                </a:moveTo>
                <a:cubicBezTo>
                  <a:pt x="1012" y="22"/>
                  <a:pt x="1013" y="22"/>
                  <a:pt x="1014" y="21"/>
                </a:cubicBezTo>
                <a:cubicBezTo>
                  <a:pt x="1015" y="20"/>
                  <a:pt x="1015" y="20"/>
                  <a:pt x="1015" y="20"/>
                </a:cubicBezTo>
                <a:cubicBezTo>
                  <a:pt x="1016" y="19"/>
                  <a:pt x="1016" y="17"/>
                  <a:pt x="1015" y="16"/>
                </a:cubicBezTo>
                <a:cubicBezTo>
                  <a:pt x="1014" y="14"/>
                  <a:pt x="1012" y="14"/>
                  <a:pt x="1010" y="16"/>
                </a:cubicBezTo>
                <a:cubicBezTo>
                  <a:pt x="1009" y="17"/>
                  <a:pt x="1009" y="17"/>
                  <a:pt x="1009" y="17"/>
                </a:cubicBezTo>
                <a:cubicBezTo>
                  <a:pt x="1008" y="18"/>
                  <a:pt x="1008" y="20"/>
                  <a:pt x="1009" y="21"/>
                </a:cubicBezTo>
                <a:cubicBezTo>
                  <a:pt x="1010" y="22"/>
                  <a:pt x="1011" y="22"/>
                  <a:pt x="1011" y="22"/>
                </a:cubicBezTo>
                <a:close/>
                <a:moveTo>
                  <a:pt x="505" y="526"/>
                </a:moveTo>
                <a:cubicBezTo>
                  <a:pt x="504" y="524"/>
                  <a:pt x="502" y="524"/>
                  <a:pt x="500" y="526"/>
                </a:cubicBezTo>
                <a:cubicBezTo>
                  <a:pt x="388" y="639"/>
                  <a:pt x="388" y="639"/>
                  <a:pt x="388" y="639"/>
                </a:cubicBezTo>
                <a:cubicBezTo>
                  <a:pt x="386" y="640"/>
                  <a:pt x="386" y="642"/>
                  <a:pt x="388" y="643"/>
                </a:cubicBezTo>
                <a:cubicBezTo>
                  <a:pt x="388" y="644"/>
                  <a:pt x="389" y="644"/>
                  <a:pt x="390" y="644"/>
                </a:cubicBezTo>
                <a:cubicBezTo>
                  <a:pt x="390" y="644"/>
                  <a:pt x="391" y="644"/>
                  <a:pt x="392" y="643"/>
                </a:cubicBezTo>
                <a:cubicBezTo>
                  <a:pt x="505" y="530"/>
                  <a:pt x="505" y="530"/>
                  <a:pt x="505" y="530"/>
                </a:cubicBezTo>
                <a:cubicBezTo>
                  <a:pt x="506" y="529"/>
                  <a:pt x="506" y="527"/>
                  <a:pt x="505" y="526"/>
                </a:cubicBezTo>
                <a:close/>
                <a:moveTo>
                  <a:pt x="883" y="144"/>
                </a:moveTo>
                <a:cubicBezTo>
                  <a:pt x="883" y="144"/>
                  <a:pt x="882" y="144"/>
                  <a:pt x="881" y="145"/>
                </a:cubicBezTo>
                <a:cubicBezTo>
                  <a:pt x="876" y="150"/>
                  <a:pt x="876" y="150"/>
                  <a:pt x="876" y="150"/>
                </a:cubicBezTo>
                <a:cubicBezTo>
                  <a:pt x="875" y="151"/>
                  <a:pt x="875" y="153"/>
                  <a:pt x="876" y="155"/>
                </a:cubicBezTo>
                <a:cubicBezTo>
                  <a:pt x="876" y="155"/>
                  <a:pt x="877" y="156"/>
                  <a:pt x="878" y="156"/>
                </a:cubicBezTo>
                <a:cubicBezTo>
                  <a:pt x="879" y="156"/>
                  <a:pt x="880" y="155"/>
                  <a:pt x="880" y="155"/>
                </a:cubicBezTo>
                <a:cubicBezTo>
                  <a:pt x="886" y="149"/>
                  <a:pt x="886" y="149"/>
                  <a:pt x="886" y="149"/>
                </a:cubicBezTo>
                <a:cubicBezTo>
                  <a:pt x="886" y="149"/>
                  <a:pt x="887" y="148"/>
                  <a:pt x="887" y="147"/>
                </a:cubicBezTo>
                <a:cubicBezTo>
                  <a:pt x="887" y="146"/>
                  <a:pt x="886" y="145"/>
                  <a:pt x="886" y="145"/>
                </a:cubicBezTo>
                <a:cubicBezTo>
                  <a:pt x="885" y="144"/>
                  <a:pt x="884" y="144"/>
                  <a:pt x="883" y="144"/>
                </a:cubicBezTo>
                <a:close/>
                <a:moveTo>
                  <a:pt x="752" y="278"/>
                </a:moveTo>
                <a:cubicBezTo>
                  <a:pt x="753" y="279"/>
                  <a:pt x="753" y="279"/>
                  <a:pt x="754" y="279"/>
                </a:cubicBezTo>
                <a:cubicBezTo>
                  <a:pt x="755" y="279"/>
                  <a:pt x="756" y="279"/>
                  <a:pt x="756" y="278"/>
                </a:cubicBezTo>
                <a:cubicBezTo>
                  <a:pt x="869" y="166"/>
                  <a:pt x="869" y="166"/>
                  <a:pt x="869" y="166"/>
                </a:cubicBezTo>
                <a:cubicBezTo>
                  <a:pt x="870" y="164"/>
                  <a:pt x="870" y="163"/>
                  <a:pt x="869" y="161"/>
                </a:cubicBezTo>
                <a:cubicBezTo>
                  <a:pt x="868" y="160"/>
                  <a:pt x="866" y="160"/>
                  <a:pt x="865" y="161"/>
                </a:cubicBezTo>
                <a:cubicBezTo>
                  <a:pt x="752" y="274"/>
                  <a:pt x="752" y="274"/>
                  <a:pt x="752" y="274"/>
                </a:cubicBezTo>
                <a:cubicBezTo>
                  <a:pt x="751" y="275"/>
                  <a:pt x="751" y="277"/>
                  <a:pt x="752" y="278"/>
                </a:cubicBezTo>
                <a:close/>
                <a:moveTo>
                  <a:pt x="765" y="282"/>
                </a:moveTo>
                <a:cubicBezTo>
                  <a:pt x="766" y="282"/>
                  <a:pt x="767" y="282"/>
                  <a:pt x="767" y="281"/>
                </a:cubicBezTo>
                <a:cubicBezTo>
                  <a:pt x="882" y="166"/>
                  <a:pt x="882" y="166"/>
                  <a:pt x="882" y="166"/>
                </a:cubicBezTo>
                <a:cubicBezTo>
                  <a:pt x="884" y="165"/>
                  <a:pt x="884" y="163"/>
                  <a:pt x="882" y="162"/>
                </a:cubicBezTo>
                <a:cubicBezTo>
                  <a:pt x="881" y="161"/>
                  <a:pt x="879" y="161"/>
                  <a:pt x="878" y="162"/>
                </a:cubicBezTo>
                <a:cubicBezTo>
                  <a:pt x="763" y="277"/>
                  <a:pt x="763" y="277"/>
                  <a:pt x="763" y="277"/>
                </a:cubicBezTo>
                <a:cubicBezTo>
                  <a:pt x="762" y="278"/>
                  <a:pt x="762" y="280"/>
                  <a:pt x="763" y="281"/>
                </a:cubicBezTo>
                <a:cubicBezTo>
                  <a:pt x="764" y="282"/>
                  <a:pt x="764" y="282"/>
                  <a:pt x="765" y="282"/>
                </a:cubicBezTo>
                <a:close/>
                <a:moveTo>
                  <a:pt x="913" y="131"/>
                </a:moveTo>
                <a:cubicBezTo>
                  <a:pt x="914" y="132"/>
                  <a:pt x="915" y="132"/>
                  <a:pt x="915" y="132"/>
                </a:cubicBezTo>
                <a:cubicBezTo>
                  <a:pt x="916" y="132"/>
                  <a:pt x="917" y="132"/>
                  <a:pt x="918" y="131"/>
                </a:cubicBezTo>
                <a:cubicBezTo>
                  <a:pt x="968" y="81"/>
                  <a:pt x="968" y="81"/>
                  <a:pt x="968" y="81"/>
                </a:cubicBezTo>
                <a:cubicBezTo>
                  <a:pt x="969" y="80"/>
                  <a:pt x="969" y="78"/>
                  <a:pt x="968" y="77"/>
                </a:cubicBezTo>
                <a:cubicBezTo>
                  <a:pt x="967" y="75"/>
                  <a:pt x="965" y="75"/>
                  <a:pt x="963" y="77"/>
                </a:cubicBezTo>
                <a:cubicBezTo>
                  <a:pt x="913" y="127"/>
                  <a:pt x="913" y="127"/>
                  <a:pt x="913" y="127"/>
                </a:cubicBezTo>
                <a:cubicBezTo>
                  <a:pt x="912" y="128"/>
                  <a:pt x="912" y="130"/>
                  <a:pt x="913" y="131"/>
                </a:cubicBezTo>
                <a:close/>
                <a:moveTo>
                  <a:pt x="399" y="650"/>
                </a:moveTo>
                <a:cubicBezTo>
                  <a:pt x="521" y="527"/>
                  <a:pt x="521" y="527"/>
                  <a:pt x="521" y="527"/>
                </a:cubicBezTo>
                <a:cubicBezTo>
                  <a:pt x="523" y="526"/>
                  <a:pt x="523" y="524"/>
                  <a:pt x="521" y="523"/>
                </a:cubicBezTo>
                <a:cubicBezTo>
                  <a:pt x="520" y="522"/>
                  <a:pt x="518" y="522"/>
                  <a:pt x="517" y="523"/>
                </a:cubicBezTo>
                <a:cubicBezTo>
                  <a:pt x="395" y="646"/>
                  <a:pt x="395" y="646"/>
                  <a:pt x="395" y="646"/>
                </a:cubicBezTo>
                <a:cubicBezTo>
                  <a:pt x="393" y="647"/>
                  <a:pt x="393" y="649"/>
                  <a:pt x="395" y="650"/>
                </a:cubicBezTo>
                <a:cubicBezTo>
                  <a:pt x="395" y="650"/>
                  <a:pt x="396" y="651"/>
                  <a:pt x="397" y="651"/>
                </a:cubicBezTo>
                <a:cubicBezTo>
                  <a:pt x="397" y="651"/>
                  <a:pt x="398" y="650"/>
                  <a:pt x="399" y="650"/>
                </a:cubicBezTo>
                <a:close/>
                <a:moveTo>
                  <a:pt x="906" y="142"/>
                </a:moveTo>
                <a:cubicBezTo>
                  <a:pt x="906" y="142"/>
                  <a:pt x="907" y="141"/>
                  <a:pt x="908" y="141"/>
                </a:cubicBezTo>
                <a:cubicBezTo>
                  <a:pt x="909" y="139"/>
                  <a:pt x="909" y="139"/>
                  <a:pt x="909" y="139"/>
                </a:cubicBezTo>
                <a:cubicBezTo>
                  <a:pt x="909" y="139"/>
                  <a:pt x="910" y="139"/>
                  <a:pt x="910" y="139"/>
                </a:cubicBezTo>
                <a:cubicBezTo>
                  <a:pt x="910" y="139"/>
                  <a:pt x="910" y="138"/>
                  <a:pt x="911" y="138"/>
                </a:cubicBezTo>
                <a:cubicBezTo>
                  <a:pt x="913" y="136"/>
                  <a:pt x="913" y="136"/>
                  <a:pt x="913" y="136"/>
                </a:cubicBezTo>
                <a:cubicBezTo>
                  <a:pt x="914" y="135"/>
                  <a:pt x="914" y="133"/>
                  <a:pt x="913" y="131"/>
                </a:cubicBezTo>
                <a:cubicBezTo>
                  <a:pt x="912" y="130"/>
                  <a:pt x="910" y="130"/>
                  <a:pt x="909" y="131"/>
                </a:cubicBezTo>
                <a:cubicBezTo>
                  <a:pt x="906" y="134"/>
                  <a:pt x="906" y="134"/>
                  <a:pt x="906" y="134"/>
                </a:cubicBezTo>
                <a:cubicBezTo>
                  <a:pt x="906" y="134"/>
                  <a:pt x="906" y="134"/>
                  <a:pt x="906" y="135"/>
                </a:cubicBezTo>
                <a:cubicBezTo>
                  <a:pt x="905" y="135"/>
                  <a:pt x="905" y="135"/>
                  <a:pt x="905" y="135"/>
                </a:cubicBezTo>
                <a:cubicBezTo>
                  <a:pt x="903" y="137"/>
                  <a:pt x="903" y="137"/>
                  <a:pt x="903" y="137"/>
                </a:cubicBezTo>
                <a:cubicBezTo>
                  <a:pt x="902" y="138"/>
                  <a:pt x="902" y="140"/>
                  <a:pt x="903" y="141"/>
                </a:cubicBezTo>
                <a:cubicBezTo>
                  <a:pt x="904" y="141"/>
                  <a:pt x="905" y="142"/>
                  <a:pt x="906" y="142"/>
                </a:cubicBezTo>
                <a:close/>
                <a:moveTo>
                  <a:pt x="1028" y="19"/>
                </a:moveTo>
                <a:cubicBezTo>
                  <a:pt x="1029" y="19"/>
                  <a:pt x="1030" y="19"/>
                  <a:pt x="1030" y="18"/>
                </a:cubicBezTo>
                <a:cubicBezTo>
                  <a:pt x="1031" y="17"/>
                  <a:pt x="1031" y="17"/>
                  <a:pt x="1031" y="17"/>
                </a:cubicBezTo>
                <a:cubicBezTo>
                  <a:pt x="1033" y="16"/>
                  <a:pt x="1033" y="14"/>
                  <a:pt x="1031" y="13"/>
                </a:cubicBezTo>
                <a:cubicBezTo>
                  <a:pt x="1030" y="12"/>
                  <a:pt x="1028" y="12"/>
                  <a:pt x="1027" y="13"/>
                </a:cubicBezTo>
                <a:cubicBezTo>
                  <a:pt x="1026" y="14"/>
                  <a:pt x="1026" y="14"/>
                  <a:pt x="1026" y="14"/>
                </a:cubicBezTo>
                <a:cubicBezTo>
                  <a:pt x="1025" y="15"/>
                  <a:pt x="1025" y="17"/>
                  <a:pt x="1026" y="18"/>
                </a:cubicBezTo>
                <a:cubicBezTo>
                  <a:pt x="1027" y="19"/>
                  <a:pt x="1028" y="19"/>
                  <a:pt x="1028" y="19"/>
                </a:cubicBezTo>
                <a:close/>
                <a:moveTo>
                  <a:pt x="397" y="661"/>
                </a:moveTo>
                <a:cubicBezTo>
                  <a:pt x="398" y="662"/>
                  <a:pt x="399" y="662"/>
                  <a:pt x="399" y="662"/>
                </a:cubicBezTo>
                <a:cubicBezTo>
                  <a:pt x="400" y="662"/>
                  <a:pt x="401" y="662"/>
                  <a:pt x="402" y="661"/>
                </a:cubicBezTo>
                <a:cubicBezTo>
                  <a:pt x="531" y="531"/>
                  <a:pt x="531" y="531"/>
                  <a:pt x="531" y="531"/>
                </a:cubicBezTo>
                <a:cubicBezTo>
                  <a:pt x="533" y="530"/>
                  <a:pt x="533" y="528"/>
                  <a:pt x="531" y="527"/>
                </a:cubicBezTo>
                <a:cubicBezTo>
                  <a:pt x="530" y="526"/>
                  <a:pt x="528" y="526"/>
                  <a:pt x="527" y="527"/>
                </a:cubicBezTo>
                <a:cubicBezTo>
                  <a:pt x="397" y="657"/>
                  <a:pt x="397" y="657"/>
                  <a:pt x="397" y="657"/>
                </a:cubicBezTo>
                <a:cubicBezTo>
                  <a:pt x="396" y="658"/>
                  <a:pt x="396" y="660"/>
                  <a:pt x="397" y="661"/>
                </a:cubicBezTo>
                <a:close/>
                <a:moveTo>
                  <a:pt x="930" y="124"/>
                </a:moveTo>
                <a:cubicBezTo>
                  <a:pt x="929" y="125"/>
                  <a:pt x="929" y="127"/>
                  <a:pt x="930" y="128"/>
                </a:cubicBezTo>
                <a:cubicBezTo>
                  <a:pt x="931" y="129"/>
                  <a:pt x="932" y="129"/>
                  <a:pt x="933" y="129"/>
                </a:cubicBezTo>
                <a:cubicBezTo>
                  <a:pt x="933" y="129"/>
                  <a:pt x="934" y="129"/>
                  <a:pt x="935" y="128"/>
                </a:cubicBezTo>
                <a:cubicBezTo>
                  <a:pt x="978" y="84"/>
                  <a:pt x="978" y="84"/>
                  <a:pt x="978" y="84"/>
                </a:cubicBezTo>
                <a:cubicBezTo>
                  <a:pt x="979" y="83"/>
                  <a:pt x="979" y="81"/>
                  <a:pt x="978" y="80"/>
                </a:cubicBezTo>
                <a:cubicBezTo>
                  <a:pt x="977" y="79"/>
                  <a:pt x="975" y="79"/>
                  <a:pt x="974" y="80"/>
                </a:cubicBezTo>
                <a:lnTo>
                  <a:pt x="930" y="124"/>
                </a:lnTo>
                <a:close/>
                <a:moveTo>
                  <a:pt x="919" y="143"/>
                </a:moveTo>
                <a:cubicBezTo>
                  <a:pt x="920" y="143"/>
                  <a:pt x="920" y="142"/>
                  <a:pt x="921" y="142"/>
                </a:cubicBezTo>
                <a:cubicBezTo>
                  <a:pt x="930" y="133"/>
                  <a:pt x="930" y="133"/>
                  <a:pt x="930" y="133"/>
                </a:cubicBezTo>
                <a:cubicBezTo>
                  <a:pt x="931" y="132"/>
                  <a:pt x="931" y="130"/>
                  <a:pt x="930" y="129"/>
                </a:cubicBezTo>
                <a:cubicBezTo>
                  <a:pt x="929" y="127"/>
                  <a:pt x="927" y="127"/>
                  <a:pt x="925" y="129"/>
                </a:cubicBezTo>
                <a:cubicBezTo>
                  <a:pt x="917" y="137"/>
                  <a:pt x="917" y="137"/>
                  <a:pt x="917" y="137"/>
                </a:cubicBezTo>
                <a:cubicBezTo>
                  <a:pt x="915" y="139"/>
                  <a:pt x="915" y="141"/>
                  <a:pt x="917" y="142"/>
                </a:cubicBezTo>
                <a:cubicBezTo>
                  <a:pt x="917" y="142"/>
                  <a:pt x="918" y="143"/>
                  <a:pt x="919" y="143"/>
                </a:cubicBezTo>
                <a:close/>
                <a:moveTo>
                  <a:pt x="746" y="316"/>
                </a:moveTo>
                <a:cubicBezTo>
                  <a:pt x="747" y="316"/>
                  <a:pt x="747" y="315"/>
                  <a:pt x="748" y="315"/>
                </a:cubicBezTo>
                <a:cubicBezTo>
                  <a:pt x="761" y="302"/>
                  <a:pt x="761" y="302"/>
                  <a:pt x="761" y="302"/>
                </a:cubicBezTo>
                <a:cubicBezTo>
                  <a:pt x="774" y="289"/>
                  <a:pt x="774" y="289"/>
                  <a:pt x="774" y="289"/>
                </a:cubicBezTo>
                <a:cubicBezTo>
                  <a:pt x="775" y="287"/>
                  <a:pt x="775" y="285"/>
                  <a:pt x="774" y="284"/>
                </a:cubicBezTo>
                <a:cubicBezTo>
                  <a:pt x="773" y="283"/>
                  <a:pt x="771" y="283"/>
                  <a:pt x="770" y="284"/>
                </a:cubicBezTo>
                <a:cubicBezTo>
                  <a:pt x="757" y="297"/>
                  <a:pt x="757" y="297"/>
                  <a:pt x="757" y="297"/>
                </a:cubicBezTo>
                <a:cubicBezTo>
                  <a:pt x="744" y="310"/>
                  <a:pt x="744" y="310"/>
                  <a:pt x="744" y="310"/>
                </a:cubicBezTo>
                <a:cubicBezTo>
                  <a:pt x="742" y="312"/>
                  <a:pt x="742" y="314"/>
                  <a:pt x="744" y="315"/>
                </a:cubicBezTo>
                <a:cubicBezTo>
                  <a:pt x="744" y="315"/>
                  <a:pt x="745" y="316"/>
                  <a:pt x="746" y="316"/>
                </a:cubicBezTo>
                <a:close/>
                <a:moveTo>
                  <a:pt x="903" y="156"/>
                </a:moveTo>
                <a:cubicBezTo>
                  <a:pt x="903" y="156"/>
                  <a:pt x="904" y="157"/>
                  <a:pt x="905" y="157"/>
                </a:cubicBezTo>
                <a:cubicBezTo>
                  <a:pt x="906" y="157"/>
                  <a:pt x="907" y="156"/>
                  <a:pt x="907" y="156"/>
                </a:cubicBezTo>
                <a:cubicBezTo>
                  <a:pt x="916" y="147"/>
                  <a:pt x="916" y="147"/>
                  <a:pt x="916" y="147"/>
                </a:cubicBezTo>
                <a:cubicBezTo>
                  <a:pt x="917" y="146"/>
                  <a:pt x="917" y="144"/>
                  <a:pt x="916" y="143"/>
                </a:cubicBezTo>
                <a:cubicBezTo>
                  <a:pt x="914" y="142"/>
                  <a:pt x="912" y="142"/>
                  <a:pt x="911" y="143"/>
                </a:cubicBezTo>
                <a:cubicBezTo>
                  <a:pt x="903" y="151"/>
                  <a:pt x="903" y="151"/>
                  <a:pt x="903" y="151"/>
                </a:cubicBezTo>
                <a:cubicBezTo>
                  <a:pt x="902" y="152"/>
                  <a:pt x="902" y="154"/>
                  <a:pt x="903" y="156"/>
                </a:cubicBezTo>
                <a:close/>
                <a:moveTo>
                  <a:pt x="892" y="162"/>
                </a:moveTo>
                <a:cubicBezTo>
                  <a:pt x="821" y="233"/>
                  <a:pt x="821" y="233"/>
                  <a:pt x="821" y="233"/>
                </a:cubicBezTo>
                <a:cubicBezTo>
                  <a:pt x="820" y="234"/>
                  <a:pt x="820" y="236"/>
                  <a:pt x="821" y="237"/>
                </a:cubicBezTo>
                <a:cubicBezTo>
                  <a:pt x="822" y="238"/>
                  <a:pt x="823" y="238"/>
                  <a:pt x="824" y="238"/>
                </a:cubicBezTo>
                <a:cubicBezTo>
                  <a:pt x="824" y="238"/>
                  <a:pt x="825" y="238"/>
                  <a:pt x="826" y="237"/>
                </a:cubicBezTo>
                <a:cubicBezTo>
                  <a:pt x="896" y="166"/>
                  <a:pt x="896" y="166"/>
                  <a:pt x="896" y="166"/>
                </a:cubicBezTo>
                <a:cubicBezTo>
                  <a:pt x="898" y="165"/>
                  <a:pt x="898" y="163"/>
                  <a:pt x="896" y="162"/>
                </a:cubicBezTo>
                <a:cubicBezTo>
                  <a:pt x="895" y="161"/>
                  <a:pt x="893" y="161"/>
                  <a:pt x="892" y="162"/>
                </a:cubicBezTo>
                <a:close/>
                <a:moveTo>
                  <a:pt x="779" y="282"/>
                </a:moveTo>
                <a:cubicBezTo>
                  <a:pt x="780" y="282"/>
                  <a:pt x="781" y="282"/>
                  <a:pt x="781" y="281"/>
                </a:cubicBezTo>
                <a:cubicBezTo>
                  <a:pt x="821" y="242"/>
                  <a:pt x="821" y="242"/>
                  <a:pt x="821" y="242"/>
                </a:cubicBezTo>
                <a:cubicBezTo>
                  <a:pt x="822" y="241"/>
                  <a:pt x="822" y="239"/>
                  <a:pt x="821" y="238"/>
                </a:cubicBezTo>
                <a:cubicBezTo>
                  <a:pt x="820" y="236"/>
                  <a:pt x="818" y="236"/>
                  <a:pt x="816" y="238"/>
                </a:cubicBezTo>
                <a:cubicBezTo>
                  <a:pt x="802" y="252"/>
                  <a:pt x="802" y="252"/>
                  <a:pt x="802" y="252"/>
                </a:cubicBezTo>
                <a:cubicBezTo>
                  <a:pt x="777" y="277"/>
                  <a:pt x="777" y="277"/>
                  <a:pt x="777" y="277"/>
                </a:cubicBezTo>
                <a:cubicBezTo>
                  <a:pt x="776" y="278"/>
                  <a:pt x="776" y="280"/>
                  <a:pt x="777" y="281"/>
                </a:cubicBezTo>
                <a:cubicBezTo>
                  <a:pt x="778" y="282"/>
                  <a:pt x="778" y="282"/>
                  <a:pt x="779" y="282"/>
                </a:cubicBezTo>
                <a:close/>
                <a:moveTo>
                  <a:pt x="941" y="127"/>
                </a:moveTo>
                <a:cubicBezTo>
                  <a:pt x="941" y="127"/>
                  <a:pt x="941" y="127"/>
                  <a:pt x="941" y="127"/>
                </a:cubicBezTo>
                <a:cubicBezTo>
                  <a:pt x="833" y="235"/>
                  <a:pt x="833" y="235"/>
                  <a:pt x="833" y="235"/>
                </a:cubicBezTo>
                <a:cubicBezTo>
                  <a:pt x="832" y="236"/>
                  <a:pt x="832" y="238"/>
                  <a:pt x="833" y="240"/>
                </a:cubicBezTo>
                <a:cubicBezTo>
                  <a:pt x="833" y="240"/>
                  <a:pt x="834" y="241"/>
                  <a:pt x="835" y="241"/>
                </a:cubicBezTo>
                <a:cubicBezTo>
                  <a:pt x="836" y="241"/>
                  <a:pt x="836" y="240"/>
                  <a:pt x="837" y="240"/>
                </a:cubicBezTo>
                <a:cubicBezTo>
                  <a:pt x="945" y="132"/>
                  <a:pt x="945" y="132"/>
                  <a:pt x="945" y="132"/>
                </a:cubicBezTo>
                <a:cubicBezTo>
                  <a:pt x="945" y="131"/>
                  <a:pt x="945" y="131"/>
                  <a:pt x="946" y="131"/>
                </a:cubicBezTo>
                <a:cubicBezTo>
                  <a:pt x="946" y="131"/>
                  <a:pt x="946" y="131"/>
                  <a:pt x="946" y="131"/>
                </a:cubicBezTo>
                <a:cubicBezTo>
                  <a:pt x="986" y="91"/>
                  <a:pt x="986" y="91"/>
                  <a:pt x="986" y="91"/>
                </a:cubicBezTo>
                <a:cubicBezTo>
                  <a:pt x="987" y="90"/>
                  <a:pt x="987" y="88"/>
                  <a:pt x="986" y="86"/>
                </a:cubicBezTo>
                <a:cubicBezTo>
                  <a:pt x="985" y="85"/>
                  <a:pt x="983" y="85"/>
                  <a:pt x="982" y="86"/>
                </a:cubicBezTo>
                <a:cubicBezTo>
                  <a:pt x="942" y="126"/>
                  <a:pt x="942" y="126"/>
                  <a:pt x="942" y="126"/>
                </a:cubicBezTo>
                <a:cubicBezTo>
                  <a:pt x="941" y="127"/>
                  <a:pt x="941" y="127"/>
                  <a:pt x="941" y="127"/>
                </a:cubicBezTo>
                <a:close/>
                <a:moveTo>
                  <a:pt x="1015" y="57"/>
                </a:moveTo>
                <a:cubicBezTo>
                  <a:pt x="1016" y="58"/>
                  <a:pt x="1017" y="58"/>
                  <a:pt x="1017" y="58"/>
                </a:cubicBezTo>
                <a:cubicBezTo>
                  <a:pt x="1018" y="58"/>
                  <a:pt x="1019" y="58"/>
                  <a:pt x="1019" y="57"/>
                </a:cubicBezTo>
                <a:cubicBezTo>
                  <a:pt x="1022" y="55"/>
                  <a:pt x="1022" y="55"/>
                  <a:pt x="1022" y="55"/>
                </a:cubicBezTo>
                <a:cubicBezTo>
                  <a:pt x="1022" y="55"/>
                  <a:pt x="1022" y="55"/>
                  <a:pt x="1022" y="54"/>
                </a:cubicBezTo>
                <a:cubicBezTo>
                  <a:pt x="1023" y="54"/>
                  <a:pt x="1023" y="54"/>
                  <a:pt x="1023" y="54"/>
                </a:cubicBezTo>
                <a:cubicBezTo>
                  <a:pt x="1035" y="41"/>
                  <a:pt x="1035" y="41"/>
                  <a:pt x="1035" y="41"/>
                </a:cubicBezTo>
                <a:cubicBezTo>
                  <a:pt x="1037" y="40"/>
                  <a:pt x="1037" y="38"/>
                  <a:pt x="1035" y="37"/>
                </a:cubicBezTo>
                <a:cubicBezTo>
                  <a:pt x="1034" y="36"/>
                  <a:pt x="1032" y="36"/>
                  <a:pt x="1031" y="37"/>
                </a:cubicBezTo>
                <a:cubicBezTo>
                  <a:pt x="1019" y="49"/>
                  <a:pt x="1019" y="49"/>
                  <a:pt x="1019" y="49"/>
                </a:cubicBezTo>
                <a:cubicBezTo>
                  <a:pt x="1018" y="50"/>
                  <a:pt x="1018" y="50"/>
                  <a:pt x="1018" y="50"/>
                </a:cubicBezTo>
                <a:cubicBezTo>
                  <a:pt x="1018" y="50"/>
                  <a:pt x="1018" y="50"/>
                  <a:pt x="1017" y="51"/>
                </a:cubicBezTo>
                <a:cubicBezTo>
                  <a:pt x="1015" y="53"/>
                  <a:pt x="1015" y="53"/>
                  <a:pt x="1015" y="53"/>
                </a:cubicBezTo>
                <a:cubicBezTo>
                  <a:pt x="1014" y="54"/>
                  <a:pt x="1014" y="56"/>
                  <a:pt x="1015" y="57"/>
                </a:cubicBezTo>
                <a:close/>
                <a:moveTo>
                  <a:pt x="397" y="676"/>
                </a:moveTo>
                <a:cubicBezTo>
                  <a:pt x="397" y="676"/>
                  <a:pt x="398" y="677"/>
                  <a:pt x="399" y="677"/>
                </a:cubicBezTo>
                <a:cubicBezTo>
                  <a:pt x="400" y="677"/>
                  <a:pt x="400" y="676"/>
                  <a:pt x="401" y="676"/>
                </a:cubicBezTo>
                <a:cubicBezTo>
                  <a:pt x="541" y="536"/>
                  <a:pt x="541" y="536"/>
                  <a:pt x="541" y="536"/>
                </a:cubicBezTo>
                <a:cubicBezTo>
                  <a:pt x="542" y="535"/>
                  <a:pt x="542" y="533"/>
                  <a:pt x="541" y="532"/>
                </a:cubicBezTo>
                <a:cubicBezTo>
                  <a:pt x="540" y="530"/>
                  <a:pt x="538" y="530"/>
                  <a:pt x="536" y="532"/>
                </a:cubicBezTo>
                <a:cubicBezTo>
                  <a:pt x="397" y="671"/>
                  <a:pt x="397" y="671"/>
                  <a:pt x="397" y="671"/>
                </a:cubicBezTo>
                <a:cubicBezTo>
                  <a:pt x="395" y="673"/>
                  <a:pt x="395" y="675"/>
                  <a:pt x="397" y="676"/>
                </a:cubicBezTo>
                <a:close/>
                <a:moveTo>
                  <a:pt x="990" y="82"/>
                </a:moveTo>
                <a:cubicBezTo>
                  <a:pt x="991" y="83"/>
                  <a:pt x="991" y="83"/>
                  <a:pt x="992" y="83"/>
                </a:cubicBezTo>
                <a:cubicBezTo>
                  <a:pt x="993" y="83"/>
                  <a:pt x="994" y="83"/>
                  <a:pt x="994" y="82"/>
                </a:cubicBezTo>
                <a:cubicBezTo>
                  <a:pt x="997" y="80"/>
                  <a:pt x="997" y="80"/>
                  <a:pt x="997" y="80"/>
                </a:cubicBezTo>
                <a:cubicBezTo>
                  <a:pt x="998" y="79"/>
                  <a:pt x="998" y="77"/>
                  <a:pt x="997" y="76"/>
                </a:cubicBezTo>
                <a:cubicBezTo>
                  <a:pt x="996" y="74"/>
                  <a:pt x="994" y="74"/>
                  <a:pt x="992" y="76"/>
                </a:cubicBezTo>
                <a:cubicBezTo>
                  <a:pt x="990" y="78"/>
                  <a:pt x="990" y="78"/>
                  <a:pt x="990" y="78"/>
                </a:cubicBezTo>
                <a:cubicBezTo>
                  <a:pt x="989" y="79"/>
                  <a:pt x="989" y="81"/>
                  <a:pt x="990" y="82"/>
                </a:cubicBezTo>
                <a:close/>
                <a:moveTo>
                  <a:pt x="807" y="261"/>
                </a:moveTo>
                <a:cubicBezTo>
                  <a:pt x="806" y="262"/>
                  <a:pt x="806" y="262"/>
                  <a:pt x="806" y="262"/>
                </a:cubicBezTo>
                <a:cubicBezTo>
                  <a:pt x="805" y="263"/>
                  <a:pt x="805" y="265"/>
                  <a:pt x="806" y="267"/>
                </a:cubicBezTo>
                <a:cubicBezTo>
                  <a:pt x="806" y="267"/>
                  <a:pt x="807" y="267"/>
                  <a:pt x="808" y="267"/>
                </a:cubicBezTo>
                <a:cubicBezTo>
                  <a:pt x="809" y="267"/>
                  <a:pt x="810" y="267"/>
                  <a:pt x="810" y="267"/>
                </a:cubicBezTo>
                <a:cubicBezTo>
                  <a:pt x="812" y="265"/>
                  <a:pt x="812" y="265"/>
                  <a:pt x="812" y="265"/>
                </a:cubicBezTo>
                <a:cubicBezTo>
                  <a:pt x="813" y="264"/>
                  <a:pt x="813" y="262"/>
                  <a:pt x="812" y="261"/>
                </a:cubicBezTo>
                <a:cubicBezTo>
                  <a:pt x="811" y="259"/>
                  <a:pt x="809" y="259"/>
                  <a:pt x="807" y="261"/>
                </a:cubicBezTo>
                <a:close/>
                <a:moveTo>
                  <a:pt x="714" y="358"/>
                </a:moveTo>
                <a:cubicBezTo>
                  <a:pt x="715" y="359"/>
                  <a:pt x="716" y="359"/>
                  <a:pt x="716" y="359"/>
                </a:cubicBezTo>
                <a:cubicBezTo>
                  <a:pt x="717" y="359"/>
                  <a:pt x="718" y="359"/>
                  <a:pt x="719" y="358"/>
                </a:cubicBezTo>
                <a:cubicBezTo>
                  <a:pt x="787" y="290"/>
                  <a:pt x="787" y="290"/>
                  <a:pt x="787" y="290"/>
                </a:cubicBezTo>
                <a:cubicBezTo>
                  <a:pt x="788" y="289"/>
                  <a:pt x="788" y="287"/>
                  <a:pt x="787" y="286"/>
                </a:cubicBezTo>
                <a:cubicBezTo>
                  <a:pt x="785" y="284"/>
                  <a:pt x="784" y="284"/>
                  <a:pt x="782" y="286"/>
                </a:cubicBezTo>
                <a:cubicBezTo>
                  <a:pt x="714" y="354"/>
                  <a:pt x="714" y="354"/>
                  <a:pt x="714" y="354"/>
                </a:cubicBezTo>
                <a:cubicBezTo>
                  <a:pt x="713" y="355"/>
                  <a:pt x="713" y="357"/>
                  <a:pt x="714" y="358"/>
                </a:cubicBezTo>
                <a:close/>
                <a:moveTo>
                  <a:pt x="1041" y="49"/>
                </a:moveTo>
                <a:cubicBezTo>
                  <a:pt x="1041" y="49"/>
                  <a:pt x="1042" y="49"/>
                  <a:pt x="1043" y="48"/>
                </a:cubicBezTo>
                <a:cubicBezTo>
                  <a:pt x="1052" y="38"/>
                  <a:pt x="1052" y="38"/>
                  <a:pt x="1052" y="38"/>
                </a:cubicBezTo>
                <a:cubicBezTo>
                  <a:pt x="1053" y="37"/>
                  <a:pt x="1053" y="35"/>
                  <a:pt x="1052" y="34"/>
                </a:cubicBezTo>
                <a:cubicBezTo>
                  <a:pt x="1051" y="33"/>
                  <a:pt x="1049" y="33"/>
                  <a:pt x="1048" y="34"/>
                </a:cubicBezTo>
                <a:cubicBezTo>
                  <a:pt x="1038" y="44"/>
                  <a:pt x="1038" y="44"/>
                  <a:pt x="1038" y="44"/>
                </a:cubicBezTo>
                <a:cubicBezTo>
                  <a:pt x="1037" y="45"/>
                  <a:pt x="1037" y="47"/>
                  <a:pt x="1038" y="48"/>
                </a:cubicBezTo>
                <a:cubicBezTo>
                  <a:pt x="1039" y="49"/>
                  <a:pt x="1040" y="49"/>
                  <a:pt x="1041" y="49"/>
                </a:cubicBezTo>
                <a:close/>
                <a:moveTo>
                  <a:pt x="399" y="690"/>
                </a:moveTo>
                <a:cubicBezTo>
                  <a:pt x="400" y="690"/>
                  <a:pt x="401" y="690"/>
                  <a:pt x="401" y="689"/>
                </a:cubicBezTo>
                <a:cubicBezTo>
                  <a:pt x="548" y="543"/>
                  <a:pt x="548" y="543"/>
                  <a:pt x="548" y="543"/>
                </a:cubicBezTo>
                <a:cubicBezTo>
                  <a:pt x="549" y="542"/>
                  <a:pt x="549" y="540"/>
                  <a:pt x="548" y="538"/>
                </a:cubicBezTo>
                <a:cubicBezTo>
                  <a:pt x="547" y="537"/>
                  <a:pt x="545" y="537"/>
                  <a:pt x="544" y="538"/>
                </a:cubicBezTo>
                <a:cubicBezTo>
                  <a:pt x="397" y="685"/>
                  <a:pt x="397" y="685"/>
                  <a:pt x="397" y="685"/>
                </a:cubicBezTo>
                <a:cubicBezTo>
                  <a:pt x="396" y="686"/>
                  <a:pt x="396" y="688"/>
                  <a:pt x="397" y="689"/>
                </a:cubicBezTo>
                <a:cubicBezTo>
                  <a:pt x="398" y="690"/>
                  <a:pt x="398" y="690"/>
                  <a:pt x="399" y="690"/>
                </a:cubicBezTo>
                <a:close/>
                <a:moveTo>
                  <a:pt x="703" y="387"/>
                </a:moveTo>
                <a:cubicBezTo>
                  <a:pt x="704" y="387"/>
                  <a:pt x="704" y="386"/>
                  <a:pt x="705" y="386"/>
                </a:cubicBezTo>
                <a:cubicBezTo>
                  <a:pt x="804" y="287"/>
                  <a:pt x="804" y="287"/>
                  <a:pt x="804" y="287"/>
                </a:cubicBezTo>
                <a:cubicBezTo>
                  <a:pt x="804" y="286"/>
                  <a:pt x="804" y="286"/>
                  <a:pt x="805" y="286"/>
                </a:cubicBezTo>
                <a:cubicBezTo>
                  <a:pt x="805" y="286"/>
                  <a:pt x="805" y="286"/>
                  <a:pt x="805" y="286"/>
                </a:cubicBezTo>
                <a:cubicBezTo>
                  <a:pt x="808" y="283"/>
                  <a:pt x="808" y="283"/>
                  <a:pt x="808" y="283"/>
                </a:cubicBezTo>
                <a:cubicBezTo>
                  <a:pt x="809" y="281"/>
                  <a:pt x="809" y="279"/>
                  <a:pt x="808" y="278"/>
                </a:cubicBezTo>
                <a:cubicBezTo>
                  <a:pt x="807" y="277"/>
                  <a:pt x="805" y="277"/>
                  <a:pt x="804" y="278"/>
                </a:cubicBezTo>
                <a:cubicBezTo>
                  <a:pt x="801" y="281"/>
                  <a:pt x="801" y="281"/>
                  <a:pt x="801" y="281"/>
                </a:cubicBezTo>
                <a:cubicBezTo>
                  <a:pt x="801" y="281"/>
                  <a:pt x="800" y="282"/>
                  <a:pt x="800" y="282"/>
                </a:cubicBezTo>
                <a:cubicBezTo>
                  <a:pt x="800" y="282"/>
                  <a:pt x="800" y="282"/>
                  <a:pt x="800" y="282"/>
                </a:cubicBezTo>
                <a:cubicBezTo>
                  <a:pt x="701" y="381"/>
                  <a:pt x="701" y="381"/>
                  <a:pt x="701" y="381"/>
                </a:cubicBezTo>
                <a:cubicBezTo>
                  <a:pt x="699" y="382"/>
                  <a:pt x="699" y="384"/>
                  <a:pt x="701" y="386"/>
                </a:cubicBezTo>
                <a:cubicBezTo>
                  <a:pt x="701" y="386"/>
                  <a:pt x="702" y="387"/>
                  <a:pt x="703" y="387"/>
                </a:cubicBezTo>
                <a:close/>
                <a:moveTo>
                  <a:pt x="933" y="157"/>
                </a:moveTo>
                <a:cubicBezTo>
                  <a:pt x="933" y="157"/>
                  <a:pt x="933" y="157"/>
                  <a:pt x="933" y="157"/>
                </a:cubicBezTo>
                <a:cubicBezTo>
                  <a:pt x="999" y="91"/>
                  <a:pt x="999" y="91"/>
                  <a:pt x="999" y="91"/>
                </a:cubicBezTo>
                <a:cubicBezTo>
                  <a:pt x="1002" y="89"/>
                  <a:pt x="1002" y="89"/>
                  <a:pt x="1002" y="89"/>
                </a:cubicBezTo>
                <a:cubicBezTo>
                  <a:pt x="1002" y="89"/>
                  <a:pt x="1002" y="89"/>
                  <a:pt x="1002" y="89"/>
                </a:cubicBezTo>
                <a:cubicBezTo>
                  <a:pt x="1006" y="84"/>
                  <a:pt x="1006" y="84"/>
                  <a:pt x="1006" y="84"/>
                </a:cubicBezTo>
                <a:cubicBezTo>
                  <a:pt x="1007" y="84"/>
                  <a:pt x="1007" y="83"/>
                  <a:pt x="1007" y="82"/>
                </a:cubicBezTo>
                <a:cubicBezTo>
                  <a:pt x="1007" y="81"/>
                  <a:pt x="1007" y="81"/>
                  <a:pt x="1006" y="80"/>
                </a:cubicBezTo>
                <a:cubicBezTo>
                  <a:pt x="1006" y="80"/>
                  <a:pt x="1006" y="80"/>
                  <a:pt x="1005" y="79"/>
                </a:cubicBezTo>
                <a:cubicBezTo>
                  <a:pt x="1005" y="79"/>
                  <a:pt x="1005" y="79"/>
                  <a:pt x="1005" y="79"/>
                </a:cubicBezTo>
                <a:cubicBezTo>
                  <a:pt x="1005" y="79"/>
                  <a:pt x="1005" y="79"/>
                  <a:pt x="1005" y="79"/>
                </a:cubicBezTo>
                <a:cubicBezTo>
                  <a:pt x="1005" y="79"/>
                  <a:pt x="1005" y="79"/>
                  <a:pt x="1004" y="79"/>
                </a:cubicBezTo>
                <a:cubicBezTo>
                  <a:pt x="1004" y="79"/>
                  <a:pt x="1003" y="79"/>
                  <a:pt x="1002" y="80"/>
                </a:cubicBezTo>
                <a:cubicBezTo>
                  <a:pt x="1002" y="80"/>
                  <a:pt x="1002" y="80"/>
                  <a:pt x="1002" y="80"/>
                </a:cubicBezTo>
                <a:cubicBezTo>
                  <a:pt x="928" y="154"/>
                  <a:pt x="928" y="154"/>
                  <a:pt x="928" y="154"/>
                </a:cubicBezTo>
                <a:cubicBezTo>
                  <a:pt x="928" y="154"/>
                  <a:pt x="928" y="154"/>
                  <a:pt x="928" y="154"/>
                </a:cubicBezTo>
                <a:cubicBezTo>
                  <a:pt x="928" y="154"/>
                  <a:pt x="928" y="154"/>
                  <a:pt x="928" y="154"/>
                </a:cubicBezTo>
                <a:cubicBezTo>
                  <a:pt x="852" y="229"/>
                  <a:pt x="852" y="229"/>
                  <a:pt x="852" y="229"/>
                </a:cubicBezTo>
                <a:cubicBezTo>
                  <a:pt x="851" y="231"/>
                  <a:pt x="851" y="233"/>
                  <a:pt x="852" y="234"/>
                </a:cubicBezTo>
                <a:cubicBezTo>
                  <a:pt x="853" y="234"/>
                  <a:pt x="854" y="235"/>
                  <a:pt x="855" y="235"/>
                </a:cubicBezTo>
                <a:cubicBezTo>
                  <a:pt x="855" y="235"/>
                  <a:pt x="856" y="234"/>
                  <a:pt x="857" y="234"/>
                </a:cubicBezTo>
                <a:cubicBezTo>
                  <a:pt x="933" y="158"/>
                  <a:pt x="933" y="158"/>
                  <a:pt x="933" y="158"/>
                </a:cubicBezTo>
                <a:cubicBezTo>
                  <a:pt x="933" y="158"/>
                  <a:pt x="933" y="157"/>
                  <a:pt x="933" y="157"/>
                </a:cubicBezTo>
                <a:close/>
                <a:moveTo>
                  <a:pt x="1009" y="80"/>
                </a:moveTo>
                <a:cubicBezTo>
                  <a:pt x="1010" y="80"/>
                  <a:pt x="1011" y="80"/>
                  <a:pt x="1012" y="79"/>
                </a:cubicBezTo>
                <a:cubicBezTo>
                  <a:pt x="1015" y="76"/>
                  <a:pt x="1015" y="76"/>
                  <a:pt x="1015" y="76"/>
                </a:cubicBezTo>
                <a:cubicBezTo>
                  <a:pt x="1016" y="75"/>
                  <a:pt x="1016" y="73"/>
                  <a:pt x="1015" y="71"/>
                </a:cubicBezTo>
                <a:cubicBezTo>
                  <a:pt x="1014" y="70"/>
                  <a:pt x="1012" y="70"/>
                  <a:pt x="1011" y="71"/>
                </a:cubicBezTo>
                <a:cubicBezTo>
                  <a:pt x="1007" y="75"/>
                  <a:pt x="1007" y="75"/>
                  <a:pt x="1007" y="75"/>
                </a:cubicBezTo>
                <a:cubicBezTo>
                  <a:pt x="1006" y="76"/>
                  <a:pt x="1006" y="78"/>
                  <a:pt x="1007" y="79"/>
                </a:cubicBezTo>
                <a:cubicBezTo>
                  <a:pt x="1008" y="80"/>
                  <a:pt x="1009" y="80"/>
                  <a:pt x="1009" y="80"/>
                </a:cubicBezTo>
                <a:close/>
                <a:moveTo>
                  <a:pt x="1027" y="55"/>
                </a:moveTo>
                <a:cubicBezTo>
                  <a:pt x="1020" y="62"/>
                  <a:pt x="1020" y="62"/>
                  <a:pt x="1020" y="62"/>
                </a:cubicBezTo>
                <a:cubicBezTo>
                  <a:pt x="1018" y="63"/>
                  <a:pt x="1018" y="65"/>
                  <a:pt x="1020" y="67"/>
                </a:cubicBezTo>
                <a:cubicBezTo>
                  <a:pt x="1020" y="67"/>
                  <a:pt x="1021" y="68"/>
                  <a:pt x="1022" y="68"/>
                </a:cubicBezTo>
                <a:cubicBezTo>
                  <a:pt x="1023" y="68"/>
                  <a:pt x="1023" y="67"/>
                  <a:pt x="1024" y="67"/>
                </a:cubicBezTo>
                <a:cubicBezTo>
                  <a:pt x="1031" y="59"/>
                  <a:pt x="1031" y="59"/>
                  <a:pt x="1031" y="59"/>
                </a:cubicBezTo>
                <a:cubicBezTo>
                  <a:pt x="1032" y="58"/>
                  <a:pt x="1032" y="56"/>
                  <a:pt x="1031" y="55"/>
                </a:cubicBezTo>
                <a:cubicBezTo>
                  <a:pt x="1030" y="54"/>
                  <a:pt x="1028" y="54"/>
                  <a:pt x="1027" y="55"/>
                </a:cubicBezTo>
                <a:close/>
                <a:moveTo>
                  <a:pt x="860" y="243"/>
                </a:moveTo>
                <a:cubicBezTo>
                  <a:pt x="861" y="243"/>
                  <a:pt x="862" y="243"/>
                  <a:pt x="863" y="242"/>
                </a:cubicBezTo>
                <a:cubicBezTo>
                  <a:pt x="872" y="232"/>
                  <a:pt x="872" y="232"/>
                  <a:pt x="872" y="232"/>
                </a:cubicBezTo>
                <a:cubicBezTo>
                  <a:pt x="874" y="231"/>
                  <a:pt x="874" y="229"/>
                  <a:pt x="872" y="228"/>
                </a:cubicBezTo>
                <a:cubicBezTo>
                  <a:pt x="871" y="227"/>
                  <a:pt x="869" y="227"/>
                  <a:pt x="868" y="228"/>
                </a:cubicBezTo>
                <a:cubicBezTo>
                  <a:pt x="858" y="238"/>
                  <a:pt x="858" y="238"/>
                  <a:pt x="858" y="238"/>
                </a:cubicBezTo>
                <a:cubicBezTo>
                  <a:pt x="857" y="239"/>
                  <a:pt x="857" y="241"/>
                  <a:pt x="858" y="242"/>
                </a:cubicBezTo>
                <a:cubicBezTo>
                  <a:pt x="859" y="243"/>
                  <a:pt x="860" y="243"/>
                  <a:pt x="860" y="243"/>
                </a:cubicBezTo>
                <a:close/>
                <a:moveTo>
                  <a:pt x="1034" y="62"/>
                </a:moveTo>
                <a:cubicBezTo>
                  <a:pt x="1031" y="65"/>
                  <a:pt x="1031" y="65"/>
                  <a:pt x="1031" y="65"/>
                </a:cubicBezTo>
                <a:cubicBezTo>
                  <a:pt x="1030" y="66"/>
                  <a:pt x="1030" y="68"/>
                  <a:pt x="1031" y="69"/>
                </a:cubicBezTo>
                <a:cubicBezTo>
                  <a:pt x="1032" y="70"/>
                  <a:pt x="1033" y="70"/>
                  <a:pt x="1033" y="70"/>
                </a:cubicBezTo>
                <a:cubicBezTo>
                  <a:pt x="1034" y="70"/>
                  <a:pt x="1035" y="70"/>
                  <a:pt x="1036" y="69"/>
                </a:cubicBezTo>
                <a:cubicBezTo>
                  <a:pt x="1038" y="66"/>
                  <a:pt x="1038" y="66"/>
                  <a:pt x="1038" y="66"/>
                </a:cubicBezTo>
                <a:cubicBezTo>
                  <a:pt x="1039" y="65"/>
                  <a:pt x="1039" y="63"/>
                  <a:pt x="1038" y="62"/>
                </a:cubicBezTo>
                <a:cubicBezTo>
                  <a:pt x="1037" y="61"/>
                  <a:pt x="1035" y="61"/>
                  <a:pt x="1034" y="62"/>
                </a:cubicBezTo>
                <a:close/>
                <a:moveTo>
                  <a:pt x="705" y="399"/>
                </a:moveTo>
                <a:cubicBezTo>
                  <a:pt x="706" y="399"/>
                  <a:pt x="706" y="398"/>
                  <a:pt x="707" y="398"/>
                </a:cubicBezTo>
                <a:cubicBezTo>
                  <a:pt x="825" y="280"/>
                  <a:pt x="825" y="280"/>
                  <a:pt x="825" y="280"/>
                </a:cubicBezTo>
                <a:cubicBezTo>
                  <a:pt x="826" y="278"/>
                  <a:pt x="826" y="277"/>
                  <a:pt x="825" y="275"/>
                </a:cubicBezTo>
                <a:cubicBezTo>
                  <a:pt x="824" y="274"/>
                  <a:pt x="822" y="274"/>
                  <a:pt x="821" y="275"/>
                </a:cubicBezTo>
                <a:cubicBezTo>
                  <a:pt x="703" y="393"/>
                  <a:pt x="703" y="393"/>
                  <a:pt x="703" y="393"/>
                </a:cubicBezTo>
                <a:cubicBezTo>
                  <a:pt x="701" y="395"/>
                  <a:pt x="701" y="396"/>
                  <a:pt x="703" y="398"/>
                </a:cubicBezTo>
                <a:cubicBezTo>
                  <a:pt x="703" y="398"/>
                  <a:pt x="704" y="399"/>
                  <a:pt x="705" y="399"/>
                </a:cubicBezTo>
                <a:close/>
                <a:moveTo>
                  <a:pt x="853" y="251"/>
                </a:moveTo>
                <a:cubicBezTo>
                  <a:pt x="854" y="250"/>
                  <a:pt x="854" y="248"/>
                  <a:pt x="853" y="247"/>
                </a:cubicBezTo>
                <a:cubicBezTo>
                  <a:pt x="852" y="246"/>
                  <a:pt x="850" y="246"/>
                  <a:pt x="849" y="247"/>
                </a:cubicBezTo>
                <a:cubicBezTo>
                  <a:pt x="844" y="252"/>
                  <a:pt x="844" y="252"/>
                  <a:pt x="844" y="252"/>
                </a:cubicBezTo>
                <a:cubicBezTo>
                  <a:pt x="842" y="254"/>
                  <a:pt x="842" y="256"/>
                  <a:pt x="844" y="257"/>
                </a:cubicBezTo>
                <a:cubicBezTo>
                  <a:pt x="844" y="257"/>
                  <a:pt x="845" y="258"/>
                  <a:pt x="846" y="258"/>
                </a:cubicBezTo>
                <a:cubicBezTo>
                  <a:pt x="847" y="258"/>
                  <a:pt x="847" y="257"/>
                  <a:pt x="848" y="257"/>
                </a:cubicBezTo>
                <a:lnTo>
                  <a:pt x="853" y="251"/>
                </a:lnTo>
                <a:close/>
                <a:moveTo>
                  <a:pt x="400" y="703"/>
                </a:moveTo>
                <a:cubicBezTo>
                  <a:pt x="401" y="703"/>
                  <a:pt x="402" y="703"/>
                  <a:pt x="402" y="702"/>
                </a:cubicBezTo>
                <a:cubicBezTo>
                  <a:pt x="559" y="545"/>
                  <a:pt x="559" y="545"/>
                  <a:pt x="559" y="545"/>
                </a:cubicBezTo>
                <a:cubicBezTo>
                  <a:pt x="561" y="544"/>
                  <a:pt x="561" y="542"/>
                  <a:pt x="559" y="541"/>
                </a:cubicBezTo>
                <a:cubicBezTo>
                  <a:pt x="558" y="540"/>
                  <a:pt x="556" y="540"/>
                  <a:pt x="555" y="541"/>
                </a:cubicBezTo>
                <a:cubicBezTo>
                  <a:pt x="398" y="698"/>
                  <a:pt x="398" y="698"/>
                  <a:pt x="398" y="698"/>
                </a:cubicBezTo>
                <a:cubicBezTo>
                  <a:pt x="397" y="699"/>
                  <a:pt x="397" y="701"/>
                  <a:pt x="398" y="702"/>
                </a:cubicBezTo>
                <a:cubicBezTo>
                  <a:pt x="399" y="703"/>
                  <a:pt x="399" y="703"/>
                  <a:pt x="400" y="703"/>
                </a:cubicBezTo>
                <a:close/>
                <a:moveTo>
                  <a:pt x="873" y="223"/>
                </a:moveTo>
                <a:cubicBezTo>
                  <a:pt x="872" y="224"/>
                  <a:pt x="872" y="226"/>
                  <a:pt x="873" y="228"/>
                </a:cubicBezTo>
                <a:cubicBezTo>
                  <a:pt x="873" y="228"/>
                  <a:pt x="874" y="229"/>
                  <a:pt x="875" y="229"/>
                </a:cubicBezTo>
                <a:cubicBezTo>
                  <a:pt x="876" y="229"/>
                  <a:pt x="876" y="228"/>
                  <a:pt x="877" y="228"/>
                </a:cubicBezTo>
                <a:cubicBezTo>
                  <a:pt x="1023" y="82"/>
                  <a:pt x="1023" y="82"/>
                  <a:pt x="1023" y="82"/>
                </a:cubicBezTo>
                <a:cubicBezTo>
                  <a:pt x="1024" y="81"/>
                  <a:pt x="1024" y="79"/>
                  <a:pt x="1023" y="78"/>
                </a:cubicBezTo>
                <a:cubicBezTo>
                  <a:pt x="1021" y="77"/>
                  <a:pt x="1019" y="77"/>
                  <a:pt x="1018" y="78"/>
                </a:cubicBezTo>
                <a:lnTo>
                  <a:pt x="873" y="223"/>
                </a:lnTo>
                <a:close/>
                <a:moveTo>
                  <a:pt x="1062" y="42"/>
                </a:moveTo>
                <a:cubicBezTo>
                  <a:pt x="1063" y="42"/>
                  <a:pt x="1063" y="41"/>
                  <a:pt x="1064" y="41"/>
                </a:cubicBezTo>
                <a:cubicBezTo>
                  <a:pt x="1069" y="36"/>
                  <a:pt x="1069" y="36"/>
                  <a:pt x="1069" y="36"/>
                </a:cubicBezTo>
                <a:cubicBezTo>
                  <a:pt x="1070" y="35"/>
                  <a:pt x="1070" y="33"/>
                  <a:pt x="1069" y="32"/>
                </a:cubicBezTo>
                <a:cubicBezTo>
                  <a:pt x="1067" y="30"/>
                  <a:pt x="1066" y="30"/>
                  <a:pt x="1064" y="32"/>
                </a:cubicBezTo>
                <a:cubicBezTo>
                  <a:pt x="1060" y="36"/>
                  <a:pt x="1060" y="36"/>
                  <a:pt x="1060" y="36"/>
                </a:cubicBezTo>
                <a:cubicBezTo>
                  <a:pt x="1058" y="38"/>
                  <a:pt x="1058" y="39"/>
                  <a:pt x="1060" y="41"/>
                </a:cubicBezTo>
                <a:cubicBezTo>
                  <a:pt x="1060" y="41"/>
                  <a:pt x="1061" y="42"/>
                  <a:pt x="1062" y="42"/>
                </a:cubicBezTo>
                <a:close/>
                <a:moveTo>
                  <a:pt x="867" y="250"/>
                </a:moveTo>
                <a:cubicBezTo>
                  <a:pt x="868" y="250"/>
                  <a:pt x="869" y="250"/>
                  <a:pt x="870" y="249"/>
                </a:cubicBezTo>
                <a:cubicBezTo>
                  <a:pt x="878" y="240"/>
                  <a:pt x="878" y="240"/>
                  <a:pt x="878" y="240"/>
                </a:cubicBezTo>
                <a:cubicBezTo>
                  <a:pt x="880" y="239"/>
                  <a:pt x="880" y="237"/>
                  <a:pt x="878" y="236"/>
                </a:cubicBezTo>
                <a:cubicBezTo>
                  <a:pt x="877" y="235"/>
                  <a:pt x="875" y="235"/>
                  <a:pt x="874" y="236"/>
                </a:cubicBezTo>
                <a:cubicBezTo>
                  <a:pt x="865" y="245"/>
                  <a:pt x="865" y="245"/>
                  <a:pt x="865" y="245"/>
                </a:cubicBezTo>
                <a:cubicBezTo>
                  <a:pt x="864" y="246"/>
                  <a:pt x="864" y="248"/>
                  <a:pt x="865" y="249"/>
                </a:cubicBezTo>
                <a:cubicBezTo>
                  <a:pt x="866" y="250"/>
                  <a:pt x="867" y="250"/>
                  <a:pt x="867" y="250"/>
                </a:cubicBezTo>
                <a:close/>
                <a:moveTo>
                  <a:pt x="708" y="410"/>
                </a:moveTo>
                <a:cubicBezTo>
                  <a:pt x="709" y="410"/>
                  <a:pt x="709" y="409"/>
                  <a:pt x="710" y="409"/>
                </a:cubicBezTo>
                <a:cubicBezTo>
                  <a:pt x="840" y="279"/>
                  <a:pt x="840" y="279"/>
                  <a:pt x="840" y="279"/>
                </a:cubicBezTo>
                <a:cubicBezTo>
                  <a:pt x="841" y="278"/>
                  <a:pt x="841" y="276"/>
                  <a:pt x="840" y="275"/>
                </a:cubicBezTo>
                <a:cubicBezTo>
                  <a:pt x="839" y="273"/>
                  <a:pt x="837" y="273"/>
                  <a:pt x="835" y="275"/>
                </a:cubicBezTo>
                <a:cubicBezTo>
                  <a:pt x="706" y="404"/>
                  <a:pt x="706" y="404"/>
                  <a:pt x="706" y="404"/>
                </a:cubicBezTo>
                <a:cubicBezTo>
                  <a:pt x="704" y="406"/>
                  <a:pt x="704" y="407"/>
                  <a:pt x="706" y="409"/>
                </a:cubicBezTo>
                <a:cubicBezTo>
                  <a:pt x="706" y="409"/>
                  <a:pt x="707" y="410"/>
                  <a:pt x="708" y="410"/>
                </a:cubicBezTo>
                <a:close/>
                <a:moveTo>
                  <a:pt x="1037" y="82"/>
                </a:moveTo>
                <a:cubicBezTo>
                  <a:pt x="1038" y="81"/>
                  <a:pt x="1038" y="79"/>
                  <a:pt x="1037" y="78"/>
                </a:cubicBezTo>
                <a:cubicBezTo>
                  <a:pt x="1035" y="77"/>
                  <a:pt x="1033" y="77"/>
                  <a:pt x="1032" y="78"/>
                </a:cubicBezTo>
                <a:cubicBezTo>
                  <a:pt x="880" y="230"/>
                  <a:pt x="880" y="230"/>
                  <a:pt x="880" y="230"/>
                </a:cubicBezTo>
                <a:cubicBezTo>
                  <a:pt x="879" y="231"/>
                  <a:pt x="879" y="233"/>
                  <a:pt x="880" y="234"/>
                </a:cubicBezTo>
                <a:cubicBezTo>
                  <a:pt x="881" y="235"/>
                  <a:pt x="881" y="235"/>
                  <a:pt x="882" y="235"/>
                </a:cubicBezTo>
                <a:cubicBezTo>
                  <a:pt x="883" y="235"/>
                  <a:pt x="884" y="235"/>
                  <a:pt x="884" y="234"/>
                </a:cubicBezTo>
                <a:lnTo>
                  <a:pt x="1037" y="82"/>
                </a:lnTo>
                <a:close/>
                <a:moveTo>
                  <a:pt x="849" y="268"/>
                </a:moveTo>
                <a:cubicBezTo>
                  <a:pt x="850" y="268"/>
                  <a:pt x="851" y="268"/>
                  <a:pt x="852" y="267"/>
                </a:cubicBezTo>
                <a:cubicBezTo>
                  <a:pt x="856" y="262"/>
                  <a:pt x="856" y="262"/>
                  <a:pt x="856" y="262"/>
                </a:cubicBezTo>
                <a:cubicBezTo>
                  <a:pt x="858" y="261"/>
                  <a:pt x="858" y="259"/>
                  <a:pt x="856" y="258"/>
                </a:cubicBezTo>
                <a:cubicBezTo>
                  <a:pt x="855" y="257"/>
                  <a:pt x="853" y="257"/>
                  <a:pt x="852" y="258"/>
                </a:cubicBezTo>
                <a:cubicBezTo>
                  <a:pt x="847" y="263"/>
                  <a:pt x="847" y="263"/>
                  <a:pt x="847" y="263"/>
                </a:cubicBezTo>
                <a:cubicBezTo>
                  <a:pt x="846" y="264"/>
                  <a:pt x="846" y="266"/>
                  <a:pt x="847" y="267"/>
                </a:cubicBezTo>
                <a:cubicBezTo>
                  <a:pt x="848" y="268"/>
                  <a:pt x="849" y="268"/>
                  <a:pt x="849" y="268"/>
                </a:cubicBezTo>
                <a:close/>
                <a:moveTo>
                  <a:pt x="401" y="717"/>
                </a:moveTo>
                <a:cubicBezTo>
                  <a:pt x="401" y="717"/>
                  <a:pt x="402" y="716"/>
                  <a:pt x="403" y="716"/>
                </a:cubicBezTo>
                <a:cubicBezTo>
                  <a:pt x="572" y="546"/>
                  <a:pt x="572" y="546"/>
                  <a:pt x="572" y="546"/>
                </a:cubicBezTo>
                <a:cubicBezTo>
                  <a:pt x="574" y="545"/>
                  <a:pt x="574" y="543"/>
                  <a:pt x="572" y="542"/>
                </a:cubicBezTo>
                <a:cubicBezTo>
                  <a:pt x="571" y="541"/>
                  <a:pt x="569" y="541"/>
                  <a:pt x="568" y="542"/>
                </a:cubicBezTo>
                <a:cubicBezTo>
                  <a:pt x="399" y="711"/>
                  <a:pt x="399" y="711"/>
                  <a:pt x="399" y="711"/>
                </a:cubicBezTo>
                <a:cubicBezTo>
                  <a:pt x="397" y="713"/>
                  <a:pt x="397" y="715"/>
                  <a:pt x="399" y="716"/>
                </a:cubicBezTo>
                <a:cubicBezTo>
                  <a:pt x="399" y="716"/>
                  <a:pt x="400" y="717"/>
                  <a:pt x="401" y="717"/>
                </a:cubicBezTo>
                <a:close/>
                <a:moveTo>
                  <a:pt x="1053" y="75"/>
                </a:moveTo>
                <a:cubicBezTo>
                  <a:pt x="1054" y="76"/>
                  <a:pt x="1055" y="76"/>
                  <a:pt x="1056" y="76"/>
                </a:cubicBezTo>
                <a:cubicBezTo>
                  <a:pt x="1056" y="76"/>
                  <a:pt x="1057" y="76"/>
                  <a:pt x="1058" y="75"/>
                </a:cubicBezTo>
                <a:cubicBezTo>
                  <a:pt x="1059" y="74"/>
                  <a:pt x="1059" y="74"/>
                  <a:pt x="1059" y="74"/>
                </a:cubicBezTo>
                <a:cubicBezTo>
                  <a:pt x="1060" y="72"/>
                  <a:pt x="1060" y="71"/>
                  <a:pt x="1059" y="69"/>
                </a:cubicBezTo>
                <a:cubicBezTo>
                  <a:pt x="1058" y="68"/>
                  <a:pt x="1056" y="68"/>
                  <a:pt x="1055" y="69"/>
                </a:cubicBezTo>
                <a:cubicBezTo>
                  <a:pt x="1053" y="71"/>
                  <a:pt x="1053" y="71"/>
                  <a:pt x="1053" y="71"/>
                </a:cubicBezTo>
                <a:cubicBezTo>
                  <a:pt x="1052" y="72"/>
                  <a:pt x="1052" y="74"/>
                  <a:pt x="1053" y="75"/>
                </a:cubicBezTo>
                <a:close/>
                <a:moveTo>
                  <a:pt x="1052" y="76"/>
                </a:moveTo>
                <a:cubicBezTo>
                  <a:pt x="1051" y="75"/>
                  <a:pt x="1049" y="75"/>
                  <a:pt x="1048" y="76"/>
                </a:cubicBezTo>
                <a:cubicBezTo>
                  <a:pt x="890" y="234"/>
                  <a:pt x="890" y="234"/>
                  <a:pt x="890" y="234"/>
                </a:cubicBezTo>
                <a:cubicBezTo>
                  <a:pt x="889" y="235"/>
                  <a:pt x="889" y="237"/>
                  <a:pt x="890" y="238"/>
                </a:cubicBezTo>
                <a:cubicBezTo>
                  <a:pt x="891" y="239"/>
                  <a:pt x="891" y="239"/>
                  <a:pt x="892" y="239"/>
                </a:cubicBezTo>
                <a:cubicBezTo>
                  <a:pt x="893" y="239"/>
                  <a:pt x="894" y="239"/>
                  <a:pt x="894" y="238"/>
                </a:cubicBezTo>
                <a:cubicBezTo>
                  <a:pt x="1052" y="81"/>
                  <a:pt x="1052" y="81"/>
                  <a:pt x="1052" y="81"/>
                </a:cubicBezTo>
                <a:cubicBezTo>
                  <a:pt x="1053" y="79"/>
                  <a:pt x="1053" y="77"/>
                  <a:pt x="1052" y="76"/>
                </a:cubicBezTo>
                <a:close/>
                <a:moveTo>
                  <a:pt x="874" y="254"/>
                </a:moveTo>
                <a:cubicBezTo>
                  <a:pt x="875" y="254"/>
                  <a:pt x="876" y="255"/>
                  <a:pt x="877" y="255"/>
                </a:cubicBezTo>
                <a:cubicBezTo>
                  <a:pt x="877" y="255"/>
                  <a:pt x="878" y="254"/>
                  <a:pt x="879" y="254"/>
                </a:cubicBezTo>
                <a:cubicBezTo>
                  <a:pt x="887" y="246"/>
                  <a:pt x="887" y="246"/>
                  <a:pt x="887" y="246"/>
                </a:cubicBezTo>
                <a:cubicBezTo>
                  <a:pt x="888" y="245"/>
                  <a:pt x="888" y="243"/>
                  <a:pt x="887" y="242"/>
                </a:cubicBezTo>
                <a:cubicBezTo>
                  <a:pt x="886" y="240"/>
                  <a:pt x="884" y="240"/>
                  <a:pt x="882" y="242"/>
                </a:cubicBezTo>
                <a:cubicBezTo>
                  <a:pt x="874" y="249"/>
                  <a:pt x="874" y="249"/>
                  <a:pt x="874" y="249"/>
                </a:cubicBezTo>
                <a:cubicBezTo>
                  <a:pt x="873" y="251"/>
                  <a:pt x="873" y="253"/>
                  <a:pt x="874" y="254"/>
                </a:cubicBezTo>
                <a:close/>
                <a:moveTo>
                  <a:pt x="401" y="732"/>
                </a:moveTo>
                <a:cubicBezTo>
                  <a:pt x="580" y="552"/>
                  <a:pt x="580" y="552"/>
                  <a:pt x="580" y="552"/>
                </a:cubicBezTo>
                <a:cubicBezTo>
                  <a:pt x="582" y="551"/>
                  <a:pt x="582" y="549"/>
                  <a:pt x="580" y="548"/>
                </a:cubicBezTo>
                <a:cubicBezTo>
                  <a:pt x="579" y="547"/>
                  <a:pt x="577" y="547"/>
                  <a:pt x="576" y="548"/>
                </a:cubicBezTo>
                <a:cubicBezTo>
                  <a:pt x="396" y="727"/>
                  <a:pt x="396" y="727"/>
                  <a:pt x="396" y="727"/>
                </a:cubicBezTo>
                <a:cubicBezTo>
                  <a:pt x="395" y="729"/>
                  <a:pt x="395" y="731"/>
                  <a:pt x="396" y="732"/>
                </a:cubicBezTo>
                <a:cubicBezTo>
                  <a:pt x="397" y="732"/>
                  <a:pt x="398" y="733"/>
                  <a:pt x="399" y="733"/>
                </a:cubicBezTo>
                <a:cubicBezTo>
                  <a:pt x="399" y="733"/>
                  <a:pt x="400" y="732"/>
                  <a:pt x="401" y="732"/>
                </a:cubicBezTo>
                <a:close/>
                <a:moveTo>
                  <a:pt x="703" y="430"/>
                </a:moveTo>
                <a:cubicBezTo>
                  <a:pt x="856" y="276"/>
                  <a:pt x="856" y="276"/>
                  <a:pt x="856" y="276"/>
                </a:cubicBezTo>
                <a:cubicBezTo>
                  <a:pt x="858" y="275"/>
                  <a:pt x="858" y="273"/>
                  <a:pt x="856" y="272"/>
                </a:cubicBezTo>
                <a:cubicBezTo>
                  <a:pt x="855" y="271"/>
                  <a:pt x="853" y="271"/>
                  <a:pt x="852" y="272"/>
                </a:cubicBezTo>
                <a:cubicBezTo>
                  <a:pt x="698" y="426"/>
                  <a:pt x="698" y="426"/>
                  <a:pt x="698" y="426"/>
                </a:cubicBezTo>
                <a:cubicBezTo>
                  <a:pt x="697" y="427"/>
                  <a:pt x="697" y="429"/>
                  <a:pt x="698" y="430"/>
                </a:cubicBezTo>
                <a:cubicBezTo>
                  <a:pt x="699" y="431"/>
                  <a:pt x="700" y="431"/>
                  <a:pt x="700" y="431"/>
                </a:cubicBezTo>
                <a:cubicBezTo>
                  <a:pt x="701" y="431"/>
                  <a:pt x="702" y="431"/>
                  <a:pt x="703" y="430"/>
                </a:cubicBezTo>
                <a:close/>
                <a:moveTo>
                  <a:pt x="870" y="276"/>
                </a:moveTo>
                <a:cubicBezTo>
                  <a:pt x="871" y="276"/>
                  <a:pt x="871" y="275"/>
                  <a:pt x="872" y="275"/>
                </a:cubicBezTo>
                <a:cubicBezTo>
                  <a:pt x="875" y="271"/>
                  <a:pt x="875" y="271"/>
                  <a:pt x="875" y="271"/>
                </a:cubicBezTo>
                <a:cubicBezTo>
                  <a:pt x="877" y="270"/>
                  <a:pt x="877" y="268"/>
                  <a:pt x="875" y="267"/>
                </a:cubicBezTo>
                <a:cubicBezTo>
                  <a:pt x="874" y="266"/>
                  <a:pt x="872" y="266"/>
                  <a:pt x="871" y="267"/>
                </a:cubicBezTo>
                <a:cubicBezTo>
                  <a:pt x="868" y="270"/>
                  <a:pt x="868" y="270"/>
                  <a:pt x="868" y="270"/>
                </a:cubicBezTo>
                <a:cubicBezTo>
                  <a:pt x="866" y="271"/>
                  <a:pt x="866" y="273"/>
                  <a:pt x="868" y="275"/>
                </a:cubicBezTo>
                <a:cubicBezTo>
                  <a:pt x="868" y="275"/>
                  <a:pt x="869" y="276"/>
                  <a:pt x="870" y="276"/>
                </a:cubicBezTo>
                <a:close/>
                <a:moveTo>
                  <a:pt x="862" y="280"/>
                </a:moveTo>
                <a:cubicBezTo>
                  <a:pt x="861" y="279"/>
                  <a:pt x="859" y="279"/>
                  <a:pt x="858" y="280"/>
                </a:cubicBezTo>
                <a:cubicBezTo>
                  <a:pt x="700" y="438"/>
                  <a:pt x="700" y="438"/>
                  <a:pt x="700" y="438"/>
                </a:cubicBezTo>
                <a:cubicBezTo>
                  <a:pt x="699" y="439"/>
                  <a:pt x="699" y="441"/>
                  <a:pt x="700" y="442"/>
                </a:cubicBezTo>
                <a:cubicBezTo>
                  <a:pt x="701" y="443"/>
                  <a:pt x="702" y="443"/>
                  <a:pt x="702" y="443"/>
                </a:cubicBezTo>
                <a:cubicBezTo>
                  <a:pt x="703" y="443"/>
                  <a:pt x="704" y="443"/>
                  <a:pt x="704" y="442"/>
                </a:cubicBezTo>
                <a:cubicBezTo>
                  <a:pt x="862" y="285"/>
                  <a:pt x="862" y="285"/>
                  <a:pt x="862" y="285"/>
                </a:cubicBezTo>
                <a:cubicBezTo>
                  <a:pt x="863" y="283"/>
                  <a:pt x="863" y="281"/>
                  <a:pt x="862" y="280"/>
                </a:cubicBezTo>
                <a:close/>
                <a:moveTo>
                  <a:pt x="583" y="555"/>
                </a:moveTo>
                <a:cubicBezTo>
                  <a:pt x="399" y="738"/>
                  <a:pt x="399" y="738"/>
                  <a:pt x="399" y="738"/>
                </a:cubicBezTo>
                <a:cubicBezTo>
                  <a:pt x="398" y="740"/>
                  <a:pt x="398" y="742"/>
                  <a:pt x="399" y="743"/>
                </a:cubicBezTo>
                <a:cubicBezTo>
                  <a:pt x="400" y="743"/>
                  <a:pt x="401" y="744"/>
                  <a:pt x="402" y="744"/>
                </a:cubicBezTo>
                <a:cubicBezTo>
                  <a:pt x="402" y="744"/>
                  <a:pt x="403" y="743"/>
                  <a:pt x="404" y="743"/>
                </a:cubicBezTo>
                <a:cubicBezTo>
                  <a:pt x="587" y="559"/>
                  <a:pt x="587" y="559"/>
                  <a:pt x="587" y="559"/>
                </a:cubicBezTo>
                <a:cubicBezTo>
                  <a:pt x="589" y="558"/>
                  <a:pt x="589" y="556"/>
                  <a:pt x="587" y="555"/>
                </a:cubicBezTo>
                <a:cubicBezTo>
                  <a:pt x="586" y="554"/>
                  <a:pt x="584" y="554"/>
                  <a:pt x="583" y="555"/>
                </a:cubicBezTo>
                <a:close/>
                <a:moveTo>
                  <a:pt x="1084" y="61"/>
                </a:moveTo>
                <a:cubicBezTo>
                  <a:pt x="1085" y="61"/>
                  <a:pt x="1086" y="61"/>
                  <a:pt x="1087" y="60"/>
                </a:cubicBezTo>
                <a:cubicBezTo>
                  <a:pt x="1090" y="57"/>
                  <a:pt x="1090" y="57"/>
                  <a:pt x="1090" y="57"/>
                </a:cubicBezTo>
                <a:cubicBezTo>
                  <a:pt x="1091" y="56"/>
                  <a:pt x="1091" y="54"/>
                  <a:pt x="1090" y="53"/>
                </a:cubicBezTo>
                <a:cubicBezTo>
                  <a:pt x="1088" y="51"/>
                  <a:pt x="1087" y="51"/>
                  <a:pt x="1085" y="53"/>
                </a:cubicBezTo>
                <a:cubicBezTo>
                  <a:pt x="1082" y="56"/>
                  <a:pt x="1082" y="56"/>
                  <a:pt x="1082" y="56"/>
                </a:cubicBezTo>
                <a:cubicBezTo>
                  <a:pt x="1081" y="57"/>
                  <a:pt x="1081" y="59"/>
                  <a:pt x="1082" y="60"/>
                </a:cubicBezTo>
                <a:cubicBezTo>
                  <a:pt x="1083" y="61"/>
                  <a:pt x="1084" y="61"/>
                  <a:pt x="1084" y="61"/>
                </a:cubicBezTo>
                <a:close/>
                <a:moveTo>
                  <a:pt x="885" y="261"/>
                </a:moveTo>
                <a:cubicBezTo>
                  <a:pt x="885" y="261"/>
                  <a:pt x="886" y="260"/>
                  <a:pt x="887" y="260"/>
                </a:cubicBezTo>
                <a:cubicBezTo>
                  <a:pt x="895" y="252"/>
                  <a:pt x="895" y="252"/>
                  <a:pt x="895" y="252"/>
                </a:cubicBezTo>
                <a:cubicBezTo>
                  <a:pt x="896" y="251"/>
                  <a:pt x="896" y="249"/>
                  <a:pt x="895" y="248"/>
                </a:cubicBezTo>
                <a:cubicBezTo>
                  <a:pt x="893" y="247"/>
                  <a:pt x="891" y="247"/>
                  <a:pt x="890" y="248"/>
                </a:cubicBezTo>
                <a:cubicBezTo>
                  <a:pt x="883" y="255"/>
                  <a:pt x="883" y="255"/>
                  <a:pt x="883" y="255"/>
                </a:cubicBezTo>
                <a:cubicBezTo>
                  <a:pt x="881" y="257"/>
                  <a:pt x="881" y="259"/>
                  <a:pt x="883" y="260"/>
                </a:cubicBezTo>
                <a:cubicBezTo>
                  <a:pt x="883" y="260"/>
                  <a:pt x="884" y="261"/>
                  <a:pt x="885" y="261"/>
                </a:cubicBezTo>
                <a:close/>
                <a:moveTo>
                  <a:pt x="937" y="200"/>
                </a:moveTo>
                <a:cubicBezTo>
                  <a:pt x="898" y="240"/>
                  <a:pt x="898" y="240"/>
                  <a:pt x="898" y="240"/>
                </a:cubicBezTo>
                <a:cubicBezTo>
                  <a:pt x="897" y="241"/>
                  <a:pt x="897" y="243"/>
                  <a:pt x="898" y="244"/>
                </a:cubicBezTo>
                <a:cubicBezTo>
                  <a:pt x="898" y="245"/>
                  <a:pt x="899" y="245"/>
                  <a:pt x="900" y="245"/>
                </a:cubicBezTo>
                <a:cubicBezTo>
                  <a:pt x="901" y="245"/>
                  <a:pt x="902" y="245"/>
                  <a:pt x="902" y="244"/>
                </a:cubicBezTo>
                <a:cubicBezTo>
                  <a:pt x="942" y="205"/>
                  <a:pt x="942" y="205"/>
                  <a:pt x="942" y="205"/>
                </a:cubicBezTo>
                <a:cubicBezTo>
                  <a:pt x="1072" y="75"/>
                  <a:pt x="1072" y="75"/>
                  <a:pt x="1072" y="75"/>
                </a:cubicBezTo>
                <a:cubicBezTo>
                  <a:pt x="1073" y="74"/>
                  <a:pt x="1073" y="72"/>
                  <a:pt x="1072" y="70"/>
                </a:cubicBezTo>
                <a:cubicBezTo>
                  <a:pt x="1071" y="69"/>
                  <a:pt x="1069" y="69"/>
                  <a:pt x="1068" y="70"/>
                </a:cubicBezTo>
                <a:lnTo>
                  <a:pt x="937" y="200"/>
                </a:lnTo>
                <a:close/>
                <a:moveTo>
                  <a:pt x="860" y="300"/>
                </a:moveTo>
                <a:cubicBezTo>
                  <a:pt x="861" y="299"/>
                  <a:pt x="861" y="297"/>
                  <a:pt x="860" y="296"/>
                </a:cubicBezTo>
                <a:cubicBezTo>
                  <a:pt x="859" y="295"/>
                  <a:pt x="857" y="295"/>
                  <a:pt x="856" y="296"/>
                </a:cubicBezTo>
                <a:cubicBezTo>
                  <a:pt x="708" y="444"/>
                  <a:pt x="708" y="444"/>
                  <a:pt x="708" y="444"/>
                </a:cubicBezTo>
                <a:cubicBezTo>
                  <a:pt x="707" y="445"/>
                  <a:pt x="707" y="447"/>
                  <a:pt x="708" y="448"/>
                </a:cubicBezTo>
                <a:cubicBezTo>
                  <a:pt x="708" y="449"/>
                  <a:pt x="709" y="449"/>
                  <a:pt x="710" y="449"/>
                </a:cubicBezTo>
                <a:cubicBezTo>
                  <a:pt x="711" y="449"/>
                  <a:pt x="712" y="449"/>
                  <a:pt x="712" y="448"/>
                </a:cubicBezTo>
                <a:lnTo>
                  <a:pt x="860" y="300"/>
                </a:lnTo>
                <a:close/>
                <a:moveTo>
                  <a:pt x="904" y="253"/>
                </a:moveTo>
                <a:cubicBezTo>
                  <a:pt x="904" y="253"/>
                  <a:pt x="905" y="254"/>
                  <a:pt x="906" y="254"/>
                </a:cubicBezTo>
                <a:cubicBezTo>
                  <a:pt x="906" y="254"/>
                  <a:pt x="907" y="253"/>
                  <a:pt x="908" y="253"/>
                </a:cubicBezTo>
                <a:cubicBezTo>
                  <a:pt x="1083" y="77"/>
                  <a:pt x="1083" y="77"/>
                  <a:pt x="1083" y="77"/>
                </a:cubicBezTo>
                <a:cubicBezTo>
                  <a:pt x="1102" y="59"/>
                  <a:pt x="1102" y="59"/>
                  <a:pt x="1102" y="59"/>
                </a:cubicBezTo>
                <a:cubicBezTo>
                  <a:pt x="1103" y="58"/>
                  <a:pt x="1103" y="56"/>
                  <a:pt x="1102" y="54"/>
                </a:cubicBezTo>
                <a:cubicBezTo>
                  <a:pt x="1101" y="53"/>
                  <a:pt x="1099" y="53"/>
                  <a:pt x="1098" y="54"/>
                </a:cubicBezTo>
                <a:cubicBezTo>
                  <a:pt x="1079" y="73"/>
                  <a:pt x="1079" y="73"/>
                  <a:pt x="1079" y="73"/>
                </a:cubicBezTo>
                <a:cubicBezTo>
                  <a:pt x="904" y="248"/>
                  <a:pt x="904" y="248"/>
                  <a:pt x="904" y="248"/>
                </a:cubicBezTo>
                <a:cubicBezTo>
                  <a:pt x="902" y="250"/>
                  <a:pt x="902" y="252"/>
                  <a:pt x="904" y="253"/>
                </a:cubicBezTo>
                <a:close/>
                <a:moveTo>
                  <a:pt x="1137" y="22"/>
                </a:moveTo>
                <a:cubicBezTo>
                  <a:pt x="1138" y="22"/>
                  <a:pt x="1139" y="22"/>
                  <a:pt x="1139" y="21"/>
                </a:cubicBezTo>
                <a:cubicBezTo>
                  <a:pt x="1144" y="16"/>
                  <a:pt x="1144" y="16"/>
                  <a:pt x="1144" y="16"/>
                </a:cubicBezTo>
                <a:cubicBezTo>
                  <a:pt x="1146" y="15"/>
                  <a:pt x="1146" y="13"/>
                  <a:pt x="1144" y="12"/>
                </a:cubicBezTo>
                <a:cubicBezTo>
                  <a:pt x="1143" y="11"/>
                  <a:pt x="1141" y="11"/>
                  <a:pt x="1140" y="12"/>
                </a:cubicBezTo>
                <a:cubicBezTo>
                  <a:pt x="1135" y="17"/>
                  <a:pt x="1135" y="17"/>
                  <a:pt x="1135" y="17"/>
                </a:cubicBezTo>
                <a:cubicBezTo>
                  <a:pt x="1134" y="18"/>
                  <a:pt x="1134" y="20"/>
                  <a:pt x="1135" y="21"/>
                </a:cubicBezTo>
                <a:cubicBezTo>
                  <a:pt x="1136" y="22"/>
                  <a:pt x="1136" y="22"/>
                  <a:pt x="1137" y="22"/>
                </a:cubicBezTo>
                <a:close/>
                <a:moveTo>
                  <a:pt x="879" y="280"/>
                </a:moveTo>
                <a:cubicBezTo>
                  <a:pt x="880" y="280"/>
                  <a:pt x="881" y="280"/>
                  <a:pt x="881" y="279"/>
                </a:cubicBezTo>
                <a:cubicBezTo>
                  <a:pt x="888" y="272"/>
                  <a:pt x="888" y="272"/>
                  <a:pt x="888" y="272"/>
                </a:cubicBezTo>
                <a:cubicBezTo>
                  <a:pt x="888" y="272"/>
                  <a:pt x="888" y="272"/>
                  <a:pt x="889" y="272"/>
                </a:cubicBezTo>
                <a:cubicBezTo>
                  <a:pt x="889" y="272"/>
                  <a:pt x="889" y="272"/>
                  <a:pt x="889" y="272"/>
                </a:cubicBezTo>
                <a:cubicBezTo>
                  <a:pt x="900" y="260"/>
                  <a:pt x="900" y="260"/>
                  <a:pt x="900" y="260"/>
                </a:cubicBezTo>
                <a:cubicBezTo>
                  <a:pt x="900" y="260"/>
                  <a:pt x="900" y="260"/>
                  <a:pt x="900" y="260"/>
                </a:cubicBezTo>
                <a:cubicBezTo>
                  <a:pt x="903" y="258"/>
                  <a:pt x="903" y="258"/>
                  <a:pt x="903" y="258"/>
                </a:cubicBezTo>
                <a:cubicBezTo>
                  <a:pt x="904" y="257"/>
                  <a:pt x="904" y="255"/>
                  <a:pt x="903" y="253"/>
                </a:cubicBezTo>
                <a:cubicBezTo>
                  <a:pt x="902" y="252"/>
                  <a:pt x="900" y="252"/>
                  <a:pt x="899" y="253"/>
                </a:cubicBezTo>
                <a:cubicBezTo>
                  <a:pt x="897" y="256"/>
                  <a:pt x="897" y="256"/>
                  <a:pt x="897" y="256"/>
                </a:cubicBezTo>
                <a:cubicBezTo>
                  <a:pt x="897" y="256"/>
                  <a:pt x="897" y="256"/>
                  <a:pt x="897" y="256"/>
                </a:cubicBezTo>
                <a:cubicBezTo>
                  <a:pt x="885" y="267"/>
                  <a:pt x="885" y="267"/>
                  <a:pt x="885" y="267"/>
                </a:cubicBezTo>
                <a:cubicBezTo>
                  <a:pt x="885" y="267"/>
                  <a:pt x="885" y="268"/>
                  <a:pt x="885" y="268"/>
                </a:cubicBezTo>
                <a:cubicBezTo>
                  <a:pt x="884" y="268"/>
                  <a:pt x="884" y="268"/>
                  <a:pt x="884" y="268"/>
                </a:cubicBezTo>
                <a:cubicBezTo>
                  <a:pt x="877" y="275"/>
                  <a:pt x="877" y="275"/>
                  <a:pt x="877" y="275"/>
                </a:cubicBezTo>
                <a:cubicBezTo>
                  <a:pt x="876" y="276"/>
                  <a:pt x="876" y="278"/>
                  <a:pt x="877" y="279"/>
                </a:cubicBezTo>
                <a:cubicBezTo>
                  <a:pt x="877" y="280"/>
                  <a:pt x="878" y="280"/>
                  <a:pt x="879" y="280"/>
                </a:cubicBezTo>
                <a:close/>
                <a:moveTo>
                  <a:pt x="399" y="757"/>
                </a:moveTo>
                <a:cubicBezTo>
                  <a:pt x="400" y="758"/>
                  <a:pt x="400" y="758"/>
                  <a:pt x="401" y="758"/>
                </a:cubicBezTo>
                <a:cubicBezTo>
                  <a:pt x="402" y="758"/>
                  <a:pt x="403" y="758"/>
                  <a:pt x="403" y="757"/>
                </a:cubicBezTo>
                <a:cubicBezTo>
                  <a:pt x="598" y="563"/>
                  <a:pt x="598" y="563"/>
                  <a:pt x="598" y="563"/>
                </a:cubicBezTo>
                <a:cubicBezTo>
                  <a:pt x="599" y="561"/>
                  <a:pt x="599" y="559"/>
                  <a:pt x="598" y="558"/>
                </a:cubicBezTo>
                <a:cubicBezTo>
                  <a:pt x="597" y="557"/>
                  <a:pt x="595" y="557"/>
                  <a:pt x="594" y="558"/>
                </a:cubicBezTo>
                <a:cubicBezTo>
                  <a:pt x="399" y="753"/>
                  <a:pt x="399" y="753"/>
                  <a:pt x="399" y="753"/>
                </a:cubicBezTo>
                <a:cubicBezTo>
                  <a:pt x="398" y="754"/>
                  <a:pt x="398" y="756"/>
                  <a:pt x="399" y="757"/>
                </a:cubicBezTo>
                <a:close/>
                <a:moveTo>
                  <a:pt x="1146" y="24"/>
                </a:moveTo>
                <a:cubicBezTo>
                  <a:pt x="1147" y="25"/>
                  <a:pt x="1147" y="25"/>
                  <a:pt x="1148" y="25"/>
                </a:cubicBezTo>
                <a:cubicBezTo>
                  <a:pt x="1149" y="25"/>
                  <a:pt x="1150" y="25"/>
                  <a:pt x="1150" y="24"/>
                </a:cubicBezTo>
                <a:cubicBezTo>
                  <a:pt x="1154" y="20"/>
                  <a:pt x="1154" y="20"/>
                  <a:pt x="1154" y="20"/>
                </a:cubicBezTo>
                <a:cubicBezTo>
                  <a:pt x="1154" y="20"/>
                  <a:pt x="1154" y="20"/>
                  <a:pt x="1154" y="20"/>
                </a:cubicBezTo>
                <a:cubicBezTo>
                  <a:pt x="1155" y="20"/>
                  <a:pt x="1155" y="20"/>
                  <a:pt x="1155" y="20"/>
                </a:cubicBezTo>
                <a:cubicBezTo>
                  <a:pt x="1157" y="18"/>
                  <a:pt x="1157" y="18"/>
                  <a:pt x="1157" y="18"/>
                </a:cubicBezTo>
                <a:cubicBezTo>
                  <a:pt x="1158" y="17"/>
                  <a:pt x="1158" y="15"/>
                  <a:pt x="1157" y="13"/>
                </a:cubicBezTo>
                <a:cubicBezTo>
                  <a:pt x="1156" y="12"/>
                  <a:pt x="1154" y="12"/>
                  <a:pt x="1152" y="13"/>
                </a:cubicBezTo>
                <a:cubicBezTo>
                  <a:pt x="1150" y="15"/>
                  <a:pt x="1150" y="15"/>
                  <a:pt x="1150" y="15"/>
                </a:cubicBezTo>
                <a:cubicBezTo>
                  <a:pt x="1150" y="16"/>
                  <a:pt x="1150" y="16"/>
                  <a:pt x="1150" y="16"/>
                </a:cubicBezTo>
                <a:cubicBezTo>
                  <a:pt x="1150" y="16"/>
                  <a:pt x="1150" y="16"/>
                  <a:pt x="1150" y="16"/>
                </a:cubicBezTo>
                <a:cubicBezTo>
                  <a:pt x="1146" y="20"/>
                  <a:pt x="1146" y="20"/>
                  <a:pt x="1146" y="20"/>
                </a:cubicBezTo>
                <a:cubicBezTo>
                  <a:pt x="1145" y="21"/>
                  <a:pt x="1145" y="23"/>
                  <a:pt x="1146" y="24"/>
                </a:cubicBezTo>
                <a:close/>
                <a:moveTo>
                  <a:pt x="870" y="301"/>
                </a:moveTo>
                <a:cubicBezTo>
                  <a:pt x="868" y="299"/>
                  <a:pt x="866" y="299"/>
                  <a:pt x="865" y="301"/>
                </a:cubicBezTo>
                <a:cubicBezTo>
                  <a:pt x="713" y="453"/>
                  <a:pt x="713" y="453"/>
                  <a:pt x="713" y="453"/>
                </a:cubicBezTo>
                <a:cubicBezTo>
                  <a:pt x="712" y="454"/>
                  <a:pt x="712" y="456"/>
                  <a:pt x="713" y="457"/>
                </a:cubicBezTo>
                <a:cubicBezTo>
                  <a:pt x="714" y="458"/>
                  <a:pt x="714" y="458"/>
                  <a:pt x="715" y="458"/>
                </a:cubicBezTo>
                <a:cubicBezTo>
                  <a:pt x="716" y="458"/>
                  <a:pt x="717" y="458"/>
                  <a:pt x="717" y="457"/>
                </a:cubicBezTo>
                <a:cubicBezTo>
                  <a:pt x="870" y="305"/>
                  <a:pt x="870" y="305"/>
                  <a:pt x="870" y="305"/>
                </a:cubicBezTo>
                <a:cubicBezTo>
                  <a:pt x="871" y="304"/>
                  <a:pt x="871" y="302"/>
                  <a:pt x="870" y="301"/>
                </a:cubicBezTo>
                <a:close/>
                <a:moveTo>
                  <a:pt x="1091" y="73"/>
                </a:moveTo>
                <a:cubicBezTo>
                  <a:pt x="1091" y="73"/>
                  <a:pt x="1091" y="73"/>
                  <a:pt x="1091" y="73"/>
                </a:cubicBezTo>
                <a:cubicBezTo>
                  <a:pt x="906" y="259"/>
                  <a:pt x="906" y="259"/>
                  <a:pt x="906" y="259"/>
                </a:cubicBezTo>
                <a:cubicBezTo>
                  <a:pt x="905" y="260"/>
                  <a:pt x="905" y="262"/>
                  <a:pt x="906" y="264"/>
                </a:cubicBezTo>
                <a:cubicBezTo>
                  <a:pt x="907" y="264"/>
                  <a:pt x="908" y="265"/>
                  <a:pt x="909" y="265"/>
                </a:cubicBezTo>
                <a:cubicBezTo>
                  <a:pt x="909" y="265"/>
                  <a:pt x="910" y="264"/>
                  <a:pt x="911" y="264"/>
                </a:cubicBezTo>
                <a:cubicBezTo>
                  <a:pt x="1109" y="65"/>
                  <a:pt x="1109" y="65"/>
                  <a:pt x="1109" y="65"/>
                </a:cubicBezTo>
                <a:cubicBezTo>
                  <a:pt x="1114" y="60"/>
                  <a:pt x="1114" y="60"/>
                  <a:pt x="1114" y="60"/>
                </a:cubicBezTo>
                <a:cubicBezTo>
                  <a:pt x="1116" y="59"/>
                  <a:pt x="1116" y="57"/>
                  <a:pt x="1114" y="56"/>
                </a:cubicBezTo>
                <a:cubicBezTo>
                  <a:pt x="1113" y="55"/>
                  <a:pt x="1111" y="55"/>
                  <a:pt x="1110" y="56"/>
                </a:cubicBezTo>
                <a:cubicBezTo>
                  <a:pt x="1105" y="61"/>
                  <a:pt x="1105" y="61"/>
                  <a:pt x="1105" y="61"/>
                </a:cubicBezTo>
                <a:cubicBezTo>
                  <a:pt x="1103" y="63"/>
                  <a:pt x="1103" y="63"/>
                  <a:pt x="1103" y="63"/>
                </a:cubicBezTo>
                <a:cubicBezTo>
                  <a:pt x="1103" y="63"/>
                  <a:pt x="1102" y="63"/>
                  <a:pt x="1102" y="63"/>
                </a:cubicBezTo>
                <a:lnTo>
                  <a:pt x="1091" y="73"/>
                </a:lnTo>
                <a:close/>
                <a:moveTo>
                  <a:pt x="597" y="569"/>
                </a:moveTo>
                <a:cubicBezTo>
                  <a:pt x="399" y="767"/>
                  <a:pt x="399" y="767"/>
                  <a:pt x="399" y="767"/>
                </a:cubicBezTo>
                <a:cubicBezTo>
                  <a:pt x="398" y="768"/>
                  <a:pt x="398" y="770"/>
                  <a:pt x="399" y="771"/>
                </a:cubicBezTo>
                <a:cubicBezTo>
                  <a:pt x="399" y="772"/>
                  <a:pt x="400" y="772"/>
                  <a:pt x="401" y="772"/>
                </a:cubicBezTo>
                <a:cubicBezTo>
                  <a:pt x="402" y="772"/>
                  <a:pt x="403" y="772"/>
                  <a:pt x="403" y="771"/>
                </a:cubicBezTo>
                <a:cubicBezTo>
                  <a:pt x="601" y="573"/>
                  <a:pt x="601" y="573"/>
                  <a:pt x="601" y="573"/>
                </a:cubicBezTo>
                <a:cubicBezTo>
                  <a:pt x="603" y="572"/>
                  <a:pt x="603" y="570"/>
                  <a:pt x="601" y="569"/>
                </a:cubicBezTo>
                <a:cubicBezTo>
                  <a:pt x="600" y="568"/>
                  <a:pt x="598" y="568"/>
                  <a:pt x="597" y="569"/>
                </a:cubicBezTo>
                <a:close/>
                <a:moveTo>
                  <a:pt x="880" y="308"/>
                </a:moveTo>
                <a:cubicBezTo>
                  <a:pt x="881" y="307"/>
                  <a:pt x="881" y="305"/>
                  <a:pt x="880" y="304"/>
                </a:cubicBezTo>
                <a:cubicBezTo>
                  <a:pt x="879" y="303"/>
                  <a:pt x="877" y="303"/>
                  <a:pt x="876" y="304"/>
                </a:cubicBezTo>
                <a:cubicBezTo>
                  <a:pt x="720" y="460"/>
                  <a:pt x="720" y="460"/>
                  <a:pt x="720" y="460"/>
                </a:cubicBezTo>
                <a:cubicBezTo>
                  <a:pt x="719" y="461"/>
                  <a:pt x="719" y="463"/>
                  <a:pt x="720" y="464"/>
                </a:cubicBezTo>
                <a:cubicBezTo>
                  <a:pt x="720" y="465"/>
                  <a:pt x="721" y="465"/>
                  <a:pt x="722" y="465"/>
                </a:cubicBezTo>
                <a:cubicBezTo>
                  <a:pt x="723" y="465"/>
                  <a:pt x="724" y="465"/>
                  <a:pt x="724" y="464"/>
                </a:cubicBezTo>
                <a:lnTo>
                  <a:pt x="880" y="308"/>
                </a:lnTo>
                <a:close/>
                <a:moveTo>
                  <a:pt x="966" y="214"/>
                </a:moveTo>
                <a:cubicBezTo>
                  <a:pt x="965" y="215"/>
                  <a:pt x="965" y="217"/>
                  <a:pt x="966" y="218"/>
                </a:cubicBezTo>
                <a:cubicBezTo>
                  <a:pt x="967" y="219"/>
                  <a:pt x="968" y="219"/>
                  <a:pt x="968" y="219"/>
                </a:cubicBezTo>
                <a:cubicBezTo>
                  <a:pt x="969" y="219"/>
                  <a:pt x="970" y="219"/>
                  <a:pt x="971" y="218"/>
                </a:cubicBezTo>
                <a:cubicBezTo>
                  <a:pt x="1116" y="73"/>
                  <a:pt x="1116" y="73"/>
                  <a:pt x="1116" y="73"/>
                </a:cubicBezTo>
                <a:cubicBezTo>
                  <a:pt x="1116" y="72"/>
                  <a:pt x="1116" y="72"/>
                  <a:pt x="1116" y="72"/>
                </a:cubicBezTo>
                <a:cubicBezTo>
                  <a:pt x="1124" y="65"/>
                  <a:pt x="1124" y="65"/>
                  <a:pt x="1124" y="65"/>
                </a:cubicBezTo>
                <a:cubicBezTo>
                  <a:pt x="1128" y="60"/>
                  <a:pt x="1128" y="60"/>
                  <a:pt x="1128" y="60"/>
                </a:cubicBezTo>
                <a:cubicBezTo>
                  <a:pt x="1133" y="56"/>
                  <a:pt x="1133" y="56"/>
                  <a:pt x="1133" y="56"/>
                </a:cubicBezTo>
                <a:cubicBezTo>
                  <a:pt x="1136" y="53"/>
                  <a:pt x="1136" y="53"/>
                  <a:pt x="1136" y="53"/>
                </a:cubicBezTo>
                <a:cubicBezTo>
                  <a:pt x="1137" y="52"/>
                  <a:pt x="1137" y="50"/>
                  <a:pt x="1136" y="49"/>
                </a:cubicBezTo>
                <a:cubicBezTo>
                  <a:pt x="1134" y="47"/>
                  <a:pt x="1132" y="47"/>
                  <a:pt x="1131" y="49"/>
                </a:cubicBezTo>
                <a:cubicBezTo>
                  <a:pt x="1128" y="52"/>
                  <a:pt x="1128" y="52"/>
                  <a:pt x="1128" y="52"/>
                </a:cubicBezTo>
                <a:cubicBezTo>
                  <a:pt x="1118" y="62"/>
                  <a:pt x="1118" y="62"/>
                  <a:pt x="1118" y="62"/>
                </a:cubicBezTo>
                <a:cubicBezTo>
                  <a:pt x="1118" y="62"/>
                  <a:pt x="1118" y="62"/>
                  <a:pt x="1118" y="62"/>
                </a:cubicBezTo>
                <a:cubicBezTo>
                  <a:pt x="1112" y="68"/>
                  <a:pt x="1112" y="68"/>
                  <a:pt x="1112" y="68"/>
                </a:cubicBezTo>
                <a:lnTo>
                  <a:pt x="966" y="214"/>
                </a:lnTo>
                <a:close/>
                <a:moveTo>
                  <a:pt x="956" y="229"/>
                </a:moveTo>
                <a:cubicBezTo>
                  <a:pt x="954" y="227"/>
                  <a:pt x="952" y="227"/>
                  <a:pt x="951" y="229"/>
                </a:cubicBezTo>
                <a:cubicBezTo>
                  <a:pt x="923" y="257"/>
                  <a:pt x="923" y="257"/>
                  <a:pt x="923" y="257"/>
                </a:cubicBezTo>
                <a:cubicBezTo>
                  <a:pt x="914" y="265"/>
                  <a:pt x="914" y="265"/>
                  <a:pt x="914" y="265"/>
                </a:cubicBezTo>
                <a:cubicBezTo>
                  <a:pt x="913" y="267"/>
                  <a:pt x="913" y="269"/>
                  <a:pt x="914" y="270"/>
                </a:cubicBezTo>
                <a:cubicBezTo>
                  <a:pt x="915" y="270"/>
                  <a:pt x="916" y="271"/>
                  <a:pt x="917" y="271"/>
                </a:cubicBezTo>
                <a:cubicBezTo>
                  <a:pt x="917" y="271"/>
                  <a:pt x="918" y="270"/>
                  <a:pt x="919" y="270"/>
                </a:cubicBezTo>
                <a:cubicBezTo>
                  <a:pt x="927" y="261"/>
                  <a:pt x="927" y="261"/>
                  <a:pt x="927" y="261"/>
                </a:cubicBezTo>
                <a:cubicBezTo>
                  <a:pt x="956" y="233"/>
                  <a:pt x="956" y="233"/>
                  <a:pt x="956" y="233"/>
                </a:cubicBezTo>
                <a:cubicBezTo>
                  <a:pt x="957" y="232"/>
                  <a:pt x="957" y="230"/>
                  <a:pt x="956" y="229"/>
                </a:cubicBezTo>
                <a:close/>
                <a:moveTo>
                  <a:pt x="1158" y="27"/>
                </a:moveTo>
                <a:cubicBezTo>
                  <a:pt x="1158" y="27"/>
                  <a:pt x="1159" y="28"/>
                  <a:pt x="1160" y="28"/>
                </a:cubicBezTo>
                <a:cubicBezTo>
                  <a:pt x="1161" y="28"/>
                  <a:pt x="1161" y="27"/>
                  <a:pt x="1162" y="27"/>
                </a:cubicBezTo>
                <a:cubicBezTo>
                  <a:pt x="1167" y="21"/>
                  <a:pt x="1167" y="21"/>
                  <a:pt x="1167" y="21"/>
                </a:cubicBezTo>
                <a:cubicBezTo>
                  <a:pt x="1168" y="20"/>
                  <a:pt x="1168" y="18"/>
                  <a:pt x="1167" y="17"/>
                </a:cubicBezTo>
                <a:cubicBezTo>
                  <a:pt x="1166" y="16"/>
                  <a:pt x="1164" y="16"/>
                  <a:pt x="1163" y="17"/>
                </a:cubicBezTo>
                <a:cubicBezTo>
                  <a:pt x="1158" y="22"/>
                  <a:pt x="1158" y="22"/>
                  <a:pt x="1158" y="22"/>
                </a:cubicBezTo>
                <a:cubicBezTo>
                  <a:pt x="1156" y="23"/>
                  <a:pt x="1156" y="25"/>
                  <a:pt x="1158" y="27"/>
                </a:cubicBezTo>
                <a:close/>
                <a:moveTo>
                  <a:pt x="593" y="594"/>
                </a:moveTo>
                <a:cubicBezTo>
                  <a:pt x="592" y="594"/>
                  <a:pt x="593" y="594"/>
                  <a:pt x="592" y="593"/>
                </a:cubicBezTo>
                <a:cubicBezTo>
                  <a:pt x="592" y="593"/>
                  <a:pt x="592" y="593"/>
                  <a:pt x="592" y="593"/>
                </a:cubicBezTo>
                <a:cubicBezTo>
                  <a:pt x="592" y="593"/>
                  <a:pt x="592" y="593"/>
                  <a:pt x="592" y="593"/>
                </a:cubicBezTo>
                <a:cubicBezTo>
                  <a:pt x="592" y="593"/>
                  <a:pt x="592" y="593"/>
                  <a:pt x="592" y="592"/>
                </a:cubicBezTo>
                <a:cubicBezTo>
                  <a:pt x="592" y="592"/>
                  <a:pt x="592" y="592"/>
                  <a:pt x="592" y="592"/>
                </a:cubicBezTo>
                <a:cubicBezTo>
                  <a:pt x="592" y="592"/>
                  <a:pt x="592" y="592"/>
                  <a:pt x="592" y="592"/>
                </a:cubicBezTo>
                <a:cubicBezTo>
                  <a:pt x="592" y="592"/>
                  <a:pt x="592" y="592"/>
                  <a:pt x="592" y="592"/>
                </a:cubicBezTo>
                <a:cubicBezTo>
                  <a:pt x="591" y="592"/>
                  <a:pt x="591" y="592"/>
                  <a:pt x="591" y="592"/>
                </a:cubicBezTo>
                <a:cubicBezTo>
                  <a:pt x="591" y="592"/>
                  <a:pt x="591" y="592"/>
                  <a:pt x="591" y="592"/>
                </a:cubicBezTo>
                <a:cubicBezTo>
                  <a:pt x="591" y="592"/>
                  <a:pt x="591" y="592"/>
                  <a:pt x="591" y="592"/>
                </a:cubicBezTo>
                <a:cubicBezTo>
                  <a:pt x="591" y="592"/>
                  <a:pt x="591" y="592"/>
                  <a:pt x="591" y="592"/>
                </a:cubicBezTo>
                <a:cubicBezTo>
                  <a:pt x="590" y="592"/>
                  <a:pt x="590" y="592"/>
                  <a:pt x="590" y="592"/>
                </a:cubicBezTo>
                <a:cubicBezTo>
                  <a:pt x="590" y="592"/>
                  <a:pt x="590" y="592"/>
                  <a:pt x="590" y="592"/>
                </a:cubicBezTo>
                <a:cubicBezTo>
                  <a:pt x="590" y="592"/>
                  <a:pt x="589" y="592"/>
                  <a:pt x="589" y="592"/>
                </a:cubicBezTo>
                <a:cubicBezTo>
                  <a:pt x="589" y="592"/>
                  <a:pt x="589" y="592"/>
                  <a:pt x="589" y="592"/>
                </a:cubicBezTo>
                <a:cubicBezTo>
                  <a:pt x="589" y="592"/>
                  <a:pt x="589" y="592"/>
                  <a:pt x="589" y="592"/>
                </a:cubicBezTo>
                <a:cubicBezTo>
                  <a:pt x="589" y="592"/>
                  <a:pt x="589" y="592"/>
                  <a:pt x="588" y="592"/>
                </a:cubicBezTo>
                <a:cubicBezTo>
                  <a:pt x="588" y="592"/>
                  <a:pt x="588" y="592"/>
                  <a:pt x="588" y="592"/>
                </a:cubicBezTo>
                <a:cubicBezTo>
                  <a:pt x="588" y="592"/>
                  <a:pt x="588" y="592"/>
                  <a:pt x="588" y="592"/>
                </a:cubicBezTo>
                <a:cubicBezTo>
                  <a:pt x="588" y="592"/>
                  <a:pt x="588" y="592"/>
                  <a:pt x="587" y="592"/>
                </a:cubicBezTo>
                <a:cubicBezTo>
                  <a:pt x="401" y="779"/>
                  <a:pt x="401" y="779"/>
                  <a:pt x="401" y="779"/>
                </a:cubicBezTo>
                <a:cubicBezTo>
                  <a:pt x="400" y="780"/>
                  <a:pt x="400" y="782"/>
                  <a:pt x="401" y="784"/>
                </a:cubicBezTo>
                <a:cubicBezTo>
                  <a:pt x="401" y="784"/>
                  <a:pt x="402" y="784"/>
                  <a:pt x="403" y="784"/>
                </a:cubicBezTo>
                <a:cubicBezTo>
                  <a:pt x="404" y="784"/>
                  <a:pt x="404" y="784"/>
                  <a:pt x="405" y="784"/>
                </a:cubicBezTo>
                <a:cubicBezTo>
                  <a:pt x="591" y="598"/>
                  <a:pt x="591" y="598"/>
                  <a:pt x="591" y="598"/>
                </a:cubicBezTo>
                <a:cubicBezTo>
                  <a:pt x="591" y="598"/>
                  <a:pt x="591" y="598"/>
                  <a:pt x="591" y="598"/>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6"/>
                  <a:pt x="592" y="596"/>
                </a:cubicBezTo>
                <a:cubicBezTo>
                  <a:pt x="592" y="596"/>
                  <a:pt x="592" y="596"/>
                  <a:pt x="592" y="596"/>
                </a:cubicBezTo>
                <a:cubicBezTo>
                  <a:pt x="592" y="596"/>
                  <a:pt x="592" y="596"/>
                  <a:pt x="592" y="596"/>
                </a:cubicBezTo>
                <a:cubicBezTo>
                  <a:pt x="593" y="596"/>
                  <a:pt x="592" y="596"/>
                  <a:pt x="593" y="595"/>
                </a:cubicBezTo>
                <a:cubicBezTo>
                  <a:pt x="593" y="595"/>
                  <a:pt x="593" y="595"/>
                  <a:pt x="593" y="595"/>
                </a:cubicBezTo>
                <a:cubicBezTo>
                  <a:pt x="593" y="595"/>
                  <a:pt x="593" y="595"/>
                  <a:pt x="593" y="595"/>
                </a:cubicBezTo>
                <a:cubicBezTo>
                  <a:pt x="593" y="595"/>
                  <a:pt x="593" y="594"/>
                  <a:pt x="593" y="594"/>
                </a:cubicBezTo>
                <a:cubicBezTo>
                  <a:pt x="593" y="594"/>
                  <a:pt x="593" y="594"/>
                  <a:pt x="593" y="594"/>
                </a:cubicBezTo>
                <a:close/>
                <a:moveTo>
                  <a:pt x="1115" y="79"/>
                </a:moveTo>
                <a:cubicBezTo>
                  <a:pt x="1106" y="87"/>
                  <a:pt x="1106" y="87"/>
                  <a:pt x="1106" y="87"/>
                </a:cubicBezTo>
                <a:cubicBezTo>
                  <a:pt x="1106" y="88"/>
                  <a:pt x="1106" y="88"/>
                  <a:pt x="1106" y="88"/>
                </a:cubicBezTo>
                <a:cubicBezTo>
                  <a:pt x="1106" y="88"/>
                  <a:pt x="1106" y="88"/>
                  <a:pt x="1105" y="88"/>
                </a:cubicBezTo>
                <a:cubicBezTo>
                  <a:pt x="973" y="220"/>
                  <a:pt x="973" y="220"/>
                  <a:pt x="973" y="220"/>
                </a:cubicBezTo>
                <a:cubicBezTo>
                  <a:pt x="972" y="222"/>
                  <a:pt x="972" y="224"/>
                  <a:pt x="973" y="225"/>
                </a:cubicBezTo>
                <a:cubicBezTo>
                  <a:pt x="974" y="225"/>
                  <a:pt x="975" y="226"/>
                  <a:pt x="976" y="226"/>
                </a:cubicBezTo>
                <a:cubicBezTo>
                  <a:pt x="976" y="226"/>
                  <a:pt x="977" y="225"/>
                  <a:pt x="978" y="225"/>
                </a:cubicBezTo>
                <a:cubicBezTo>
                  <a:pt x="1110" y="93"/>
                  <a:pt x="1110" y="93"/>
                  <a:pt x="1110" y="93"/>
                </a:cubicBezTo>
                <a:cubicBezTo>
                  <a:pt x="1110" y="93"/>
                  <a:pt x="1110" y="92"/>
                  <a:pt x="1110" y="92"/>
                </a:cubicBezTo>
                <a:cubicBezTo>
                  <a:pt x="1110" y="92"/>
                  <a:pt x="1111" y="92"/>
                  <a:pt x="1111" y="92"/>
                </a:cubicBezTo>
                <a:cubicBezTo>
                  <a:pt x="1119" y="83"/>
                  <a:pt x="1119" y="83"/>
                  <a:pt x="1119" y="83"/>
                </a:cubicBezTo>
                <a:cubicBezTo>
                  <a:pt x="1121" y="82"/>
                  <a:pt x="1121" y="80"/>
                  <a:pt x="1119" y="79"/>
                </a:cubicBezTo>
                <a:cubicBezTo>
                  <a:pt x="1118" y="78"/>
                  <a:pt x="1116" y="78"/>
                  <a:pt x="1115" y="79"/>
                </a:cubicBezTo>
                <a:close/>
                <a:moveTo>
                  <a:pt x="889" y="309"/>
                </a:moveTo>
                <a:cubicBezTo>
                  <a:pt x="888" y="308"/>
                  <a:pt x="886" y="308"/>
                  <a:pt x="885" y="309"/>
                </a:cubicBezTo>
                <a:cubicBezTo>
                  <a:pt x="724" y="470"/>
                  <a:pt x="724" y="470"/>
                  <a:pt x="724" y="470"/>
                </a:cubicBezTo>
                <a:cubicBezTo>
                  <a:pt x="723" y="471"/>
                  <a:pt x="723" y="473"/>
                  <a:pt x="724" y="474"/>
                </a:cubicBezTo>
                <a:cubicBezTo>
                  <a:pt x="725" y="475"/>
                  <a:pt x="726" y="475"/>
                  <a:pt x="726" y="475"/>
                </a:cubicBezTo>
                <a:cubicBezTo>
                  <a:pt x="727" y="475"/>
                  <a:pt x="728" y="475"/>
                  <a:pt x="729" y="474"/>
                </a:cubicBezTo>
                <a:cubicBezTo>
                  <a:pt x="889" y="313"/>
                  <a:pt x="889" y="313"/>
                  <a:pt x="889" y="313"/>
                </a:cubicBezTo>
                <a:cubicBezTo>
                  <a:pt x="891" y="312"/>
                  <a:pt x="891" y="310"/>
                  <a:pt x="889" y="309"/>
                </a:cubicBezTo>
                <a:close/>
                <a:moveTo>
                  <a:pt x="929" y="273"/>
                </a:moveTo>
                <a:cubicBezTo>
                  <a:pt x="929" y="273"/>
                  <a:pt x="929" y="273"/>
                  <a:pt x="929" y="273"/>
                </a:cubicBezTo>
                <a:cubicBezTo>
                  <a:pt x="933" y="270"/>
                  <a:pt x="933" y="270"/>
                  <a:pt x="933" y="270"/>
                </a:cubicBezTo>
                <a:cubicBezTo>
                  <a:pt x="933" y="270"/>
                  <a:pt x="933" y="270"/>
                  <a:pt x="933" y="270"/>
                </a:cubicBezTo>
                <a:cubicBezTo>
                  <a:pt x="933" y="270"/>
                  <a:pt x="933" y="270"/>
                  <a:pt x="933" y="270"/>
                </a:cubicBezTo>
                <a:cubicBezTo>
                  <a:pt x="935" y="268"/>
                  <a:pt x="935" y="268"/>
                  <a:pt x="935" y="268"/>
                </a:cubicBezTo>
                <a:cubicBezTo>
                  <a:pt x="936" y="266"/>
                  <a:pt x="936" y="264"/>
                  <a:pt x="935" y="263"/>
                </a:cubicBezTo>
                <a:cubicBezTo>
                  <a:pt x="934" y="262"/>
                  <a:pt x="932" y="262"/>
                  <a:pt x="931" y="263"/>
                </a:cubicBezTo>
                <a:cubicBezTo>
                  <a:pt x="929" y="265"/>
                  <a:pt x="929" y="265"/>
                  <a:pt x="929" y="265"/>
                </a:cubicBezTo>
                <a:cubicBezTo>
                  <a:pt x="929" y="265"/>
                  <a:pt x="928" y="265"/>
                  <a:pt x="928" y="265"/>
                </a:cubicBezTo>
                <a:cubicBezTo>
                  <a:pt x="928" y="266"/>
                  <a:pt x="928" y="266"/>
                  <a:pt x="928" y="266"/>
                </a:cubicBezTo>
                <a:cubicBezTo>
                  <a:pt x="925" y="269"/>
                  <a:pt x="925" y="269"/>
                  <a:pt x="925" y="269"/>
                </a:cubicBezTo>
                <a:cubicBezTo>
                  <a:pt x="925" y="269"/>
                  <a:pt x="925" y="269"/>
                  <a:pt x="925" y="269"/>
                </a:cubicBezTo>
                <a:cubicBezTo>
                  <a:pt x="925" y="269"/>
                  <a:pt x="925" y="269"/>
                  <a:pt x="925" y="269"/>
                </a:cubicBezTo>
                <a:cubicBezTo>
                  <a:pt x="918" y="276"/>
                  <a:pt x="918" y="276"/>
                  <a:pt x="918" y="276"/>
                </a:cubicBezTo>
                <a:cubicBezTo>
                  <a:pt x="917" y="277"/>
                  <a:pt x="917" y="279"/>
                  <a:pt x="918" y="280"/>
                </a:cubicBezTo>
                <a:cubicBezTo>
                  <a:pt x="919" y="281"/>
                  <a:pt x="919" y="281"/>
                  <a:pt x="920" y="281"/>
                </a:cubicBezTo>
                <a:cubicBezTo>
                  <a:pt x="921" y="281"/>
                  <a:pt x="922" y="281"/>
                  <a:pt x="922" y="280"/>
                </a:cubicBezTo>
                <a:cubicBezTo>
                  <a:pt x="929" y="274"/>
                  <a:pt x="929" y="274"/>
                  <a:pt x="929" y="274"/>
                </a:cubicBezTo>
                <a:cubicBezTo>
                  <a:pt x="929" y="274"/>
                  <a:pt x="929" y="274"/>
                  <a:pt x="929" y="273"/>
                </a:cubicBezTo>
                <a:close/>
                <a:moveTo>
                  <a:pt x="950" y="244"/>
                </a:moveTo>
                <a:cubicBezTo>
                  <a:pt x="942" y="252"/>
                  <a:pt x="942" y="252"/>
                  <a:pt x="942" y="252"/>
                </a:cubicBezTo>
                <a:cubicBezTo>
                  <a:pt x="941" y="253"/>
                  <a:pt x="941" y="255"/>
                  <a:pt x="942" y="256"/>
                </a:cubicBezTo>
                <a:cubicBezTo>
                  <a:pt x="943" y="257"/>
                  <a:pt x="943" y="257"/>
                  <a:pt x="944" y="257"/>
                </a:cubicBezTo>
                <a:cubicBezTo>
                  <a:pt x="945" y="257"/>
                  <a:pt x="946" y="257"/>
                  <a:pt x="946" y="256"/>
                </a:cubicBezTo>
                <a:cubicBezTo>
                  <a:pt x="954" y="248"/>
                  <a:pt x="954" y="248"/>
                  <a:pt x="954" y="248"/>
                </a:cubicBezTo>
                <a:cubicBezTo>
                  <a:pt x="955" y="247"/>
                  <a:pt x="955" y="245"/>
                  <a:pt x="954" y="244"/>
                </a:cubicBezTo>
                <a:cubicBezTo>
                  <a:pt x="953" y="243"/>
                  <a:pt x="951" y="243"/>
                  <a:pt x="950" y="244"/>
                </a:cubicBezTo>
                <a:close/>
                <a:moveTo>
                  <a:pt x="574" y="620"/>
                </a:moveTo>
                <a:cubicBezTo>
                  <a:pt x="401" y="792"/>
                  <a:pt x="401" y="792"/>
                  <a:pt x="401" y="792"/>
                </a:cubicBezTo>
                <a:cubicBezTo>
                  <a:pt x="400" y="794"/>
                  <a:pt x="400" y="796"/>
                  <a:pt x="401" y="797"/>
                </a:cubicBezTo>
                <a:cubicBezTo>
                  <a:pt x="402" y="797"/>
                  <a:pt x="403" y="798"/>
                  <a:pt x="404" y="798"/>
                </a:cubicBezTo>
                <a:cubicBezTo>
                  <a:pt x="404" y="798"/>
                  <a:pt x="405" y="797"/>
                  <a:pt x="406" y="797"/>
                </a:cubicBezTo>
                <a:cubicBezTo>
                  <a:pt x="578" y="625"/>
                  <a:pt x="578" y="625"/>
                  <a:pt x="578" y="625"/>
                </a:cubicBezTo>
                <a:cubicBezTo>
                  <a:pt x="579" y="623"/>
                  <a:pt x="579" y="622"/>
                  <a:pt x="578" y="620"/>
                </a:cubicBezTo>
                <a:cubicBezTo>
                  <a:pt x="577" y="619"/>
                  <a:pt x="575" y="619"/>
                  <a:pt x="574" y="620"/>
                </a:cubicBezTo>
                <a:close/>
                <a:moveTo>
                  <a:pt x="1150" y="52"/>
                </a:moveTo>
                <a:cubicBezTo>
                  <a:pt x="1152" y="50"/>
                  <a:pt x="1152" y="50"/>
                  <a:pt x="1152" y="50"/>
                </a:cubicBezTo>
                <a:cubicBezTo>
                  <a:pt x="1153" y="50"/>
                  <a:pt x="1153" y="50"/>
                  <a:pt x="1153" y="50"/>
                </a:cubicBezTo>
                <a:cubicBezTo>
                  <a:pt x="1155" y="48"/>
                  <a:pt x="1155" y="48"/>
                  <a:pt x="1155" y="48"/>
                </a:cubicBezTo>
                <a:cubicBezTo>
                  <a:pt x="1155" y="48"/>
                  <a:pt x="1155" y="48"/>
                  <a:pt x="1155" y="48"/>
                </a:cubicBezTo>
                <a:cubicBezTo>
                  <a:pt x="1160" y="42"/>
                  <a:pt x="1160" y="42"/>
                  <a:pt x="1160" y="42"/>
                </a:cubicBezTo>
                <a:cubicBezTo>
                  <a:pt x="1162" y="41"/>
                  <a:pt x="1162" y="39"/>
                  <a:pt x="1160" y="38"/>
                </a:cubicBezTo>
                <a:cubicBezTo>
                  <a:pt x="1159" y="37"/>
                  <a:pt x="1157" y="37"/>
                  <a:pt x="1156" y="38"/>
                </a:cubicBezTo>
                <a:cubicBezTo>
                  <a:pt x="1149" y="45"/>
                  <a:pt x="1149" y="45"/>
                  <a:pt x="1149" y="45"/>
                </a:cubicBezTo>
                <a:cubicBezTo>
                  <a:pt x="1121" y="73"/>
                  <a:pt x="1121" y="73"/>
                  <a:pt x="1121" y="73"/>
                </a:cubicBezTo>
                <a:cubicBezTo>
                  <a:pt x="1119" y="75"/>
                  <a:pt x="1119" y="76"/>
                  <a:pt x="1121" y="78"/>
                </a:cubicBezTo>
                <a:cubicBezTo>
                  <a:pt x="1121" y="78"/>
                  <a:pt x="1122" y="79"/>
                  <a:pt x="1123" y="79"/>
                </a:cubicBezTo>
                <a:cubicBezTo>
                  <a:pt x="1123" y="79"/>
                  <a:pt x="1124" y="78"/>
                  <a:pt x="1125" y="78"/>
                </a:cubicBezTo>
                <a:cubicBezTo>
                  <a:pt x="1142" y="60"/>
                  <a:pt x="1142" y="60"/>
                  <a:pt x="1142" y="60"/>
                </a:cubicBezTo>
                <a:cubicBezTo>
                  <a:pt x="1142" y="60"/>
                  <a:pt x="1142" y="60"/>
                  <a:pt x="1142" y="60"/>
                </a:cubicBezTo>
                <a:cubicBezTo>
                  <a:pt x="1150" y="52"/>
                  <a:pt x="1150" y="52"/>
                  <a:pt x="1150" y="52"/>
                </a:cubicBezTo>
                <a:close/>
                <a:moveTo>
                  <a:pt x="945" y="272"/>
                </a:moveTo>
                <a:cubicBezTo>
                  <a:pt x="950" y="266"/>
                  <a:pt x="950" y="266"/>
                  <a:pt x="950" y="266"/>
                </a:cubicBezTo>
                <a:cubicBezTo>
                  <a:pt x="961" y="256"/>
                  <a:pt x="961" y="256"/>
                  <a:pt x="961" y="256"/>
                </a:cubicBezTo>
                <a:cubicBezTo>
                  <a:pt x="961" y="256"/>
                  <a:pt x="961" y="255"/>
                  <a:pt x="961" y="255"/>
                </a:cubicBezTo>
                <a:cubicBezTo>
                  <a:pt x="961" y="255"/>
                  <a:pt x="962" y="255"/>
                  <a:pt x="962" y="255"/>
                </a:cubicBezTo>
                <a:cubicBezTo>
                  <a:pt x="965" y="252"/>
                  <a:pt x="965" y="252"/>
                  <a:pt x="965" y="252"/>
                </a:cubicBezTo>
                <a:cubicBezTo>
                  <a:pt x="966" y="251"/>
                  <a:pt x="966" y="249"/>
                  <a:pt x="965" y="247"/>
                </a:cubicBezTo>
                <a:cubicBezTo>
                  <a:pt x="964" y="246"/>
                  <a:pt x="962" y="246"/>
                  <a:pt x="960" y="247"/>
                </a:cubicBezTo>
                <a:cubicBezTo>
                  <a:pt x="958" y="250"/>
                  <a:pt x="958" y="250"/>
                  <a:pt x="958" y="250"/>
                </a:cubicBezTo>
                <a:cubicBezTo>
                  <a:pt x="957" y="250"/>
                  <a:pt x="957" y="251"/>
                  <a:pt x="957" y="251"/>
                </a:cubicBezTo>
                <a:cubicBezTo>
                  <a:pt x="957" y="251"/>
                  <a:pt x="957" y="251"/>
                  <a:pt x="956" y="251"/>
                </a:cubicBezTo>
                <a:cubicBezTo>
                  <a:pt x="946" y="262"/>
                  <a:pt x="946" y="262"/>
                  <a:pt x="946" y="262"/>
                </a:cubicBezTo>
                <a:cubicBezTo>
                  <a:pt x="940" y="267"/>
                  <a:pt x="940" y="267"/>
                  <a:pt x="940" y="267"/>
                </a:cubicBezTo>
                <a:cubicBezTo>
                  <a:pt x="939" y="269"/>
                  <a:pt x="939" y="271"/>
                  <a:pt x="940" y="272"/>
                </a:cubicBezTo>
                <a:cubicBezTo>
                  <a:pt x="941" y="272"/>
                  <a:pt x="942" y="273"/>
                  <a:pt x="943" y="273"/>
                </a:cubicBezTo>
                <a:cubicBezTo>
                  <a:pt x="943" y="273"/>
                  <a:pt x="944" y="272"/>
                  <a:pt x="945" y="272"/>
                </a:cubicBezTo>
                <a:close/>
                <a:moveTo>
                  <a:pt x="1184" y="31"/>
                </a:moveTo>
                <a:cubicBezTo>
                  <a:pt x="1185" y="31"/>
                  <a:pt x="1186" y="31"/>
                  <a:pt x="1186" y="30"/>
                </a:cubicBezTo>
                <a:cubicBezTo>
                  <a:pt x="1190" y="27"/>
                  <a:pt x="1190" y="27"/>
                  <a:pt x="1190" y="27"/>
                </a:cubicBezTo>
                <a:cubicBezTo>
                  <a:pt x="1191" y="25"/>
                  <a:pt x="1191" y="23"/>
                  <a:pt x="1190" y="22"/>
                </a:cubicBezTo>
                <a:cubicBezTo>
                  <a:pt x="1189" y="21"/>
                  <a:pt x="1187" y="21"/>
                  <a:pt x="1186" y="22"/>
                </a:cubicBezTo>
                <a:cubicBezTo>
                  <a:pt x="1182" y="26"/>
                  <a:pt x="1182" y="26"/>
                  <a:pt x="1182" y="26"/>
                </a:cubicBezTo>
                <a:cubicBezTo>
                  <a:pt x="1181" y="27"/>
                  <a:pt x="1181" y="29"/>
                  <a:pt x="1182" y="30"/>
                </a:cubicBezTo>
                <a:cubicBezTo>
                  <a:pt x="1182" y="31"/>
                  <a:pt x="1183" y="31"/>
                  <a:pt x="1184" y="31"/>
                </a:cubicBezTo>
                <a:close/>
                <a:moveTo>
                  <a:pt x="897" y="315"/>
                </a:moveTo>
                <a:cubicBezTo>
                  <a:pt x="896" y="314"/>
                  <a:pt x="894" y="314"/>
                  <a:pt x="893" y="315"/>
                </a:cubicBezTo>
                <a:cubicBezTo>
                  <a:pt x="731" y="477"/>
                  <a:pt x="731" y="477"/>
                  <a:pt x="731" y="477"/>
                </a:cubicBezTo>
                <a:cubicBezTo>
                  <a:pt x="729" y="478"/>
                  <a:pt x="729" y="480"/>
                  <a:pt x="731" y="482"/>
                </a:cubicBezTo>
                <a:cubicBezTo>
                  <a:pt x="731" y="482"/>
                  <a:pt x="732" y="483"/>
                  <a:pt x="733" y="483"/>
                </a:cubicBezTo>
                <a:cubicBezTo>
                  <a:pt x="734" y="483"/>
                  <a:pt x="734" y="482"/>
                  <a:pt x="735" y="482"/>
                </a:cubicBezTo>
                <a:cubicBezTo>
                  <a:pt x="897" y="319"/>
                  <a:pt x="897" y="319"/>
                  <a:pt x="897" y="319"/>
                </a:cubicBezTo>
                <a:cubicBezTo>
                  <a:pt x="899" y="318"/>
                  <a:pt x="899" y="316"/>
                  <a:pt x="897" y="315"/>
                </a:cubicBezTo>
                <a:close/>
                <a:moveTo>
                  <a:pt x="573" y="634"/>
                </a:moveTo>
                <a:cubicBezTo>
                  <a:pt x="406" y="802"/>
                  <a:pt x="406" y="802"/>
                  <a:pt x="406" y="802"/>
                </a:cubicBezTo>
                <a:cubicBezTo>
                  <a:pt x="406" y="802"/>
                  <a:pt x="406" y="802"/>
                  <a:pt x="406" y="802"/>
                </a:cubicBezTo>
                <a:cubicBezTo>
                  <a:pt x="403" y="804"/>
                  <a:pt x="403" y="804"/>
                  <a:pt x="403" y="804"/>
                </a:cubicBezTo>
                <a:cubicBezTo>
                  <a:pt x="402" y="806"/>
                  <a:pt x="402" y="808"/>
                  <a:pt x="403" y="809"/>
                </a:cubicBezTo>
                <a:cubicBezTo>
                  <a:pt x="404" y="809"/>
                  <a:pt x="405" y="810"/>
                  <a:pt x="406" y="810"/>
                </a:cubicBezTo>
                <a:cubicBezTo>
                  <a:pt x="406" y="810"/>
                  <a:pt x="407" y="809"/>
                  <a:pt x="407" y="809"/>
                </a:cubicBezTo>
                <a:cubicBezTo>
                  <a:pt x="409" y="806"/>
                  <a:pt x="409" y="806"/>
                  <a:pt x="409" y="806"/>
                </a:cubicBezTo>
                <a:cubicBezTo>
                  <a:pt x="409" y="806"/>
                  <a:pt x="409" y="806"/>
                  <a:pt x="409" y="806"/>
                </a:cubicBezTo>
                <a:cubicBezTo>
                  <a:pt x="577" y="639"/>
                  <a:pt x="577" y="639"/>
                  <a:pt x="577" y="639"/>
                </a:cubicBezTo>
                <a:cubicBezTo>
                  <a:pt x="578" y="638"/>
                  <a:pt x="579" y="636"/>
                  <a:pt x="577" y="635"/>
                </a:cubicBezTo>
                <a:cubicBezTo>
                  <a:pt x="576" y="633"/>
                  <a:pt x="574" y="633"/>
                  <a:pt x="573" y="634"/>
                </a:cubicBezTo>
                <a:close/>
                <a:moveTo>
                  <a:pt x="988" y="219"/>
                </a:moveTo>
                <a:cubicBezTo>
                  <a:pt x="987" y="221"/>
                  <a:pt x="987" y="221"/>
                  <a:pt x="987" y="221"/>
                </a:cubicBezTo>
                <a:cubicBezTo>
                  <a:pt x="985" y="223"/>
                  <a:pt x="985" y="224"/>
                  <a:pt x="987" y="226"/>
                </a:cubicBezTo>
                <a:cubicBezTo>
                  <a:pt x="987" y="226"/>
                  <a:pt x="988" y="227"/>
                  <a:pt x="989" y="227"/>
                </a:cubicBezTo>
                <a:cubicBezTo>
                  <a:pt x="989" y="227"/>
                  <a:pt x="990" y="226"/>
                  <a:pt x="991" y="226"/>
                </a:cubicBezTo>
                <a:cubicBezTo>
                  <a:pt x="993" y="224"/>
                  <a:pt x="993" y="224"/>
                  <a:pt x="993" y="224"/>
                </a:cubicBezTo>
                <a:cubicBezTo>
                  <a:pt x="994" y="223"/>
                  <a:pt x="994" y="221"/>
                  <a:pt x="993" y="219"/>
                </a:cubicBezTo>
                <a:cubicBezTo>
                  <a:pt x="992" y="218"/>
                  <a:pt x="990" y="218"/>
                  <a:pt x="988" y="219"/>
                </a:cubicBezTo>
                <a:close/>
                <a:moveTo>
                  <a:pt x="1125" y="82"/>
                </a:moveTo>
                <a:cubicBezTo>
                  <a:pt x="998" y="210"/>
                  <a:pt x="998" y="210"/>
                  <a:pt x="998" y="210"/>
                </a:cubicBezTo>
                <a:cubicBezTo>
                  <a:pt x="997" y="211"/>
                  <a:pt x="997" y="213"/>
                  <a:pt x="998" y="214"/>
                </a:cubicBezTo>
                <a:cubicBezTo>
                  <a:pt x="999" y="215"/>
                  <a:pt x="1000" y="215"/>
                  <a:pt x="1000" y="215"/>
                </a:cubicBezTo>
                <a:cubicBezTo>
                  <a:pt x="1001" y="215"/>
                  <a:pt x="1002" y="215"/>
                  <a:pt x="1002" y="214"/>
                </a:cubicBezTo>
                <a:cubicBezTo>
                  <a:pt x="1134" y="81"/>
                  <a:pt x="1134" y="81"/>
                  <a:pt x="1134" y="81"/>
                </a:cubicBezTo>
                <a:cubicBezTo>
                  <a:pt x="1134" y="81"/>
                  <a:pt x="1134" y="81"/>
                  <a:pt x="1134" y="81"/>
                </a:cubicBezTo>
                <a:cubicBezTo>
                  <a:pt x="1176" y="41"/>
                  <a:pt x="1176" y="41"/>
                  <a:pt x="1176" y="41"/>
                </a:cubicBezTo>
                <a:cubicBezTo>
                  <a:pt x="1177" y="39"/>
                  <a:pt x="1177" y="38"/>
                  <a:pt x="1176" y="36"/>
                </a:cubicBezTo>
                <a:cubicBezTo>
                  <a:pt x="1174" y="35"/>
                  <a:pt x="1172" y="35"/>
                  <a:pt x="1171" y="36"/>
                </a:cubicBezTo>
                <a:cubicBezTo>
                  <a:pt x="1125" y="82"/>
                  <a:pt x="1125" y="82"/>
                  <a:pt x="1125" y="82"/>
                </a:cubicBezTo>
                <a:close/>
                <a:moveTo>
                  <a:pt x="936" y="293"/>
                </a:moveTo>
                <a:cubicBezTo>
                  <a:pt x="937" y="293"/>
                  <a:pt x="938" y="293"/>
                  <a:pt x="939" y="292"/>
                </a:cubicBezTo>
                <a:cubicBezTo>
                  <a:pt x="941" y="290"/>
                  <a:pt x="941" y="290"/>
                  <a:pt x="941" y="290"/>
                </a:cubicBezTo>
                <a:cubicBezTo>
                  <a:pt x="942" y="288"/>
                  <a:pt x="942" y="286"/>
                  <a:pt x="941" y="285"/>
                </a:cubicBezTo>
                <a:cubicBezTo>
                  <a:pt x="940" y="284"/>
                  <a:pt x="938" y="284"/>
                  <a:pt x="937" y="285"/>
                </a:cubicBezTo>
                <a:cubicBezTo>
                  <a:pt x="934" y="288"/>
                  <a:pt x="934" y="288"/>
                  <a:pt x="934" y="288"/>
                </a:cubicBezTo>
                <a:cubicBezTo>
                  <a:pt x="933" y="289"/>
                  <a:pt x="933" y="291"/>
                  <a:pt x="934" y="292"/>
                </a:cubicBezTo>
                <a:cubicBezTo>
                  <a:pt x="935" y="293"/>
                  <a:pt x="936" y="293"/>
                  <a:pt x="936" y="293"/>
                </a:cubicBezTo>
                <a:close/>
                <a:moveTo>
                  <a:pt x="951" y="278"/>
                </a:moveTo>
                <a:cubicBezTo>
                  <a:pt x="952" y="278"/>
                  <a:pt x="953" y="278"/>
                  <a:pt x="954" y="277"/>
                </a:cubicBezTo>
                <a:cubicBezTo>
                  <a:pt x="984" y="246"/>
                  <a:pt x="984" y="246"/>
                  <a:pt x="984" y="246"/>
                </a:cubicBezTo>
                <a:cubicBezTo>
                  <a:pt x="985" y="245"/>
                  <a:pt x="985" y="243"/>
                  <a:pt x="984" y="242"/>
                </a:cubicBezTo>
                <a:cubicBezTo>
                  <a:pt x="983" y="241"/>
                  <a:pt x="981" y="241"/>
                  <a:pt x="980" y="242"/>
                </a:cubicBezTo>
                <a:cubicBezTo>
                  <a:pt x="949" y="273"/>
                  <a:pt x="949" y="273"/>
                  <a:pt x="949" y="273"/>
                </a:cubicBezTo>
                <a:cubicBezTo>
                  <a:pt x="948" y="274"/>
                  <a:pt x="948" y="276"/>
                  <a:pt x="949" y="277"/>
                </a:cubicBezTo>
                <a:cubicBezTo>
                  <a:pt x="950" y="278"/>
                  <a:pt x="951" y="278"/>
                  <a:pt x="951" y="278"/>
                </a:cubicBezTo>
                <a:close/>
                <a:moveTo>
                  <a:pt x="911" y="315"/>
                </a:moveTo>
                <a:cubicBezTo>
                  <a:pt x="912" y="316"/>
                  <a:pt x="912" y="316"/>
                  <a:pt x="913" y="316"/>
                </a:cubicBezTo>
                <a:cubicBezTo>
                  <a:pt x="914" y="316"/>
                  <a:pt x="915" y="316"/>
                  <a:pt x="915" y="315"/>
                </a:cubicBezTo>
                <a:cubicBezTo>
                  <a:pt x="924" y="306"/>
                  <a:pt x="924" y="306"/>
                  <a:pt x="924" y="306"/>
                </a:cubicBezTo>
                <a:cubicBezTo>
                  <a:pt x="926" y="305"/>
                  <a:pt x="926" y="303"/>
                  <a:pt x="924" y="302"/>
                </a:cubicBezTo>
                <a:cubicBezTo>
                  <a:pt x="923" y="301"/>
                  <a:pt x="921" y="301"/>
                  <a:pt x="920" y="302"/>
                </a:cubicBezTo>
                <a:cubicBezTo>
                  <a:pt x="911" y="311"/>
                  <a:pt x="911" y="311"/>
                  <a:pt x="911" y="311"/>
                </a:cubicBezTo>
                <a:cubicBezTo>
                  <a:pt x="910" y="312"/>
                  <a:pt x="910" y="314"/>
                  <a:pt x="911" y="315"/>
                </a:cubicBezTo>
                <a:close/>
                <a:moveTo>
                  <a:pt x="572" y="650"/>
                </a:moveTo>
                <a:cubicBezTo>
                  <a:pt x="545" y="677"/>
                  <a:pt x="545" y="677"/>
                  <a:pt x="545" y="677"/>
                </a:cubicBezTo>
                <a:cubicBezTo>
                  <a:pt x="543" y="678"/>
                  <a:pt x="543" y="680"/>
                  <a:pt x="545" y="681"/>
                </a:cubicBezTo>
                <a:cubicBezTo>
                  <a:pt x="545" y="682"/>
                  <a:pt x="546" y="682"/>
                  <a:pt x="547" y="682"/>
                </a:cubicBezTo>
                <a:cubicBezTo>
                  <a:pt x="548" y="682"/>
                  <a:pt x="548" y="682"/>
                  <a:pt x="549" y="681"/>
                </a:cubicBezTo>
                <a:cubicBezTo>
                  <a:pt x="577" y="654"/>
                  <a:pt x="577" y="654"/>
                  <a:pt x="577" y="654"/>
                </a:cubicBezTo>
                <a:cubicBezTo>
                  <a:pt x="578" y="653"/>
                  <a:pt x="578" y="651"/>
                  <a:pt x="577" y="650"/>
                </a:cubicBezTo>
                <a:cubicBezTo>
                  <a:pt x="575" y="648"/>
                  <a:pt x="574" y="648"/>
                  <a:pt x="572" y="650"/>
                </a:cubicBezTo>
                <a:close/>
                <a:moveTo>
                  <a:pt x="523" y="699"/>
                </a:moveTo>
                <a:cubicBezTo>
                  <a:pt x="412" y="810"/>
                  <a:pt x="412" y="810"/>
                  <a:pt x="412" y="810"/>
                </a:cubicBezTo>
                <a:cubicBezTo>
                  <a:pt x="410" y="811"/>
                  <a:pt x="410" y="813"/>
                  <a:pt x="412" y="814"/>
                </a:cubicBezTo>
                <a:cubicBezTo>
                  <a:pt x="412" y="815"/>
                  <a:pt x="413" y="815"/>
                  <a:pt x="414" y="815"/>
                </a:cubicBezTo>
                <a:cubicBezTo>
                  <a:pt x="415" y="815"/>
                  <a:pt x="415" y="815"/>
                  <a:pt x="416" y="814"/>
                </a:cubicBezTo>
                <a:cubicBezTo>
                  <a:pt x="527" y="703"/>
                  <a:pt x="527" y="703"/>
                  <a:pt x="527" y="703"/>
                </a:cubicBezTo>
                <a:cubicBezTo>
                  <a:pt x="529" y="702"/>
                  <a:pt x="529" y="700"/>
                  <a:pt x="527" y="699"/>
                </a:cubicBezTo>
                <a:cubicBezTo>
                  <a:pt x="526" y="697"/>
                  <a:pt x="524" y="697"/>
                  <a:pt x="523" y="699"/>
                </a:cubicBezTo>
                <a:close/>
                <a:moveTo>
                  <a:pt x="908" y="318"/>
                </a:moveTo>
                <a:cubicBezTo>
                  <a:pt x="907" y="317"/>
                  <a:pt x="905" y="317"/>
                  <a:pt x="903" y="318"/>
                </a:cubicBezTo>
                <a:cubicBezTo>
                  <a:pt x="739" y="483"/>
                  <a:pt x="739" y="483"/>
                  <a:pt x="739" y="483"/>
                </a:cubicBezTo>
                <a:cubicBezTo>
                  <a:pt x="738" y="484"/>
                  <a:pt x="738" y="486"/>
                  <a:pt x="739" y="487"/>
                </a:cubicBezTo>
                <a:cubicBezTo>
                  <a:pt x="740" y="488"/>
                  <a:pt x="740" y="488"/>
                  <a:pt x="741" y="488"/>
                </a:cubicBezTo>
                <a:cubicBezTo>
                  <a:pt x="742" y="488"/>
                  <a:pt x="743" y="488"/>
                  <a:pt x="743" y="487"/>
                </a:cubicBezTo>
                <a:cubicBezTo>
                  <a:pt x="908" y="323"/>
                  <a:pt x="908" y="323"/>
                  <a:pt x="908" y="323"/>
                </a:cubicBezTo>
                <a:cubicBezTo>
                  <a:pt x="909" y="321"/>
                  <a:pt x="909" y="320"/>
                  <a:pt x="908" y="318"/>
                </a:cubicBezTo>
                <a:close/>
                <a:moveTo>
                  <a:pt x="1140" y="82"/>
                </a:moveTo>
                <a:cubicBezTo>
                  <a:pt x="1140" y="82"/>
                  <a:pt x="1140" y="82"/>
                  <a:pt x="1140" y="82"/>
                </a:cubicBezTo>
                <a:cubicBezTo>
                  <a:pt x="1140" y="82"/>
                  <a:pt x="1139" y="82"/>
                  <a:pt x="1139" y="82"/>
                </a:cubicBezTo>
                <a:cubicBezTo>
                  <a:pt x="1139" y="83"/>
                  <a:pt x="1139" y="83"/>
                  <a:pt x="1139" y="83"/>
                </a:cubicBezTo>
                <a:cubicBezTo>
                  <a:pt x="1139" y="83"/>
                  <a:pt x="1139" y="83"/>
                  <a:pt x="1139" y="83"/>
                </a:cubicBezTo>
                <a:cubicBezTo>
                  <a:pt x="998" y="224"/>
                  <a:pt x="998" y="224"/>
                  <a:pt x="998" y="224"/>
                </a:cubicBezTo>
                <a:cubicBezTo>
                  <a:pt x="997" y="225"/>
                  <a:pt x="997" y="227"/>
                  <a:pt x="998" y="228"/>
                </a:cubicBezTo>
                <a:cubicBezTo>
                  <a:pt x="999" y="229"/>
                  <a:pt x="999" y="229"/>
                  <a:pt x="1000" y="229"/>
                </a:cubicBezTo>
                <a:cubicBezTo>
                  <a:pt x="1001" y="229"/>
                  <a:pt x="1002" y="229"/>
                  <a:pt x="1002" y="228"/>
                </a:cubicBezTo>
                <a:cubicBezTo>
                  <a:pt x="1143" y="87"/>
                  <a:pt x="1143" y="87"/>
                  <a:pt x="1143" y="87"/>
                </a:cubicBezTo>
                <a:cubicBezTo>
                  <a:pt x="1144" y="87"/>
                  <a:pt x="1144" y="87"/>
                  <a:pt x="1145" y="86"/>
                </a:cubicBezTo>
                <a:cubicBezTo>
                  <a:pt x="1198" y="33"/>
                  <a:pt x="1198" y="33"/>
                  <a:pt x="1198" y="33"/>
                </a:cubicBezTo>
                <a:cubicBezTo>
                  <a:pt x="1199" y="32"/>
                  <a:pt x="1199" y="30"/>
                  <a:pt x="1198" y="28"/>
                </a:cubicBezTo>
                <a:cubicBezTo>
                  <a:pt x="1196" y="27"/>
                  <a:pt x="1195" y="27"/>
                  <a:pt x="1193" y="28"/>
                </a:cubicBezTo>
                <a:cubicBezTo>
                  <a:pt x="1189" y="33"/>
                  <a:pt x="1189" y="33"/>
                  <a:pt x="1189" y="33"/>
                </a:cubicBezTo>
                <a:lnTo>
                  <a:pt x="1140" y="82"/>
                </a:lnTo>
                <a:close/>
                <a:moveTo>
                  <a:pt x="960" y="283"/>
                </a:moveTo>
                <a:cubicBezTo>
                  <a:pt x="961" y="283"/>
                  <a:pt x="961" y="283"/>
                  <a:pt x="962" y="282"/>
                </a:cubicBezTo>
                <a:cubicBezTo>
                  <a:pt x="997" y="248"/>
                  <a:pt x="997" y="248"/>
                  <a:pt x="997" y="248"/>
                </a:cubicBezTo>
                <a:cubicBezTo>
                  <a:pt x="998" y="247"/>
                  <a:pt x="998" y="245"/>
                  <a:pt x="997" y="243"/>
                </a:cubicBezTo>
                <a:cubicBezTo>
                  <a:pt x="996" y="242"/>
                  <a:pt x="994" y="242"/>
                  <a:pt x="992" y="243"/>
                </a:cubicBezTo>
                <a:cubicBezTo>
                  <a:pt x="958" y="278"/>
                  <a:pt x="958" y="278"/>
                  <a:pt x="958" y="278"/>
                </a:cubicBezTo>
                <a:cubicBezTo>
                  <a:pt x="956" y="279"/>
                  <a:pt x="956" y="281"/>
                  <a:pt x="958" y="282"/>
                </a:cubicBezTo>
                <a:cubicBezTo>
                  <a:pt x="958" y="283"/>
                  <a:pt x="959" y="283"/>
                  <a:pt x="960" y="283"/>
                </a:cubicBezTo>
                <a:close/>
                <a:moveTo>
                  <a:pt x="1007" y="234"/>
                </a:moveTo>
                <a:cubicBezTo>
                  <a:pt x="1007" y="234"/>
                  <a:pt x="1008" y="235"/>
                  <a:pt x="1009" y="235"/>
                </a:cubicBezTo>
                <a:cubicBezTo>
                  <a:pt x="1009" y="235"/>
                  <a:pt x="1010" y="234"/>
                  <a:pt x="1011" y="234"/>
                </a:cubicBezTo>
                <a:cubicBezTo>
                  <a:pt x="1209" y="36"/>
                  <a:pt x="1209" y="36"/>
                  <a:pt x="1209" y="36"/>
                </a:cubicBezTo>
                <a:cubicBezTo>
                  <a:pt x="1210" y="35"/>
                  <a:pt x="1210" y="33"/>
                  <a:pt x="1209" y="31"/>
                </a:cubicBezTo>
                <a:cubicBezTo>
                  <a:pt x="1208" y="30"/>
                  <a:pt x="1206" y="30"/>
                  <a:pt x="1204" y="31"/>
                </a:cubicBezTo>
                <a:cubicBezTo>
                  <a:pt x="1007" y="229"/>
                  <a:pt x="1007" y="229"/>
                  <a:pt x="1007" y="229"/>
                </a:cubicBezTo>
                <a:cubicBezTo>
                  <a:pt x="1005" y="230"/>
                  <a:pt x="1005" y="232"/>
                  <a:pt x="1007" y="234"/>
                </a:cubicBezTo>
                <a:close/>
                <a:moveTo>
                  <a:pt x="522" y="714"/>
                </a:moveTo>
                <a:cubicBezTo>
                  <a:pt x="486" y="749"/>
                  <a:pt x="486" y="749"/>
                  <a:pt x="486" y="749"/>
                </a:cubicBezTo>
                <a:cubicBezTo>
                  <a:pt x="486" y="749"/>
                  <a:pt x="486" y="749"/>
                  <a:pt x="486" y="749"/>
                </a:cubicBezTo>
                <a:cubicBezTo>
                  <a:pt x="413" y="823"/>
                  <a:pt x="413" y="823"/>
                  <a:pt x="413" y="823"/>
                </a:cubicBezTo>
                <a:cubicBezTo>
                  <a:pt x="413" y="823"/>
                  <a:pt x="413" y="823"/>
                  <a:pt x="413" y="823"/>
                </a:cubicBezTo>
                <a:cubicBezTo>
                  <a:pt x="411" y="825"/>
                  <a:pt x="411" y="825"/>
                  <a:pt x="411" y="825"/>
                </a:cubicBezTo>
                <a:cubicBezTo>
                  <a:pt x="411" y="825"/>
                  <a:pt x="411" y="825"/>
                  <a:pt x="411" y="825"/>
                </a:cubicBezTo>
                <a:cubicBezTo>
                  <a:pt x="410" y="826"/>
                  <a:pt x="410" y="826"/>
                  <a:pt x="410" y="826"/>
                </a:cubicBezTo>
                <a:cubicBezTo>
                  <a:pt x="410" y="826"/>
                  <a:pt x="410" y="826"/>
                  <a:pt x="410" y="826"/>
                </a:cubicBezTo>
                <a:cubicBezTo>
                  <a:pt x="410" y="827"/>
                  <a:pt x="410" y="827"/>
                  <a:pt x="410" y="828"/>
                </a:cubicBezTo>
                <a:cubicBezTo>
                  <a:pt x="410" y="829"/>
                  <a:pt x="411" y="829"/>
                  <a:pt x="411" y="829"/>
                </a:cubicBezTo>
                <a:cubicBezTo>
                  <a:pt x="411" y="829"/>
                  <a:pt x="412" y="830"/>
                  <a:pt x="412" y="830"/>
                </a:cubicBezTo>
                <a:cubicBezTo>
                  <a:pt x="412" y="830"/>
                  <a:pt x="412" y="830"/>
                  <a:pt x="412" y="830"/>
                </a:cubicBezTo>
                <a:cubicBezTo>
                  <a:pt x="412" y="830"/>
                  <a:pt x="413" y="830"/>
                  <a:pt x="413" y="830"/>
                </a:cubicBezTo>
                <a:cubicBezTo>
                  <a:pt x="414" y="830"/>
                  <a:pt x="415" y="830"/>
                  <a:pt x="415" y="829"/>
                </a:cubicBezTo>
                <a:cubicBezTo>
                  <a:pt x="416" y="828"/>
                  <a:pt x="416" y="828"/>
                  <a:pt x="416" y="828"/>
                </a:cubicBezTo>
                <a:cubicBezTo>
                  <a:pt x="488" y="755"/>
                  <a:pt x="488" y="755"/>
                  <a:pt x="488" y="755"/>
                </a:cubicBezTo>
                <a:cubicBezTo>
                  <a:pt x="488" y="755"/>
                  <a:pt x="488" y="755"/>
                  <a:pt x="488" y="755"/>
                </a:cubicBezTo>
                <a:cubicBezTo>
                  <a:pt x="526" y="718"/>
                  <a:pt x="526" y="718"/>
                  <a:pt x="526" y="718"/>
                </a:cubicBezTo>
                <a:cubicBezTo>
                  <a:pt x="528" y="716"/>
                  <a:pt x="528" y="715"/>
                  <a:pt x="526" y="713"/>
                </a:cubicBezTo>
                <a:cubicBezTo>
                  <a:pt x="525" y="712"/>
                  <a:pt x="523" y="712"/>
                  <a:pt x="522" y="714"/>
                </a:cubicBezTo>
                <a:close/>
                <a:moveTo>
                  <a:pt x="932" y="308"/>
                </a:moveTo>
                <a:cubicBezTo>
                  <a:pt x="931" y="307"/>
                  <a:pt x="929" y="307"/>
                  <a:pt x="928" y="308"/>
                </a:cubicBezTo>
                <a:cubicBezTo>
                  <a:pt x="746" y="490"/>
                  <a:pt x="746" y="490"/>
                  <a:pt x="746" y="490"/>
                </a:cubicBezTo>
                <a:cubicBezTo>
                  <a:pt x="745" y="491"/>
                  <a:pt x="745" y="493"/>
                  <a:pt x="746" y="494"/>
                </a:cubicBezTo>
                <a:cubicBezTo>
                  <a:pt x="746" y="495"/>
                  <a:pt x="747" y="495"/>
                  <a:pt x="748" y="495"/>
                </a:cubicBezTo>
                <a:cubicBezTo>
                  <a:pt x="749" y="495"/>
                  <a:pt x="750" y="495"/>
                  <a:pt x="750" y="494"/>
                </a:cubicBezTo>
                <a:cubicBezTo>
                  <a:pt x="932" y="312"/>
                  <a:pt x="932" y="312"/>
                  <a:pt x="932" y="312"/>
                </a:cubicBezTo>
                <a:cubicBezTo>
                  <a:pt x="933" y="311"/>
                  <a:pt x="933" y="309"/>
                  <a:pt x="932" y="308"/>
                </a:cubicBezTo>
                <a:close/>
                <a:moveTo>
                  <a:pt x="944" y="310"/>
                </a:moveTo>
                <a:cubicBezTo>
                  <a:pt x="943" y="309"/>
                  <a:pt x="941" y="309"/>
                  <a:pt x="940" y="310"/>
                </a:cubicBezTo>
                <a:cubicBezTo>
                  <a:pt x="762" y="488"/>
                  <a:pt x="762" y="488"/>
                  <a:pt x="762" y="488"/>
                </a:cubicBezTo>
                <a:cubicBezTo>
                  <a:pt x="761" y="489"/>
                  <a:pt x="761" y="491"/>
                  <a:pt x="762" y="492"/>
                </a:cubicBezTo>
                <a:cubicBezTo>
                  <a:pt x="763" y="493"/>
                  <a:pt x="763" y="493"/>
                  <a:pt x="764" y="493"/>
                </a:cubicBezTo>
                <a:cubicBezTo>
                  <a:pt x="765" y="493"/>
                  <a:pt x="766" y="493"/>
                  <a:pt x="766" y="492"/>
                </a:cubicBezTo>
                <a:cubicBezTo>
                  <a:pt x="944" y="315"/>
                  <a:pt x="944" y="315"/>
                  <a:pt x="944" y="315"/>
                </a:cubicBezTo>
                <a:cubicBezTo>
                  <a:pt x="945" y="313"/>
                  <a:pt x="945" y="311"/>
                  <a:pt x="944" y="310"/>
                </a:cubicBezTo>
                <a:close/>
                <a:moveTo>
                  <a:pt x="507" y="742"/>
                </a:moveTo>
                <a:cubicBezTo>
                  <a:pt x="495" y="754"/>
                  <a:pt x="495" y="754"/>
                  <a:pt x="495" y="754"/>
                </a:cubicBezTo>
                <a:cubicBezTo>
                  <a:pt x="494" y="756"/>
                  <a:pt x="494" y="758"/>
                  <a:pt x="495" y="759"/>
                </a:cubicBezTo>
                <a:cubicBezTo>
                  <a:pt x="496" y="759"/>
                  <a:pt x="497" y="760"/>
                  <a:pt x="498" y="760"/>
                </a:cubicBezTo>
                <a:cubicBezTo>
                  <a:pt x="498" y="760"/>
                  <a:pt x="499" y="759"/>
                  <a:pt x="500" y="759"/>
                </a:cubicBezTo>
                <a:cubicBezTo>
                  <a:pt x="512" y="747"/>
                  <a:pt x="512" y="747"/>
                  <a:pt x="512" y="747"/>
                </a:cubicBezTo>
                <a:cubicBezTo>
                  <a:pt x="513" y="745"/>
                  <a:pt x="513" y="743"/>
                  <a:pt x="512" y="742"/>
                </a:cubicBezTo>
                <a:cubicBezTo>
                  <a:pt x="511" y="741"/>
                  <a:pt x="509" y="741"/>
                  <a:pt x="507" y="742"/>
                </a:cubicBezTo>
                <a:close/>
                <a:moveTo>
                  <a:pt x="975" y="282"/>
                </a:moveTo>
                <a:cubicBezTo>
                  <a:pt x="976" y="282"/>
                  <a:pt x="976" y="282"/>
                  <a:pt x="977" y="282"/>
                </a:cubicBezTo>
                <a:cubicBezTo>
                  <a:pt x="1007" y="252"/>
                  <a:pt x="1007" y="252"/>
                  <a:pt x="1007" y="252"/>
                </a:cubicBezTo>
                <a:cubicBezTo>
                  <a:pt x="1008" y="250"/>
                  <a:pt x="1008" y="248"/>
                  <a:pt x="1007" y="247"/>
                </a:cubicBezTo>
                <a:cubicBezTo>
                  <a:pt x="1006" y="246"/>
                  <a:pt x="1004" y="246"/>
                  <a:pt x="1003" y="247"/>
                </a:cubicBezTo>
                <a:cubicBezTo>
                  <a:pt x="973" y="277"/>
                  <a:pt x="973" y="277"/>
                  <a:pt x="973" y="277"/>
                </a:cubicBezTo>
                <a:cubicBezTo>
                  <a:pt x="971" y="278"/>
                  <a:pt x="971" y="280"/>
                  <a:pt x="973" y="282"/>
                </a:cubicBezTo>
                <a:cubicBezTo>
                  <a:pt x="973" y="282"/>
                  <a:pt x="974" y="282"/>
                  <a:pt x="975" y="282"/>
                </a:cubicBezTo>
                <a:close/>
                <a:moveTo>
                  <a:pt x="1017" y="237"/>
                </a:moveTo>
                <a:cubicBezTo>
                  <a:pt x="1017" y="238"/>
                  <a:pt x="1018" y="238"/>
                  <a:pt x="1019" y="238"/>
                </a:cubicBezTo>
                <a:cubicBezTo>
                  <a:pt x="1020" y="238"/>
                  <a:pt x="1020" y="238"/>
                  <a:pt x="1021" y="237"/>
                </a:cubicBezTo>
                <a:cubicBezTo>
                  <a:pt x="1220" y="39"/>
                  <a:pt x="1220" y="39"/>
                  <a:pt x="1220" y="39"/>
                </a:cubicBezTo>
                <a:cubicBezTo>
                  <a:pt x="1221" y="38"/>
                  <a:pt x="1221" y="36"/>
                  <a:pt x="1220" y="35"/>
                </a:cubicBezTo>
                <a:cubicBezTo>
                  <a:pt x="1218" y="33"/>
                  <a:pt x="1216" y="33"/>
                  <a:pt x="1215" y="35"/>
                </a:cubicBezTo>
                <a:cubicBezTo>
                  <a:pt x="1017" y="233"/>
                  <a:pt x="1017" y="233"/>
                  <a:pt x="1017" y="233"/>
                </a:cubicBezTo>
                <a:cubicBezTo>
                  <a:pt x="1016" y="234"/>
                  <a:pt x="1016" y="236"/>
                  <a:pt x="1017" y="237"/>
                </a:cubicBezTo>
                <a:close/>
                <a:moveTo>
                  <a:pt x="486" y="764"/>
                </a:moveTo>
                <a:cubicBezTo>
                  <a:pt x="468" y="782"/>
                  <a:pt x="468" y="782"/>
                  <a:pt x="468" y="782"/>
                </a:cubicBezTo>
                <a:cubicBezTo>
                  <a:pt x="467" y="783"/>
                  <a:pt x="467" y="785"/>
                  <a:pt x="468" y="786"/>
                </a:cubicBezTo>
                <a:cubicBezTo>
                  <a:pt x="468" y="787"/>
                  <a:pt x="469" y="787"/>
                  <a:pt x="470" y="787"/>
                </a:cubicBezTo>
                <a:cubicBezTo>
                  <a:pt x="471" y="787"/>
                  <a:pt x="472" y="787"/>
                  <a:pt x="472" y="786"/>
                </a:cubicBezTo>
                <a:cubicBezTo>
                  <a:pt x="491" y="768"/>
                  <a:pt x="491" y="768"/>
                  <a:pt x="491" y="768"/>
                </a:cubicBezTo>
                <a:cubicBezTo>
                  <a:pt x="492" y="767"/>
                  <a:pt x="492" y="765"/>
                  <a:pt x="491" y="764"/>
                </a:cubicBezTo>
                <a:cubicBezTo>
                  <a:pt x="489" y="762"/>
                  <a:pt x="487" y="762"/>
                  <a:pt x="486" y="764"/>
                </a:cubicBezTo>
                <a:close/>
                <a:moveTo>
                  <a:pt x="420" y="838"/>
                </a:moveTo>
                <a:cubicBezTo>
                  <a:pt x="467" y="791"/>
                  <a:pt x="467" y="791"/>
                  <a:pt x="467" y="791"/>
                </a:cubicBezTo>
                <a:cubicBezTo>
                  <a:pt x="469" y="790"/>
                  <a:pt x="469" y="788"/>
                  <a:pt x="467" y="787"/>
                </a:cubicBezTo>
                <a:cubicBezTo>
                  <a:pt x="466" y="786"/>
                  <a:pt x="464" y="786"/>
                  <a:pt x="463" y="787"/>
                </a:cubicBezTo>
                <a:cubicBezTo>
                  <a:pt x="455" y="795"/>
                  <a:pt x="455" y="795"/>
                  <a:pt x="455" y="795"/>
                </a:cubicBezTo>
                <a:cubicBezTo>
                  <a:pt x="455" y="795"/>
                  <a:pt x="455" y="795"/>
                  <a:pt x="455" y="795"/>
                </a:cubicBezTo>
                <a:cubicBezTo>
                  <a:pt x="416" y="834"/>
                  <a:pt x="416" y="834"/>
                  <a:pt x="416" y="834"/>
                </a:cubicBezTo>
                <a:cubicBezTo>
                  <a:pt x="415" y="835"/>
                  <a:pt x="415" y="837"/>
                  <a:pt x="416" y="838"/>
                </a:cubicBezTo>
                <a:cubicBezTo>
                  <a:pt x="417" y="839"/>
                  <a:pt x="417" y="839"/>
                  <a:pt x="418" y="839"/>
                </a:cubicBezTo>
                <a:cubicBezTo>
                  <a:pt x="419" y="839"/>
                  <a:pt x="420" y="839"/>
                  <a:pt x="420" y="838"/>
                </a:cubicBezTo>
                <a:close/>
                <a:moveTo>
                  <a:pt x="423" y="850"/>
                </a:moveTo>
                <a:cubicBezTo>
                  <a:pt x="462" y="810"/>
                  <a:pt x="462" y="810"/>
                  <a:pt x="462" y="810"/>
                </a:cubicBezTo>
                <a:cubicBezTo>
                  <a:pt x="465" y="807"/>
                  <a:pt x="465" y="807"/>
                  <a:pt x="465" y="807"/>
                </a:cubicBezTo>
                <a:cubicBezTo>
                  <a:pt x="466" y="806"/>
                  <a:pt x="466" y="804"/>
                  <a:pt x="465" y="803"/>
                </a:cubicBezTo>
                <a:cubicBezTo>
                  <a:pt x="464" y="802"/>
                  <a:pt x="462" y="802"/>
                  <a:pt x="461" y="803"/>
                </a:cubicBezTo>
                <a:cubicBezTo>
                  <a:pt x="458" y="806"/>
                  <a:pt x="458" y="806"/>
                  <a:pt x="458" y="806"/>
                </a:cubicBezTo>
                <a:cubicBezTo>
                  <a:pt x="433" y="831"/>
                  <a:pt x="433" y="831"/>
                  <a:pt x="433" y="831"/>
                </a:cubicBezTo>
                <a:cubicBezTo>
                  <a:pt x="413" y="851"/>
                  <a:pt x="413" y="851"/>
                  <a:pt x="413" y="851"/>
                </a:cubicBezTo>
                <a:cubicBezTo>
                  <a:pt x="412" y="852"/>
                  <a:pt x="412" y="854"/>
                  <a:pt x="413" y="855"/>
                </a:cubicBezTo>
                <a:cubicBezTo>
                  <a:pt x="413" y="856"/>
                  <a:pt x="414" y="856"/>
                  <a:pt x="415" y="856"/>
                </a:cubicBezTo>
                <a:cubicBezTo>
                  <a:pt x="416" y="856"/>
                  <a:pt x="416" y="856"/>
                  <a:pt x="417" y="855"/>
                </a:cubicBezTo>
                <a:cubicBezTo>
                  <a:pt x="423" y="850"/>
                  <a:pt x="423" y="850"/>
                  <a:pt x="423" y="850"/>
                </a:cubicBezTo>
                <a:cubicBezTo>
                  <a:pt x="423" y="850"/>
                  <a:pt x="423" y="850"/>
                  <a:pt x="423" y="850"/>
                </a:cubicBezTo>
                <a:close/>
                <a:moveTo>
                  <a:pt x="983" y="281"/>
                </a:moveTo>
                <a:cubicBezTo>
                  <a:pt x="982" y="282"/>
                  <a:pt x="982" y="284"/>
                  <a:pt x="983" y="285"/>
                </a:cubicBezTo>
                <a:cubicBezTo>
                  <a:pt x="984" y="286"/>
                  <a:pt x="984" y="286"/>
                  <a:pt x="985" y="286"/>
                </a:cubicBezTo>
                <a:cubicBezTo>
                  <a:pt x="986" y="286"/>
                  <a:pt x="987" y="286"/>
                  <a:pt x="987" y="285"/>
                </a:cubicBezTo>
                <a:cubicBezTo>
                  <a:pt x="1235" y="38"/>
                  <a:pt x="1235" y="38"/>
                  <a:pt x="1235" y="38"/>
                </a:cubicBezTo>
                <a:cubicBezTo>
                  <a:pt x="1236" y="37"/>
                  <a:pt x="1236" y="35"/>
                  <a:pt x="1235" y="33"/>
                </a:cubicBezTo>
                <a:cubicBezTo>
                  <a:pt x="1234" y="32"/>
                  <a:pt x="1232" y="32"/>
                  <a:pt x="1230" y="33"/>
                </a:cubicBezTo>
                <a:cubicBezTo>
                  <a:pt x="1018" y="246"/>
                  <a:pt x="1018" y="246"/>
                  <a:pt x="1018" y="246"/>
                </a:cubicBezTo>
                <a:lnTo>
                  <a:pt x="983" y="281"/>
                </a:lnTo>
                <a:close/>
                <a:moveTo>
                  <a:pt x="955" y="313"/>
                </a:moveTo>
                <a:cubicBezTo>
                  <a:pt x="954" y="312"/>
                  <a:pt x="952" y="312"/>
                  <a:pt x="951" y="313"/>
                </a:cubicBezTo>
                <a:cubicBezTo>
                  <a:pt x="777" y="486"/>
                  <a:pt x="777" y="486"/>
                  <a:pt x="777" y="486"/>
                </a:cubicBezTo>
                <a:cubicBezTo>
                  <a:pt x="776" y="488"/>
                  <a:pt x="776" y="490"/>
                  <a:pt x="777" y="491"/>
                </a:cubicBezTo>
                <a:cubicBezTo>
                  <a:pt x="778" y="491"/>
                  <a:pt x="779" y="492"/>
                  <a:pt x="780" y="492"/>
                </a:cubicBezTo>
                <a:cubicBezTo>
                  <a:pt x="780" y="492"/>
                  <a:pt x="781" y="491"/>
                  <a:pt x="782" y="491"/>
                </a:cubicBezTo>
                <a:cubicBezTo>
                  <a:pt x="955" y="318"/>
                  <a:pt x="955" y="318"/>
                  <a:pt x="955" y="318"/>
                </a:cubicBezTo>
                <a:cubicBezTo>
                  <a:pt x="956" y="316"/>
                  <a:pt x="956" y="314"/>
                  <a:pt x="955" y="313"/>
                </a:cubicBezTo>
                <a:close/>
                <a:moveTo>
                  <a:pt x="1068" y="214"/>
                </a:moveTo>
                <a:cubicBezTo>
                  <a:pt x="1069" y="214"/>
                  <a:pt x="1070" y="215"/>
                  <a:pt x="1070" y="215"/>
                </a:cubicBezTo>
                <a:cubicBezTo>
                  <a:pt x="1071" y="215"/>
                  <a:pt x="1072" y="214"/>
                  <a:pt x="1073" y="214"/>
                </a:cubicBezTo>
                <a:cubicBezTo>
                  <a:pt x="1246" y="41"/>
                  <a:pt x="1246" y="41"/>
                  <a:pt x="1246" y="41"/>
                </a:cubicBezTo>
                <a:cubicBezTo>
                  <a:pt x="1247" y="39"/>
                  <a:pt x="1247" y="38"/>
                  <a:pt x="1246" y="36"/>
                </a:cubicBezTo>
                <a:cubicBezTo>
                  <a:pt x="1245" y="35"/>
                  <a:pt x="1243" y="35"/>
                  <a:pt x="1241" y="36"/>
                </a:cubicBezTo>
                <a:cubicBezTo>
                  <a:pt x="1068" y="209"/>
                  <a:pt x="1068" y="209"/>
                  <a:pt x="1068" y="209"/>
                </a:cubicBezTo>
                <a:cubicBezTo>
                  <a:pt x="1067" y="211"/>
                  <a:pt x="1067" y="213"/>
                  <a:pt x="1068" y="214"/>
                </a:cubicBezTo>
                <a:close/>
                <a:moveTo>
                  <a:pt x="998" y="287"/>
                </a:moveTo>
                <a:cubicBezTo>
                  <a:pt x="999" y="287"/>
                  <a:pt x="1000" y="287"/>
                  <a:pt x="1001" y="286"/>
                </a:cubicBezTo>
                <a:cubicBezTo>
                  <a:pt x="1054" y="232"/>
                  <a:pt x="1054" y="232"/>
                  <a:pt x="1054" y="232"/>
                </a:cubicBezTo>
                <a:cubicBezTo>
                  <a:pt x="1055" y="231"/>
                  <a:pt x="1055" y="229"/>
                  <a:pt x="1054" y="228"/>
                </a:cubicBezTo>
                <a:cubicBezTo>
                  <a:pt x="1053" y="227"/>
                  <a:pt x="1051" y="227"/>
                  <a:pt x="1050" y="228"/>
                </a:cubicBezTo>
                <a:cubicBezTo>
                  <a:pt x="996" y="282"/>
                  <a:pt x="996" y="282"/>
                  <a:pt x="996" y="282"/>
                </a:cubicBezTo>
                <a:cubicBezTo>
                  <a:pt x="995" y="283"/>
                  <a:pt x="995" y="285"/>
                  <a:pt x="996" y="286"/>
                </a:cubicBezTo>
                <a:cubicBezTo>
                  <a:pt x="997" y="287"/>
                  <a:pt x="998" y="287"/>
                  <a:pt x="998" y="287"/>
                </a:cubicBezTo>
                <a:close/>
                <a:moveTo>
                  <a:pt x="965" y="317"/>
                </a:moveTo>
                <a:cubicBezTo>
                  <a:pt x="964" y="316"/>
                  <a:pt x="962" y="316"/>
                  <a:pt x="961" y="317"/>
                </a:cubicBezTo>
                <a:cubicBezTo>
                  <a:pt x="792" y="486"/>
                  <a:pt x="792" y="486"/>
                  <a:pt x="792" y="486"/>
                </a:cubicBezTo>
                <a:cubicBezTo>
                  <a:pt x="790" y="487"/>
                  <a:pt x="790" y="489"/>
                  <a:pt x="792" y="491"/>
                </a:cubicBezTo>
                <a:cubicBezTo>
                  <a:pt x="792" y="491"/>
                  <a:pt x="793" y="491"/>
                  <a:pt x="794" y="491"/>
                </a:cubicBezTo>
                <a:cubicBezTo>
                  <a:pt x="795" y="491"/>
                  <a:pt x="795" y="491"/>
                  <a:pt x="796" y="491"/>
                </a:cubicBezTo>
                <a:cubicBezTo>
                  <a:pt x="965" y="321"/>
                  <a:pt x="965" y="321"/>
                  <a:pt x="965" y="321"/>
                </a:cubicBezTo>
                <a:cubicBezTo>
                  <a:pt x="967" y="320"/>
                  <a:pt x="967" y="318"/>
                  <a:pt x="965" y="317"/>
                </a:cubicBezTo>
                <a:close/>
                <a:moveTo>
                  <a:pt x="453" y="829"/>
                </a:moveTo>
                <a:cubicBezTo>
                  <a:pt x="451" y="828"/>
                  <a:pt x="449" y="828"/>
                  <a:pt x="448" y="829"/>
                </a:cubicBezTo>
                <a:cubicBezTo>
                  <a:pt x="422" y="856"/>
                  <a:pt x="422" y="856"/>
                  <a:pt x="422" y="856"/>
                </a:cubicBezTo>
                <a:cubicBezTo>
                  <a:pt x="421" y="857"/>
                  <a:pt x="421" y="859"/>
                  <a:pt x="422" y="860"/>
                </a:cubicBezTo>
                <a:cubicBezTo>
                  <a:pt x="423" y="861"/>
                  <a:pt x="424" y="861"/>
                  <a:pt x="424" y="861"/>
                </a:cubicBezTo>
                <a:cubicBezTo>
                  <a:pt x="425" y="861"/>
                  <a:pt x="426" y="861"/>
                  <a:pt x="427" y="860"/>
                </a:cubicBezTo>
                <a:cubicBezTo>
                  <a:pt x="453" y="834"/>
                  <a:pt x="453" y="834"/>
                  <a:pt x="453" y="834"/>
                </a:cubicBezTo>
                <a:cubicBezTo>
                  <a:pt x="454" y="833"/>
                  <a:pt x="454" y="831"/>
                  <a:pt x="453" y="829"/>
                </a:cubicBezTo>
                <a:close/>
                <a:moveTo>
                  <a:pt x="983" y="313"/>
                </a:moveTo>
                <a:cubicBezTo>
                  <a:pt x="982" y="312"/>
                  <a:pt x="980" y="312"/>
                  <a:pt x="979" y="313"/>
                </a:cubicBezTo>
                <a:cubicBezTo>
                  <a:pt x="812" y="479"/>
                  <a:pt x="812" y="479"/>
                  <a:pt x="812" y="479"/>
                </a:cubicBezTo>
                <a:cubicBezTo>
                  <a:pt x="811" y="480"/>
                  <a:pt x="811" y="482"/>
                  <a:pt x="812" y="484"/>
                </a:cubicBezTo>
                <a:cubicBezTo>
                  <a:pt x="813" y="484"/>
                  <a:pt x="814" y="485"/>
                  <a:pt x="815" y="485"/>
                </a:cubicBezTo>
                <a:cubicBezTo>
                  <a:pt x="815" y="485"/>
                  <a:pt x="816" y="484"/>
                  <a:pt x="817" y="484"/>
                </a:cubicBezTo>
                <a:cubicBezTo>
                  <a:pt x="983" y="318"/>
                  <a:pt x="983" y="318"/>
                  <a:pt x="983" y="318"/>
                </a:cubicBezTo>
                <a:cubicBezTo>
                  <a:pt x="984" y="316"/>
                  <a:pt x="984" y="314"/>
                  <a:pt x="983" y="313"/>
                </a:cubicBezTo>
                <a:close/>
                <a:moveTo>
                  <a:pt x="1242" y="50"/>
                </a:moveTo>
                <a:cubicBezTo>
                  <a:pt x="1242" y="50"/>
                  <a:pt x="1242" y="50"/>
                  <a:pt x="1242" y="50"/>
                </a:cubicBezTo>
                <a:cubicBezTo>
                  <a:pt x="1242" y="50"/>
                  <a:pt x="1242" y="50"/>
                  <a:pt x="1242" y="50"/>
                </a:cubicBezTo>
                <a:cubicBezTo>
                  <a:pt x="1076" y="215"/>
                  <a:pt x="1076" y="215"/>
                  <a:pt x="1076" y="215"/>
                </a:cubicBezTo>
                <a:cubicBezTo>
                  <a:pt x="1065" y="227"/>
                  <a:pt x="1065" y="227"/>
                  <a:pt x="1065" y="227"/>
                </a:cubicBezTo>
                <a:cubicBezTo>
                  <a:pt x="1064" y="228"/>
                  <a:pt x="1064" y="230"/>
                  <a:pt x="1065" y="231"/>
                </a:cubicBezTo>
                <a:cubicBezTo>
                  <a:pt x="1066" y="232"/>
                  <a:pt x="1067" y="232"/>
                  <a:pt x="1067" y="232"/>
                </a:cubicBezTo>
                <a:cubicBezTo>
                  <a:pt x="1068" y="232"/>
                  <a:pt x="1069" y="232"/>
                  <a:pt x="1070" y="231"/>
                </a:cubicBezTo>
                <a:cubicBezTo>
                  <a:pt x="1081" y="220"/>
                  <a:pt x="1081" y="220"/>
                  <a:pt x="1081" y="220"/>
                </a:cubicBezTo>
                <a:cubicBezTo>
                  <a:pt x="1246" y="55"/>
                  <a:pt x="1246" y="55"/>
                  <a:pt x="1246" y="55"/>
                </a:cubicBezTo>
                <a:cubicBezTo>
                  <a:pt x="1246" y="54"/>
                  <a:pt x="1246" y="54"/>
                  <a:pt x="1246" y="54"/>
                </a:cubicBezTo>
                <a:cubicBezTo>
                  <a:pt x="1246" y="54"/>
                  <a:pt x="1246" y="54"/>
                  <a:pt x="1246" y="54"/>
                </a:cubicBezTo>
                <a:cubicBezTo>
                  <a:pt x="1249" y="51"/>
                  <a:pt x="1249" y="51"/>
                  <a:pt x="1249" y="51"/>
                </a:cubicBezTo>
                <a:cubicBezTo>
                  <a:pt x="1250" y="50"/>
                  <a:pt x="1250" y="48"/>
                  <a:pt x="1249" y="47"/>
                </a:cubicBezTo>
                <a:cubicBezTo>
                  <a:pt x="1248" y="46"/>
                  <a:pt x="1246" y="46"/>
                  <a:pt x="1245" y="47"/>
                </a:cubicBezTo>
                <a:lnTo>
                  <a:pt x="1242" y="50"/>
                </a:lnTo>
                <a:close/>
                <a:moveTo>
                  <a:pt x="996" y="301"/>
                </a:moveTo>
                <a:cubicBezTo>
                  <a:pt x="996" y="301"/>
                  <a:pt x="997" y="301"/>
                  <a:pt x="998" y="301"/>
                </a:cubicBezTo>
                <a:cubicBezTo>
                  <a:pt x="998" y="301"/>
                  <a:pt x="999" y="301"/>
                  <a:pt x="1000" y="301"/>
                </a:cubicBezTo>
                <a:cubicBezTo>
                  <a:pt x="1059" y="242"/>
                  <a:pt x="1059" y="242"/>
                  <a:pt x="1059" y="242"/>
                </a:cubicBezTo>
                <a:cubicBezTo>
                  <a:pt x="1060" y="241"/>
                  <a:pt x="1060" y="239"/>
                  <a:pt x="1059" y="238"/>
                </a:cubicBezTo>
                <a:cubicBezTo>
                  <a:pt x="1057" y="236"/>
                  <a:pt x="1055" y="236"/>
                  <a:pt x="1054" y="238"/>
                </a:cubicBezTo>
                <a:cubicBezTo>
                  <a:pt x="996" y="296"/>
                  <a:pt x="996" y="296"/>
                  <a:pt x="996" y="296"/>
                </a:cubicBezTo>
                <a:cubicBezTo>
                  <a:pt x="994" y="297"/>
                  <a:pt x="994" y="299"/>
                  <a:pt x="996" y="301"/>
                </a:cubicBezTo>
                <a:close/>
                <a:moveTo>
                  <a:pt x="433" y="867"/>
                </a:moveTo>
                <a:cubicBezTo>
                  <a:pt x="461" y="840"/>
                  <a:pt x="461" y="840"/>
                  <a:pt x="461" y="840"/>
                </a:cubicBezTo>
                <a:cubicBezTo>
                  <a:pt x="462" y="839"/>
                  <a:pt x="462" y="837"/>
                  <a:pt x="461" y="835"/>
                </a:cubicBezTo>
                <a:cubicBezTo>
                  <a:pt x="459" y="834"/>
                  <a:pt x="457" y="834"/>
                  <a:pt x="456" y="835"/>
                </a:cubicBezTo>
                <a:cubicBezTo>
                  <a:pt x="429" y="863"/>
                  <a:pt x="429" y="863"/>
                  <a:pt x="429" y="863"/>
                </a:cubicBezTo>
                <a:cubicBezTo>
                  <a:pt x="428" y="864"/>
                  <a:pt x="428" y="866"/>
                  <a:pt x="429" y="867"/>
                </a:cubicBezTo>
                <a:cubicBezTo>
                  <a:pt x="429" y="868"/>
                  <a:pt x="430" y="868"/>
                  <a:pt x="431" y="868"/>
                </a:cubicBezTo>
                <a:cubicBezTo>
                  <a:pt x="432" y="868"/>
                  <a:pt x="432" y="868"/>
                  <a:pt x="433" y="867"/>
                </a:cubicBezTo>
                <a:close/>
                <a:moveTo>
                  <a:pt x="459" y="851"/>
                </a:moveTo>
                <a:cubicBezTo>
                  <a:pt x="458" y="850"/>
                  <a:pt x="456" y="850"/>
                  <a:pt x="455" y="851"/>
                </a:cubicBezTo>
                <a:cubicBezTo>
                  <a:pt x="434" y="872"/>
                  <a:pt x="434" y="872"/>
                  <a:pt x="434" y="872"/>
                </a:cubicBezTo>
                <a:cubicBezTo>
                  <a:pt x="430" y="875"/>
                  <a:pt x="430" y="875"/>
                  <a:pt x="430" y="875"/>
                </a:cubicBezTo>
                <a:cubicBezTo>
                  <a:pt x="429" y="877"/>
                  <a:pt x="429" y="879"/>
                  <a:pt x="430" y="880"/>
                </a:cubicBezTo>
                <a:cubicBezTo>
                  <a:pt x="431" y="880"/>
                  <a:pt x="432" y="881"/>
                  <a:pt x="433" y="881"/>
                </a:cubicBezTo>
                <a:cubicBezTo>
                  <a:pt x="433" y="881"/>
                  <a:pt x="434" y="880"/>
                  <a:pt x="435" y="880"/>
                </a:cubicBezTo>
                <a:cubicBezTo>
                  <a:pt x="459" y="856"/>
                  <a:pt x="459" y="856"/>
                  <a:pt x="459" y="856"/>
                </a:cubicBezTo>
                <a:cubicBezTo>
                  <a:pt x="460" y="854"/>
                  <a:pt x="460" y="852"/>
                  <a:pt x="459" y="851"/>
                </a:cubicBezTo>
                <a:close/>
                <a:moveTo>
                  <a:pt x="1072" y="238"/>
                </a:moveTo>
                <a:cubicBezTo>
                  <a:pt x="1073" y="239"/>
                  <a:pt x="1074" y="239"/>
                  <a:pt x="1074" y="239"/>
                </a:cubicBezTo>
                <a:cubicBezTo>
                  <a:pt x="1075" y="239"/>
                  <a:pt x="1076" y="239"/>
                  <a:pt x="1077" y="238"/>
                </a:cubicBezTo>
                <a:cubicBezTo>
                  <a:pt x="1261" y="53"/>
                  <a:pt x="1261" y="53"/>
                  <a:pt x="1261" y="53"/>
                </a:cubicBezTo>
                <a:cubicBezTo>
                  <a:pt x="1262" y="52"/>
                  <a:pt x="1262" y="50"/>
                  <a:pt x="1261" y="49"/>
                </a:cubicBezTo>
                <a:cubicBezTo>
                  <a:pt x="1260" y="48"/>
                  <a:pt x="1258" y="48"/>
                  <a:pt x="1257" y="49"/>
                </a:cubicBezTo>
                <a:cubicBezTo>
                  <a:pt x="1072" y="234"/>
                  <a:pt x="1072" y="234"/>
                  <a:pt x="1072" y="234"/>
                </a:cubicBezTo>
                <a:cubicBezTo>
                  <a:pt x="1071" y="235"/>
                  <a:pt x="1071" y="237"/>
                  <a:pt x="1072" y="238"/>
                </a:cubicBezTo>
                <a:close/>
                <a:moveTo>
                  <a:pt x="986" y="328"/>
                </a:moveTo>
                <a:cubicBezTo>
                  <a:pt x="986" y="328"/>
                  <a:pt x="986" y="328"/>
                  <a:pt x="987" y="328"/>
                </a:cubicBezTo>
                <a:cubicBezTo>
                  <a:pt x="987" y="328"/>
                  <a:pt x="987" y="328"/>
                  <a:pt x="987" y="327"/>
                </a:cubicBezTo>
                <a:cubicBezTo>
                  <a:pt x="1065" y="249"/>
                  <a:pt x="1065" y="249"/>
                  <a:pt x="1065" y="249"/>
                </a:cubicBezTo>
                <a:cubicBezTo>
                  <a:pt x="1066" y="248"/>
                  <a:pt x="1066" y="246"/>
                  <a:pt x="1065" y="245"/>
                </a:cubicBezTo>
                <a:cubicBezTo>
                  <a:pt x="1064" y="244"/>
                  <a:pt x="1062" y="244"/>
                  <a:pt x="1061" y="245"/>
                </a:cubicBezTo>
                <a:cubicBezTo>
                  <a:pt x="983" y="323"/>
                  <a:pt x="983" y="323"/>
                  <a:pt x="983" y="323"/>
                </a:cubicBezTo>
                <a:cubicBezTo>
                  <a:pt x="983" y="323"/>
                  <a:pt x="982" y="323"/>
                  <a:pt x="982" y="323"/>
                </a:cubicBezTo>
                <a:cubicBezTo>
                  <a:pt x="982" y="324"/>
                  <a:pt x="982" y="324"/>
                  <a:pt x="982" y="324"/>
                </a:cubicBezTo>
                <a:cubicBezTo>
                  <a:pt x="825" y="481"/>
                  <a:pt x="825" y="481"/>
                  <a:pt x="825" y="481"/>
                </a:cubicBezTo>
                <a:cubicBezTo>
                  <a:pt x="824" y="482"/>
                  <a:pt x="824" y="484"/>
                  <a:pt x="825" y="485"/>
                </a:cubicBezTo>
                <a:cubicBezTo>
                  <a:pt x="825" y="486"/>
                  <a:pt x="826" y="486"/>
                  <a:pt x="827" y="486"/>
                </a:cubicBezTo>
                <a:cubicBezTo>
                  <a:pt x="828" y="486"/>
                  <a:pt x="828" y="486"/>
                  <a:pt x="829" y="485"/>
                </a:cubicBezTo>
                <a:lnTo>
                  <a:pt x="986" y="328"/>
                </a:lnTo>
                <a:close/>
                <a:moveTo>
                  <a:pt x="1080" y="244"/>
                </a:moveTo>
                <a:cubicBezTo>
                  <a:pt x="1080" y="245"/>
                  <a:pt x="1081" y="245"/>
                  <a:pt x="1082" y="245"/>
                </a:cubicBezTo>
                <a:cubicBezTo>
                  <a:pt x="1083" y="245"/>
                  <a:pt x="1083" y="245"/>
                  <a:pt x="1084" y="244"/>
                </a:cubicBezTo>
                <a:cubicBezTo>
                  <a:pt x="1275" y="54"/>
                  <a:pt x="1275" y="54"/>
                  <a:pt x="1275" y="54"/>
                </a:cubicBezTo>
                <a:cubicBezTo>
                  <a:pt x="1276" y="52"/>
                  <a:pt x="1276" y="50"/>
                  <a:pt x="1275" y="49"/>
                </a:cubicBezTo>
                <a:cubicBezTo>
                  <a:pt x="1274" y="48"/>
                  <a:pt x="1272" y="48"/>
                  <a:pt x="1270" y="49"/>
                </a:cubicBezTo>
                <a:cubicBezTo>
                  <a:pt x="1080" y="240"/>
                  <a:pt x="1080" y="240"/>
                  <a:pt x="1080" y="240"/>
                </a:cubicBezTo>
                <a:cubicBezTo>
                  <a:pt x="1078" y="241"/>
                  <a:pt x="1078" y="243"/>
                  <a:pt x="1080" y="244"/>
                </a:cubicBezTo>
                <a:close/>
                <a:moveTo>
                  <a:pt x="991" y="337"/>
                </a:moveTo>
                <a:cubicBezTo>
                  <a:pt x="991" y="337"/>
                  <a:pt x="992" y="337"/>
                  <a:pt x="992" y="337"/>
                </a:cubicBezTo>
                <a:cubicBezTo>
                  <a:pt x="1072" y="256"/>
                  <a:pt x="1072" y="256"/>
                  <a:pt x="1072" y="256"/>
                </a:cubicBezTo>
                <a:cubicBezTo>
                  <a:pt x="1074" y="255"/>
                  <a:pt x="1074" y="253"/>
                  <a:pt x="1072" y="252"/>
                </a:cubicBezTo>
                <a:cubicBezTo>
                  <a:pt x="1071" y="250"/>
                  <a:pt x="1069" y="250"/>
                  <a:pt x="1068" y="252"/>
                </a:cubicBezTo>
                <a:cubicBezTo>
                  <a:pt x="987" y="332"/>
                  <a:pt x="987" y="332"/>
                  <a:pt x="987" y="332"/>
                </a:cubicBezTo>
                <a:cubicBezTo>
                  <a:pt x="987" y="333"/>
                  <a:pt x="987" y="333"/>
                  <a:pt x="987" y="333"/>
                </a:cubicBezTo>
                <a:cubicBezTo>
                  <a:pt x="986" y="333"/>
                  <a:pt x="986" y="334"/>
                  <a:pt x="986" y="334"/>
                </a:cubicBezTo>
                <a:cubicBezTo>
                  <a:pt x="830" y="490"/>
                  <a:pt x="830" y="490"/>
                  <a:pt x="830" y="490"/>
                </a:cubicBezTo>
                <a:cubicBezTo>
                  <a:pt x="829" y="491"/>
                  <a:pt x="829" y="493"/>
                  <a:pt x="830" y="494"/>
                </a:cubicBezTo>
                <a:cubicBezTo>
                  <a:pt x="830" y="495"/>
                  <a:pt x="831" y="495"/>
                  <a:pt x="832" y="495"/>
                </a:cubicBezTo>
                <a:cubicBezTo>
                  <a:pt x="833" y="495"/>
                  <a:pt x="833" y="495"/>
                  <a:pt x="834" y="494"/>
                </a:cubicBezTo>
                <a:cubicBezTo>
                  <a:pt x="990" y="338"/>
                  <a:pt x="990" y="338"/>
                  <a:pt x="990" y="338"/>
                </a:cubicBezTo>
                <a:cubicBezTo>
                  <a:pt x="990" y="338"/>
                  <a:pt x="991" y="338"/>
                  <a:pt x="991" y="337"/>
                </a:cubicBezTo>
                <a:close/>
                <a:moveTo>
                  <a:pt x="458" y="866"/>
                </a:moveTo>
                <a:cubicBezTo>
                  <a:pt x="457" y="865"/>
                  <a:pt x="454" y="865"/>
                  <a:pt x="453" y="866"/>
                </a:cubicBezTo>
                <a:cubicBezTo>
                  <a:pt x="440" y="878"/>
                  <a:pt x="440" y="878"/>
                  <a:pt x="440" y="878"/>
                </a:cubicBezTo>
                <a:cubicBezTo>
                  <a:pt x="440" y="878"/>
                  <a:pt x="440" y="878"/>
                  <a:pt x="440" y="878"/>
                </a:cubicBezTo>
                <a:cubicBezTo>
                  <a:pt x="438" y="882"/>
                  <a:pt x="438" y="882"/>
                  <a:pt x="438" y="882"/>
                </a:cubicBezTo>
                <a:cubicBezTo>
                  <a:pt x="436" y="883"/>
                  <a:pt x="437" y="885"/>
                  <a:pt x="438" y="886"/>
                </a:cubicBezTo>
                <a:cubicBezTo>
                  <a:pt x="438" y="887"/>
                  <a:pt x="439" y="887"/>
                  <a:pt x="440" y="887"/>
                </a:cubicBezTo>
                <a:cubicBezTo>
                  <a:pt x="441" y="887"/>
                  <a:pt x="442" y="887"/>
                  <a:pt x="442" y="886"/>
                </a:cubicBezTo>
                <a:cubicBezTo>
                  <a:pt x="458" y="870"/>
                  <a:pt x="458" y="870"/>
                  <a:pt x="458" y="870"/>
                </a:cubicBezTo>
                <a:cubicBezTo>
                  <a:pt x="459" y="869"/>
                  <a:pt x="459" y="867"/>
                  <a:pt x="458" y="866"/>
                </a:cubicBezTo>
                <a:close/>
                <a:moveTo>
                  <a:pt x="1120" y="218"/>
                </a:moveTo>
                <a:cubicBezTo>
                  <a:pt x="1120" y="219"/>
                  <a:pt x="1121" y="219"/>
                  <a:pt x="1122" y="219"/>
                </a:cubicBezTo>
                <a:cubicBezTo>
                  <a:pt x="1123" y="219"/>
                  <a:pt x="1123" y="219"/>
                  <a:pt x="1124" y="218"/>
                </a:cubicBezTo>
                <a:cubicBezTo>
                  <a:pt x="1287" y="56"/>
                  <a:pt x="1287" y="56"/>
                  <a:pt x="1287" y="56"/>
                </a:cubicBezTo>
                <a:cubicBezTo>
                  <a:pt x="1288" y="55"/>
                  <a:pt x="1288" y="53"/>
                  <a:pt x="1287" y="52"/>
                </a:cubicBezTo>
                <a:cubicBezTo>
                  <a:pt x="1285" y="50"/>
                  <a:pt x="1283" y="50"/>
                  <a:pt x="1282" y="52"/>
                </a:cubicBezTo>
                <a:cubicBezTo>
                  <a:pt x="1120" y="214"/>
                  <a:pt x="1120" y="214"/>
                  <a:pt x="1120" y="214"/>
                </a:cubicBezTo>
                <a:cubicBezTo>
                  <a:pt x="1119" y="215"/>
                  <a:pt x="1119" y="217"/>
                  <a:pt x="1120" y="218"/>
                </a:cubicBezTo>
                <a:close/>
                <a:moveTo>
                  <a:pt x="1094" y="249"/>
                </a:moveTo>
                <a:cubicBezTo>
                  <a:pt x="1111" y="231"/>
                  <a:pt x="1111" y="231"/>
                  <a:pt x="1111" y="231"/>
                </a:cubicBezTo>
                <a:cubicBezTo>
                  <a:pt x="1112" y="230"/>
                  <a:pt x="1112" y="228"/>
                  <a:pt x="1111" y="227"/>
                </a:cubicBezTo>
                <a:cubicBezTo>
                  <a:pt x="1110" y="226"/>
                  <a:pt x="1108" y="226"/>
                  <a:pt x="1107" y="227"/>
                </a:cubicBezTo>
                <a:cubicBezTo>
                  <a:pt x="1089" y="244"/>
                  <a:pt x="1089" y="244"/>
                  <a:pt x="1089" y="244"/>
                </a:cubicBezTo>
                <a:cubicBezTo>
                  <a:pt x="1088" y="246"/>
                  <a:pt x="1088" y="248"/>
                  <a:pt x="1089" y="249"/>
                </a:cubicBezTo>
                <a:cubicBezTo>
                  <a:pt x="1090" y="249"/>
                  <a:pt x="1091" y="250"/>
                  <a:pt x="1092" y="250"/>
                </a:cubicBezTo>
                <a:cubicBezTo>
                  <a:pt x="1092" y="250"/>
                  <a:pt x="1093" y="249"/>
                  <a:pt x="1094" y="249"/>
                </a:cubicBezTo>
                <a:close/>
                <a:moveTo>
                  <a:pt x="1070" y="272"/>
                </a:moveTo>
                <a:cubicBezTo>
                  <a:pt x="1072" y="271"/>
                  <a:pt x="1072" y="269"/>
                  <a:pt x="1070" y="268"/>
                </a:cubicBezTo>
                <a:cubicBezTo>
                  <a:pt x="1069" y="266"/>
                  <a:pt x="1067" y="266"/>
                  <a:pt x="1066" y="268"/>
                </a:cubicBezTo>
                <a:cubicBezTo>
                  <a:pt x="996" y="337"/>
                  <a:pt x="996" y="337"/>
                  <a:pt x="996" y="337"/>
                </a:cubicBezTo>
                <a:cubicBezTo>
                  <a:pt x="995" y="339"/>
                  <a:pt x="995" y="341"/>
                  <a:pt x="996" y="342"/>
                </a:cubicBezTo>
                <a:cubicBezTo>
                  <a:pt x="997" y="342"/>
                  <a:pt x="998" y="343"/>
                  <a:pt x="998" y="343"/>
                </a:cubicBezTo>
                <a:cubicBezTo>
                  <a:pt x="999" y="343"/>
                  <a:pt x="1000" y="342"/>
                  <a:pt x="1001" y="342"/>
                </a:cubicBezTo>
                <a:lnTo>
                  <a:pt x="1070" y="272"/>
                </a:lnTo>
                <a:close/>
                <a:moveTo>
                  <a:pt x="995" y="343"/>
                </a:moveTo>
                <a:cubicBezTo>
                  <a:pt x="994" y="341"/>
                  <a:pt x="992" y="341"/>
                  <a:pt x="991" y="343"/>
                </a:cubicBezTo>
                <a:cubicBezTo>
                  <a:pt x="843" y="491"/>
                  <a:pt x="843" y="491"/>
                  <a:pt x="843" y="491"/>
                </a:cubicBezTo>
                <a:cubicBezTo>
                  <a:pt x="842" y="492"/>
                  <a:pt x="842" y="494"/>
                  <a:pt x="843" y="495"/>
                </a:cubicBezTo>
                <a:cubicBezTo>
                  <a:pt x="844" y="496"/>
                  <a:pt x="844" y="496"/>
                  <a:pt x="845" y="496"/>
                </a:cubicBezTo>
                <a:cubicBezTo>
                  <a:pt x="846" y="496"/>
                  <a:pt x="847" y="496"/>
                  <a:pt x="847" y="495"/>
                </a:cubicBezTo>
                <a:cubicBezTo>
                  <a:pt x="995" y="347"/>
                  <a:pt x="995" y="347"/>
                  <a:pt x="995" y="347"/>
                </a:cubicBezTo>
                <a:cubicBezTo>
                  <a:pt x="997" y="346"/>
                  <a:pt x="997" y="344"/>
                  <a:pt x="995" y="343"/>
                </a:cubicBezTo>
                <a:close/>
                <a:moveTo>
                  <a:pt x="852" y="500"/>
                </a:moveTo>
                <a:cubicBezTo>
                  <a:pt x="853" y="501"/>
                  <a:pt x="853" y="501"/>
                  <a:pt x="854" y="501"/>
                </a:cubicBezTo>
                <a:cubicBezTo>
                  <a:pt x="855" y="501"/>
                  <a:pt x="856" y="501"/>
                  <a:pt x="856" y="500"/>
                </a:cubicBezTo>
                <a:cubicBezTo>
                  <a:pt x="1001" y="355"/>
                  <a:pt x="1001" y="355"/>
                  <a:pt x="1001" y="355"/>
                </a:cubicBezTo>
                <a:cubicBezTo>
                  <a:pt x="1002" y="354"/>
                  <a:pt x="1002" y="352"/>
                  <a:pt x="1001" y="351"/>
                </a:cubicBezTo>
                <a:cubicBezTo>
                  <a:pt x="1000" y="350"/>
                  <a:pt x="998" y="350"/>
                  <a:pt x="997" y="351"/>
                </a:cubicBezTo>
                <a:cubicBezTo>
                  <a:pt x="852" y="496"/>
                  <a:pt x="852" y="496"/>
                  <a:pt x="852" y="496"/>
                </a:cubicBezTo>
                <a:cubicBezTo>
                  <a:pt x="851" y="497"/>
                  <a:pt x="851" y="499"/>
                  <a:pt x="852" y="500"/>
                </a:cubicBezTo>
                <a:close/>
                <a:moveTo>
                  <a:pt x="472" y="880"/>
                </a:moveTo>
                <a:cubicBezTo>
                  <a:pt x="471" y="879"/>
                  <a:pt x="469" y="879"/>
                  <a:pt x="468" y="880"/>
                </a:cubicBezTo>
                <a:cubicBezTo>
                  <a:pt x="461" y="886"/>
                  <a:pt x="461" y="886"/>
                  <a:pt x="461" y="886"/>
                </a:cubicBezTo>
                <a:cubicBezTo>
                  <a:pt x="460" y="887"/>
                  <a:pt x="460" y="889"/>
                  <a:pt x="461" y="891"/>
                </a:cubicBezTo>
                <a:cubicBezTo>
                  <a:pt x="462" y="891"/>
                  <a:pt x="463" y="892"/>
                  <a:pt x="464" y="892"/>
                </a:cubicBezTo>
                <a:cubicBezTo>
                  <a:pt x="464" y="892"/>
                  <a:pt x="465" y="891"/>
                  <a:pt x="466" y="891"/>
                </a:cubicBezTo>
                <a:cubicBezTo>
                  <a:pt x="472" y="884"/>
                  <a:pt x="472" y="884"/>
                  <a:pt x="472" y="884"/>
                </a:cubicBezTo>
                <a:cubicBezTo>
                  <a:pt x="473" y="883"/>
                  <a:pt x="473" y="881"/>
                  <a:pt x="472" y="880"/>
                </a:cubicBezTo>
                <a:close/>
                <a:moveTo>
                  <a:pt x="1087" y="265"/>
                </a:moveTo>
                <a:cubicBezTo>
                  <a:pt x="1088" y="265"/>
                  <a:pt x="1089" y="266"/>
                  <a:pt x="1089" y="266"/>
                </a:cubicBezTo>
                <a:cubicBezTo>
                  <a:pt x="1090" y="266"/>
                  <a:pt x="1091" y="265"/>
                  <a:pt x="1092" y="265"/>
                </a:cubicBezTo>
                <a:cubicBezTo>
                  <a:pt x="1120" y="236"/>
                  <a:pt x="1120" y="236"/>
                  <a:pt x="1120" y="236"/>
                </a:cubicBezTo>
                <a:cubicBezTo>
                  <a:pt x="1121" y="235"/>
                  <a:pt x="1121" y="233"/>
                  <a:pt x="1120" y="232"/>
                </a:cubicBezTo>
                <a:cubicBezTo>
                  <a:pt x="1119" y="231"/>
                  <a:pt x="1117" y="231"/>
                  <a:pt x="1116" y="232"/>
                </a:cubicBezTo>
                <a:cubicBezTo>
                  <a:pt x="1087" y="260"/>
                  <a:pt x="1087" y="260"/>
                  <a:pt x="1087" y="260"/>
                </a:cubicBezTo>
                <a:cubicBezTo>
                  <a:pt x="1086" y="262"/>
                  <a:pt x="1086" y="264"/>
                  <a:pt x="1087" y="265"/>
                </a:cubicBezTo>
                <a:close/>
                <a:moveTo>
                  <a:pt x="1079" y="277"/>
                </a:moveTo>
                <a:cubicBezTo>
                  <a:pt x="1080" y="276"/>
                  <a:pt x="1080" y="274"/>
                  <a:pt x="1079" y="273"/>
                </a:cubicBezTo>
                <a:cubicBezTo>
                  <a:pt x="1078" y="272"/>
                  <a:pt x="1076" y="272"/>
                  <a:pt x="1075" y="273"/>
                </a:cubicBezTo>
                <a:cubicBezTo>
                  <a:pt x="1004" y="344"/>
                  <a:pt x="1004" y="344"/>
                  <a:pt x="1004" y="344"/>
                </a:cubicBezTo>
                <a:cubicBezTo>
                  <a:pt x="1003" y="345"/>
                  <a:pt x="1003" y="347"/>
                  <a:pt x="1004" y="348"/>
                </a:cubicBezTo>
                <a:cubicBezTo>
                  <a:pt x="1004" y="349"/>
                  <a:pt x="1005" y="349"/>
                  <a:pt x="1006" y="349"/>
                </a:cubicBezTo>
                <a:cubicBezTo>
                  <a:pt x="1007" y="349"/>
                  <a:pt x="1008" y="349"/>
                  <a:pt x="1008" y="348"/>
                </a:cubicBezTo>
                <a:lnTo>
                  <a:pt x="1079" y="277"/>
                </a:lnTo>
                <a:close/>
                <a:moveTo>
                  <a:pt x="1121" y="231"/>
                </a:moveTo>
                <a:cubicBezTo>
                  <a:pt x="1122" y="231"/>
                  <a:pt x="1123" y="232"/>
                  <a:pt x="1123" y="232"/>
                </a:cubicBezTo>
                <a:cubicBezTo>
                  <a:pt x="1124" y="232"/>
                  <a:pt x="1125" y="231"/>
                  <a:pt x="1125" y="231"/>
                </a:cubicBezTo>
                <a:cubicBezTo>
                  <a:pt x="1299" y="58"/>
                  <a:pt x="1299" y="58"/>
                  <a:pt x="1299" y="58"/>
                </a:cubicBezTo>
                <a:cubicBezTo>
                  <a:pt x="1300" y="56"/>
                  <a:pt x="1300" y="55"/>
                  <a:pt x="1299" y="53"/>
                </a:cubicBezTo>
                <a:cubicBezTo>
                  <a:pt x="1298" y="52"/>
                  <a:pt x="1296" y="52"/>
                  <a:pt x="1294" y="53"/>
                </a:cubicBezTo>
                <a:cubicBezTo>
                  <a:pt x="1121" y="227"/>
                  <a:pt x="1121" y="227"/>
                  <a:pt x="1121" y="227"/>
                </a:cubicBezTo>
                <a:cubicBezTo>
                  <a:pt x="1120" y="228"/>
                  <a:pt x="1120" y="230"/>
                  <a:pt x="1121" y="231"/>
                </a:cubicBezTo>
                <a:close/>
                <a:moveTo>
                  <a:pt x="856" y="513"/>
                </a:moveTo>
                <a:cubicBezTo>
                  <a:pt x="857" y="513"/>
                  <a:pt x="858" y="512"/>
                  <a:pt x="859" y="512"/>
                </a:cubicBezTo>
                <a:cubicBezTo>
                  <a:pt x="1006" y="365"/>
                  <a:pt x="1006" y="365"/>
                  <a:pt x="1006" y="365"/>
                </a:cubicBezTo>
                <a:cubicBezTo>
                  <a:pt x="1007" y="364"/>
                  <a:pt x="1007" y="362"/>
                  <a:pt x="1006" y="360"/>
                </a:cubicBezTo>
                <a:cubicBezTo>
                  <a:pt x="1004" y="359"/>
                  <a:pt x="1002" y="359"/>
                  <a:pt x="1001" y="360"/>
                </a:cubicBezTo>
                <a:cubicBezTo>
                  <a:pt x="854" y="507"/>
                  <a:pt x="854" y="507"/>
                  <a:pt x="854" y="507"/>
                </a:cubicBezTo>
                <a:cubicBezTo>
                  <a:pt x="853" y="509"/>
                  <a:pt x="853" y="511"/>
                  <a:pt x="854" y="512"/>
                </a:cubicBezTo>
                <a:cubicBezTo>
                  <a:pt x="855" y="512"/>
                  <a:pt x="856" y="513"/>
                  <a:pt x="856" y="513"/>
                </a:cubicBezTo>
                <a:close/>
                <a:moveTo>
                  <a:pt x="1012" y="357"/>
                </a:moveTo>
                <a:cubicBezTo>
                  <a:pt x="1013" y="357"/>
                  <a:pt x="1014" y="357"/>
                  <a:pt x="1014" y="356"/>
                </a:cubicBezTo>
                <a:cubicBezTo>
                  <a:pt x="1090" y="281"/>
                  <a:pt x="1090" y="281"/>
                  <a:pt x="1090" y="281"/>
                </a:cubicBezTo>
                <a:cubicBezTo>
                  <a:pt x="1091" y="279"/>
                  <a:pt x="1091" y="277"/>
                  <a:pt x="1090" y="276"/>
                </a:cubicBezTo>
                <a:cubicBezTo>
                  <a:pt x="1089" y="275"/>
                  <a:pt x="1087" y="275"/>
                  <a:pt x="1085" y="276"/>
                </a:cubicBezTo>
                <a:cubicBezTo>
                  <a:pt x="1010" y="352"/>
                  <a:pt x="1010" y="352"/>
                  <a:pt x="1010" y="352"/>
                </a:cubicBezTo>
                <a:cubicBezTo>
                  <a:pt x="1009" y="353"/>
                  <a:pt x="1009" y="355"/>
                  <a:pt x="1010" y="356"/>
                </a:cubicBezTo>
                <a:cubicBezTo>
                  <a:pt x="1010" y="357"/>
                  <a:pt x="1011" y="357"/>
                  <a:pt x="1012" y="357"/>
                </a:cubicBezTo>
                <a:close/>
                <a:moveTo>
                  <a:pt x="1093" y="273"/>
                </a:moveTo>
                <a:cubicBezTo>
                  <a:pt x="1094" y="273"/>
                  <a:pt x="1095" y="274"/>
                  <a:pt x="1095" y="274"/>
                </a:cubicBezTo>
                <a:cubicBezTo>
                  <a:pt x="1096" y="274"/>
                  <a:pt x="1097" y="273"/>
                  <a:pt x="1098" y="273"/>
                </a:cubicBezTo>
                <a:cubicBezTo>
                  <a:pt x="1315" y="55"/>
                  <a:pt x="1315" y="55"/>
                  <a:pt x="1315" y="55"/>
                </a:cubicBezTo>
                <a:cubicBezTo>
                  <a:pt x="1316" y="54"/>
                  <a:pt x="1316" y="52"/>
                  <a:pt x="1315" y="51"/>
                </a:cubicBezTo>
                <a:cubicBezTo>
                  <a:pt x="1314" y="50"/>
                  <a:pt x="1312" y="50"/>
                  <a:pt x="1311" y="51"/>
                </a:cubicBezTo>
                <a:cubicBezTo>
                  <a:pt x="1093" y="268"/>
                  <a:pt x="1093" y="268"/>
                  <a:pt x="1093" y="268"/>
                </a:cubicBezTo>
                <a:cubicBezTo>
                  <a:pt x="1092" y="270"/>
                  <a:pt x="1092" y="271"/>
                  <a:pt x="1093" y="273"/>
                </a:cubicBezTo>
                <a:close/>
                <a:moveTo>
                  <a:pt x="478" y="884"/>
                </a:moveTo>
                <a:cubicBezTo>
                  <a:pt x="476" y="886"/>
                  <a:pt x="476" y="886"/>
                  <a:pt x="476" y="886"/>
                </a:cubicBezTo>
                <a:cubicBezTo>
                  <a:pt x="475" y="887"/>
                  <a:pt x="473" y="889"/>
                  <a:pt x="472" y="890"/>
                </a:cubicBezTo>
                <a:cubicBezTo>
                  <a:pt x="471" y="890"/>
                  <a:pt x="471" y="890"/>
                  <a:pt x="471" y="890"/>
                </a:cubicBezTo>
                <a:cubicBezTo>
                  <a:pt x="471" y="890"/>
                  <a:pt x="471" y="891"/>
                  <a:pt x="471" y="891"/>
                </a:cubicBezTo>
                <a:cubicBezTo>
                  <a:pt x="471" y="891"/>
                  <a:pt x="471" y="891"/>
                  <a:pt x="471" y="891"/>
                </a:cubicBezTo>
                <a:cubicBezTo>
                  <a:pt x="471" y="891"/>
                  <a:pt x="471" y="891"/>
                  <a:pt x="471" y="891"/>
                </a:cubicBezTo>
                <a:cubicBezTo>
                  <a:pt x="471" y="892"/>
                  <a:pt x="470" y="892"/>
                  <a:pt x="470" y="892"/>
                </a:cubicBezTo>
                <a:cubicBezTo>
                  <a:pt x="470" y="893"/>
                  <a:pt x="471" y="893"/>
                  <a:pt x="471" y="893"/>
                </a:cubicBezTo>
                <a:cubicBezTo>
                  <a:pt x="471" y="893"/>
                  <a:pt x="471" y="894"/>
                  <a:pt x="471" y="894"/>
                </a:cubicBezTo>
                <a:cubicBezTo>
                  <a:pt x="471" y="894"/>
                  <a:pt x="471" y="894"/>
                  <a:pt x="471" y="895"/>
                </a:cubicBezTo>
                <a:cubicBezTo>
                  <a:pt x="471" y="895"/>
                  <a:pt x="471" y="895"/>
                  <a:pt x="471" y="895"/>
                </a:cubicBezTo>
                <a:cubicBezTo>
                  <a:pt x="472" y="895"/>
                  <a:pt x="472" y="894"/>
                  <a:pt x="472" y="894"/>
                </a:cubicBezTo>
                <a:cubicBezTo>
                  <a:pt x="472" y="895"/>
                  <a:pt x="472" y="894"/>
                  <a:pt x="472" y="894"/>
                </a:cubicBezTo>
                <a:cubicBezTo>
                  <a:pt x="472" y="894"/>
                  <a:pt x="472" y="894"/>
                  <a:pt x="472" y="894"/>
                </a:cubicBezTo>
                <a:cubicBezTo>
                  <a:pt x="473" y="894"/>
                  <a:pt x="473" y="895"/>
                  <a:pt x="473" y="895"/>
                </a:cubicBezTo>
                <a:cubicBezTo>
                  <a:pt x="474" y="895"/>
                  <a:pt x="474" y="895"/>
                  <a:pt x="474" y="895"/>
                </a:cubicBezTo>
                <a:cubicBezTo>
                  <a:pt x="474" y="895"/>
                  <a:pt x="474" y="895"/>
                  <a:pt x="474" y="895"/>
                </a:cubicBezTo>
                <a:cubicBezTo>
                  <a:pt x="474" y="895"/>
                  <a:pt x="474" y="895"/>
                  <a:pt x="474" y="895"/>
                </a:cubicBezTo>
                <a:cubicBezTo>
                  <a:pt x="474" y="895"/>
                  <a:pt x="474" y="895"/>
                  <a:pt x="475" y="895"/>
                </a:cubicBezTo>
                <a:cubicBezTo>
                  <a:pt x="475" y="895"/>
                  <a:pt x="475" y="895"/>
                  <a:pt x="475" y="895"/>
                </a:cubicBezTo>
                <a:cubicBezTo>
                  <a:pt x="475" y="895"/>
                  <a:pt x="476" y="895"/>
                  <a:pt x="476" y="895"/>
                </a:cubicBezTo>
                <a:cubicBezTo>
                  <a:pt x="476" y="894"/>
                  <a:pt x="476" y="894"/>
                  <a:pt x="476" y="894"/>
                </a:cubicBezTo>
                <a:cubicBezTo>
                  <a:pt x="476" y="894"/>
                  <a:pt x="476" y="894"/>
                  <a:pt x="476" y="894"/>
                </a:cubicBezTo>
                <a:cubicBezTo>
                  <a:pt x="477" y="893"/>
                  <a:pt x="478" y="892"/>
                  <a:pt x="479" y="891"/>
                </a:cubicBezTo>
                <a:cubicBezTo>
                  <a:pt x="479" y="891"/>
                  <a:pt x="480" y="891"/>
                  <a:pt x="480" y="891"/>
                </a:cubicBezTo>
                <a:cubicBezTo>
                  <a:pt x="482" y="888"/>
                  <a:pt x="482" y="888"/>
                  <a:pt x="482" y="888"/>
                </a:cubicBezTo>
                <a:cubicBezTo>
                  <a:pt x="484" y="887"/>
                  <a:pt x="484" y="885"/>
                  <a:pt x="482" y="884"/>
                </a:cubicBezTo>
                <a:cubicBezTo>
                  <a:pt x="481" y="882"/>
                  <a:pt x="479" y="882"/>
                  <a:pt x="478" y="884"/>
                </a:cubicBezTo>
                <a:close/>
                <a:moveTo>
                  <a:pt x="1010" y="375"/>
                </a:moveTo>
                <a:cubicBezTo>
                  <a:pt x="1011" y="373"/>
                  <a:pt x="1011" y="371"/>
                  <a:pt x="1010" y="370"/>
                </a:cubicBezTo>
                <a:cubicBezTo>
                  <a:pt x="1009" y="369"/>
                  <a:pt x="1007" y="369"/>
                  <a:pt x="1005" y="370"/>
                </a:cubicBezTo>
                <a:cubicBezTo>
                  <a:pt x="850" y="526"/>
                  <a:pt x="850" y="526"/>
                  <a:pt x="850" y="526"/>
                </a:cubicBezTo>
                <a:cubicBezTo>
                  <a:pt x="849" y="527"/>
                  <a:pt x="849" y="529"/>
                  <a:pt x="850" y="530"/>
                </a:cubicBezTo>
                <a:cubicBezTo>
                  <a:pt x="851" y="531"/>
                  <a:pt x="851" y="531"/>
                  <a:pt x="852" y="531"/>
                </a:cubicBezTo>
                <a:cubicBezTo>
                  <a:pt x="853" y="531"/>
                  <a:pt x="854" y="531"/>
                  <a:pt x="854" y="530"/>
                </a:cubicBezTo>
                <a:lnTo>
                  <a:pt x="1010" y="375"/>
                </a:lnTo>
                <a:close/>
                <a:moveTo>
                  <a:pt x="1340" y="43"/>
                </a:moveTo>
                <a:cubicBezTo>
                  <a:pt x="1340" y="43"/>
                  <a:pt x="1341" y="43"/>
                  <a:pt x="1342" y="43"/>
                </a:cubicBezTo>
                <a:cubicBezTo>
                  <a:pt x="1345" y="40"/>
                  <a:pt x="1345" y="40"/>
                  <a:pt x="1345" y="40"/>
                </a:cubicBezTo>
                <a:cubicBezTo>
                  <a:pt x="1346" y="39"/>
                  <a:pt x="1346" y="37"/>
                  <a:pt x="1345" y="35"/>
                </a:cubicBezTo>
                <a:cubicBezTo>
                  <a:pt x="1343" y="34"/>
                  <a:pt x="1341" y="34"/>
                  <a:pt x="1340" y="35"/>
                </a:cubicBezTo>
                <a:cubicBezTo>
                  <a:pt x="1337" y="38"/>
                  <a:pt x="1337" y="38"/>
                  <a:pt x="1337" y="38"/>
                </a:cubicBezTo>
                <a:cubicBezTo>
                  <a:pt x="1336" y="39"/>
                  <a:pt x="1336" y="41"/>
                  <a:pt x="1337" y="43"/>
                </a:cubicBezTo>
                <a:cubicBezTo>
                  <a:pt x="1338" y="43"/>
                  <a:pt x="1339" y="43"/>
                  <a:pt x="1340" y="43"/>
                </a:cubicBezTo>
                <a:close/>
                <a:moveTo>
                  <a:pt x="1015" y="365"/>
                </a:moveTo>
                <a:cubicBezTo>
                  <a:pt x="1015" y="366"/>
                  <a:pt x="1016" y="366"/>
                  <a:pt x="1017" y="366"/>
                </a:cubicBezTo>
                <a:cubicBezTo>
                  <a:pt x="1018" y="366"/>
                  <a:pt x="1018" y="366"/>
                  <a:pt x="1019" y="365"/>
                </a:cubicBezTo>
                <a:cubicBezTo>
                  <a:pt x="1326" y="58"/>
                  <a:pt x="1326" y="58"/>
                  <a:pt x="1326" y="58"/>
                </a:cubicBezTo>
                <a:cubicBezTo>
                  <a:pt x="1328" y="56"/>
                  <a:pt x="1328" y="56"/>
                  <a:pt x="1328" y="56"/>
                </a:cubicBezTo>
                <a:cubicBezTo>
                  <a:pt x="1329" y="56"/>
                  <a:pt x="1329" y="55"/>
                  <a:pt x="1329" y="54"/>
                </a:cubicBezTo>
                <a:cubicBezTo>
                  <a:pt x="1329" y="53"/>
                  <a:pt x="1329" y="52"/>
                  <a:pt x="1328" y="52"/>
                </a:cubicBezTo>
                <a:cubicBezTo>
                  <a:pt x="1327" y="51"/>
                  <a:pt x="1326" y="51"/>
                  <a:pt x="1325" y="51"/>
                </a:cubicBezTo>
                <a:cubicBezTo>
                  <a:pt x="1325" y="51"/>
                  <a:pt x="1324" y="51"/>
                  <a:pt x="1324" y="52"/>
                </a:cubicBezTo>
                <a:cubicBezTo>
                  <a:pt x="1322" y="54"/>
                  <a:pt x="1322" y="54"/>
                  <a:pt x="1322" y="54"/>
                </a:cubicBezTo>
                <a:cubicBezTo>
                  <a:pt x="1322" y="54"/>
                  <a:pt x="1322" y="54"/>
                  <a:pt x="1322" y="54"/>
                </a:cubicBezTo>
                <a:cubicBezTo>
                  <a:pt x="1015" y="361"/>
                  <a:pt x="1015" y="361"/>
                  <a:pt x="1015" y="361"/>
                </a:cubicBezTo>
                <a:cubicBezTo>
                  <a:pt x="1013" y="362"/>
                  <a:pt x="1013" y="364"/>
                  <a:pt x="1015" y="365"/>
                </a:cubicBezTo>
                <a:close/>
                <a:moveTo>
                  <a:pt x="1022" y="372"/>
                </a:moveTo>
                <a:cubicBezTo>
                  <a:pt x="1022" y="373"/>
                  <a:pt x="1023" y="373"/>
                  <a:pt x="1024" y="373"/>
                </a:cubicBezTo>
                <a:cubicBezTo>
                  <a:pt x="1025" y="373"/>
                  <a:pt x="1025" y="373"/>
                  <a:pt x="1026" y="372"/>
                </a:cubicBezTo>
                <a:cubicBezTo>
                  <a:pt x="1335" y="63"/>
                  <a:pt x="1335" y="63"/>
                  <a:pt x="1335" y="63"/>
                </a:cubicBezTo>
                <a:cubicBezTo>
                  <a:pt x="1337" y="62"/>
                  <a:pt x="1337" y="60"/>
                  <a:pt x="1335" y="59"/>
                </a:cubicBezTo>
                <a:cubicBezTo>
                  <a:pt x="1334" y="57"/>
                  <a:pt x="1332" y="57"/>
                  <a:pt x="1331" y="59"/>
                </a:cubicBezTo>
                <a:cubicBezTo>
                  <a:pt x="1022" y="368"/>
                  <a:pt x="1022" y="368"/>
                  <a:pt x="1022" y="368"/>
                </a:cubicBezTo>
                <a:cubicBezTo>
                  <a:pt x="1020" y="369"/>
                  <a:pt x="1020" y="371"/>
                  <a:pt x="1022" y="372"/>
                </a:cubicBezTo>
                <a:close/>
                <a:moveTo>
                  <a:pt x="1349" y="48"/>
                </a:moveTo>
                <a:cubicBezTo>
                  <a:pt x="1349" y="48"/>
                  <a:pt x="1350" y="48"/>
                  <a:pt x="1351" y="48"/>
                </a:cubicBezTo>
                <a:cubicBezTo>
                  <a:pt x="1357" y="41"/>
                  <a:pt x="1357" y="41"/>
                  <a:pt x="1357" y="41"/>
                </a:cubicBezTo>
                <a:cubicBezTo>
                  <a:pt x="1358" y="40"/>
                  <a:pt x="1358" y="38"/>
                  <a:pt x="1357" y="37"/>
                </a:cubicBezTo>
                <a:cubicBezTo>
                  <a:pt x="1356" y="35"/>
                  <a:pt x="1354" y="35"/>
                  <a:pt x="1353" y="37"/>
                </a:cubicBezTo>
                <a:cubicBezTo>
                  <a:pt x="1346" y="43"/>
                  <a:pt x="1346" y="43"/>
                  <a:pt x="1346" y="43"/>
                </a:cubicBezTo>
                <a:cubicBezTo>
                  <a:pt x="1345" y="44"/>
                  <a:pt x="1345" y="46"/>
                  <a:pt x="1346" y="48"/>
                </a:cubicBezTo>
                <a:cubicBezTo>
                  <a:pt x="1347" y="48"/>
                  <a:pt x="1348" y="48"/>
                  <a:pt x="1349" y="48"/>
                </a:cubicBezTo>
                <a:close/>
                <a:moveTo>
                  <a:pt x="1016" y="378"/>
                </a:moveTo>
                <a:cubicBezTo>
                  <a:pt x="1015" y="377"/>
                  <a:pt x="1013" y="377"/>
                  <a:pt x="1011" y="378"/>
                </a:cubicBezTo>
                <a:cubicBezTo>
                  <a:pt x="853" y="536"/>
                  <a:pt x="853" y="536"/>
                  <a:pt x="853" y="536"/>
                </a:cubicBezTo>
                <a:cubicBezTo>
                  <a:pt x="852" y="537"/>
                  <a:pt x="852" y="539"/>
                  <a:pt x="853" y="541"/>
                </a:cubicBezTo>
                <a:cubicBezTo>
                  <a:pt x="854" y="541"/>
                  <a:pt x="855" y="541"/>
                  <a:pt x="856" y="541"/>
                </a:cubicBezTo>
                <a:cubicBezTo>
                  <a:pt x="856" y="541"/>
                  <a:pt x="857" y="541"/>
                  <a:pt x="858" y="541"/>
                </a:cubicBezTo>
                <a:cubicBezTo>
                  <a:pt x="1016" y="383"/>
                  <a:pt x="1016" y="383"/>
                  <a:pt x="1016" y="383"/>
                </a:cubicBezTo>
                <a:cubicBezTo>
                  <a:pt x="1017" y="381"/>
                  <a:pt x="1017" y="379"/>
                  <a:pt x="1016" y="378"/>
                </a:cubicBezTo>
                <a:close/>
                <a:moveTo>
                  <a:pt x="1017" y="395"/>
                </a:moveTo>
                <a:cubicBezTo>
                  <a:pt x="1019" y="394"/>
                  <a:pt x="1019" y="392"/>
                  <a:pt x="1017" y="391"/>
                </a:cubicBezTo>
                <a:cubicBezTo>
                  <a:pt x="1016" y="389"/>
                  <a:pt x="1014" y="389"/>
                  <a:pt x="1013" y="391"/>
                </a:cubicBezTo>
                <a:cubicBezTo>
                  <a:pt x="859" y="544"/>
                  <a:pt x="859" y="544"/>
                  <a:pt x="859" y="544"/>
                </a:cubicBezTo>
                <a:cubicBezTo>
                  <a:pt x="858" y="546"/>
                  <a:pt x="858" y="547"/>
                  <a:pt x="859" y="549"/>
                </a:cubicBezTo>
                <a:cubicBezTo>
                  <a:pt x="860" y="549"/>
                  <a:pt x="861" y="550"/>
                  <a:pt x="861" y="550"/>
                </a:cubicBezTo>
                <a:cubicBezTo>
                  <a:pt x="862" y="550"/>
                  <a:pt x="863" y="549"/>
                  <a:pt x="864" y="549"/>
                </a:cubicBezTo>
                <a:lnTo>
                  <a:pt x="1017" y="395"/>
                </a:lnTo>
                <a:close/>
                <a:moveTo>
                  <a:pt x="1364" y="47"/>
                </a:moveTo>
                <a:cubicBezTo>
                  <a:pt x="1365" y="47"/>
                  <a:pt x="1365" y="47"/>
                  <a:pt x="1366" y="46"/>
                </a:cubicBezTo>
                <a:cubicBezTo>
                  <a:pt x="1369" y="43"/>
                  <a:pt x="1369" y="43"/>
                  <a:pt x="1369" y="43"/>
                </a:cubicBezTo>
                <a:cubicBezTo>
                  <a:pt x="1371" y="42"/>
                  <a:pt x="1371" y="40"/>
                  <a:pt x="1369" y="39"/>
                </a:cubicBezTo>
                <a:cubicBezTo>
                  <a:pt x="1368" y="37"/>
                  <a:pt x="1366" y="37"/>
                  <a:pt x="1365" y="39"/>
                </a:cubicBezTo>
                <a:cubicBezTo>
                  <a:pt x="1362" y="42"/>
                  <a:pt x="1362" y="42"/>
                  <a:pt x="1362" y="42"/>
                </a:cubicBezTo>
                <a:cubicBezTo>
                  <a:pt x="1360" y="43"/>
                  <a:pt x="1360" y="45"/>
                  <a:pt x="1362" y="46"/>
                </a:cubicBezTo>
                <a:cubicBezTo>
                  <a:pt x="1362" y="47"/>
                  <a:pt x="1363" y="47"/>
                  <a:pt x="1364" y="47"/>
                </a:cubicBezTo>
                <a:close/>
                <a:moveTo>
                  <a:pt x="1345" y="63"/>
                </a:moveTo>
                <a:cubicBezTo>
                  <a:pt x="1344" y="62"/>
                  <a:pt x="1342" y="62"/>
                  <a:pt x="1341" y="63"/>
                </a:cubicBezTo>
                <a:cubicBezTo>
                  <a:pt x="1081" y="322"/>
                  <a:pt x="1081" y="322"/>
                  <a:pt x="1081" y="322"/>
                </a:cubicBezTo>
                <a:cubicBezTo>
                  <a:pt x="1080" y="324"/>
                  <a:pt x="1080" y="326"/>
                  <a:pt x="1081" y="327"/>
                </a:cubicBezTo>
                <a:cubicBezTo>
                  <a:pt x="1082" y="327"/>
                  <a:pt x="1082" y="328"/>
                  <a:pt x="1083" y="328"/>
                </a:cubicBezTo>
                <a:cubicBezTo>
                  <a:pt x="1084" y="328"/>
                  <a:pt x="1085" y="327"/>
                  <a:pt x="1085" y="327"/>
                </a:cubicBezTo>
                <a:cubicBezTo>
                  <a:pt x="1345" y="67"/>
                  <a:pt x="1345" y="67"/>
                  <a:pt x="1345" y="67"/>
                </a:cubicBezTo>
                <a:cubicBezTo>
                  <a:pt x="1346" y="66"/>
                  <a:pt x="1346" y="64"/>
                  <a:pt x="1345" y="63"/>
                </a:cubicBezTo>
                <a:close/>
                <a:moveTo>
                  <a:pt x="1072" y="331"/>
                </a:moveTo>
                <a:cubicBezTo>
                  <a:pt x="1023" y="380"/>
                  <a:pt x="1023" y="380"/>
                  <a:pt x="1023" y="380"/>
                </a:cubicBezTo>
                <a:cubicBezTo>
                  <a:pt x="1022" y="382"/>
                  <a:pt x="1022" y="384"/>
                  <a:pt x="1023" y="385"/>
                </a:cubicBezTo>
                <a:cubicBezTo>
                  <a:pt x="1024" y="385"/>
                  <a:pt x="1025" y="386"/>
                  <a:pt x="1025" y="386"/>
                </a:cubicBezTo>
                <a:cubicBezTo>
                  <a:pt x="1026" y="386"/>
                  <a:pt x="1027" y="385"/>
                  <a:pt x="1028" y="385"/>
                </a:cubicBezTo>
                <a:cubicBezTo>
                  <a:pt x="1077" y="336"/>
                  <a:pt x="1077" y="336"/>
                  <a:pt x="1077" y="336"/>
                </a:cubicBezTo>
                <a:cubicBezTo>
                  <a:pt x="1078" y="334"/>
                  <a:pt x="1078" y="333"/>
                  <a:pt x="1077" y="331"/>
                </a:cubicBezTo>
                <a:cubicBezTo>
                  <a:pt x="1075" y="330"/>
                  <a:pt x="1073" y="330"/>
                  <a:pt x="1072" y="331"/>
                </a:cubicBezTo>
                <a:close/>
                <a:moveTo>
                  <a:pt x="1367" y="51"/>
                </a:moveTo>
                <a:cubicBezTo>
                  <a:pt x="1365" y="52"/>
                  <a:pt x="1365" y="54"/>
                  <a:pt x="1367" y="55"/>
                </a:cubicBezTo>
                <a:cubicBezTo>
                  <a:pt x="1367" y="56"/>
                  <a:pt x="1368" y="56"/>
                  <a:pt x="1369" y="56"/>
                </a:cubicBezTo>
                <a:cubicBezTo>
                  <a:pt x="1369" y="56"/>
                  <a:pt x="1370" y="56"/>
                  <a:pt x="1371" y="55"/>
                </a:cubicBezTo>
                <a:cubicBezTo>
                  <a:pt x="1374" y="52"/>
                  <a:pt x="1374" y="52"/>
                  <a:pt x="1374" y="52"/>
                </a:cubicBezTo>
                <a:cubicBezTo>
                  <a:pt x="1375" y="51"/>
                  <a:pt x="1375" y="49"/>
                  <a:pt x="1374" y="48"/>
                </a:cubicBezTo>
                <a:cubicBezTo>
                  <a:pt x="1373" y="47"/>
                  <a:pt x="1371" y="47"/>
                  <a:pt x="1370" y="48"/>
                </a:cubicBezTo>
                <a:lnTo>
                  <a:pt x="1367" y="51"/>
                </a:lnTo>
                <a:close/>
                <a:moveTo>
                  <a:pt x="1030" y="387"/>
                </a:moveTo>
                <a:cubicBezTo>
                  <a:pt x="1029" y="388"/>
                  <a:pt x="1029" y="390"/>
                  <a:pt x="1030" y="392"/>
                </a:cubicBezTo>
                <a:cubicBezTo>
                  <a:pt x="1031" y="392"/>
                  <a:pt x="1032" y="393"/>
                  <a:pt x="1033" y="393"/>
                </a:cubicBezTo>
                <a:cubicBezTo>
                  <a:pt x="1033" y="393"/>
                  <a:pt x="1034" y="392"/>
                  <a:pt x="1035" y="392"/>
                </a:cubicBezTo>
                <a:cubicBezTo>
                  <a:pt x="1083" y="344"/>
                  <a:pt x="1083" y="344"/>
                  <a:pt x="1083" y="344"/>
                </a:cubicBezTo>
                <a:cubicBezTo>
                  <a:pt x="1084" y="342"/>
                  <a:pt x="1084" y="341"/>
                  <a:pt x="1083" y="339"/>
                </a:cubicBezTo>
                <a:cubicBezTo>
                  <a:pt x="1081" y="338"/>
                  <a:pt x="1079" y="338"/>
                  <a:pt x="1078" y="339"/>
                </a:cubicBezTo>
                <a:lnTo>
                  <a:pt x="1030" y="387"/>
                </a:lnTo>
                <a:close/>
                <a:moveTo>
                  <a:pt x="1019" y="399"/>
                </a:moveTo>
                <a:cubicBezTo>
                  <a:pt x="865" y="553"/>
                  <a:pt x="865" y="553"/>
                  <a:pt x="865" y="553"/>
                </a:cubicBezTo>
                <a:cubicBezTo>
                  <a:pt x="863" y="554"/>
                  <a:pt x="863" y="556"/>
                  <a:pt x="865" y="557"/>
                </a:cubicBezTo>
                <a:cubicBezTo>
                  <a:pt x="865" y="558"/>
                  <a:pt x="866" y="558"/>
                  <a:pt x="867" y="558"/>
                </a:cubicBezTo>
                <a:cubicBezTo>
                  <a:pt x="867" y="558"/>
                  <a:pt x="868" y="558"/>
                  <a:pt x="869" y="557"/>
                </a:cubicBezTo>
                <a:cubicBezTo>
                  <a:pt x="1023" y="403"/>
                  <a:pt x="1023" y="403"/>
                  <a:pt x="1023" y="403"/>
                </a:cubicBezTo>
                <a:cubicBezTo>
                  <a:pt x="1024" y="402"/>
                  <a:pt x="1024" y="400"/>
                  <a:pt x="1023" y="399"/>
                </a:cubicBezTo>
                <a:cubicBezTo>
                  <a:pt x="1022" y="398"/>
                  <a:pt x="1020" y="398"/>
                  <a:pt x="1019" y="399"/>
                </a:cubicBezTo>
                <a:close/>
                <a:moveTo>
                  <a:pt x="1356" y="62"/>
                </a:moveTo>
                <a:cubicBezTo>
                  <a:pt x="1087" y="331"/>
                  <a:pt x="1087" y="331"/>
                  <a:pt x="1087" y="331"/>
                </a:cubicBezTo>
                <a:cubicBezTo>
                  <a:pt x="1085" y="332"/>
                  <a:pt x="1085" y="334"/>
                  <a:pt x="1087" y="335"/>
                </a:cubicBezTo>
                <a:cubicBezTo>
                  <a:pt x="1087" y="336"/>
                  <a:pt x="1088" y="336"/>
                  <a:pt x="1089" y="336"/>
                </a:cubicBezTo>
                <a:cubicBezTo>
                  <a:pt x="1090" y="336"/>
                  <a:pt x="1090" y="336"/>
                  <a:pt x="1091" y="335"/>
                </a:cubicBezTo>
                <a:cubicBezTo>
                  <a:pt x="1360" y="66"/>
                  <a:pt x="1360" y="66"/>
                  <a:pt x="1360" y="66"/>
                </a:cubicBezTo>
                <a:cubicBezTo>
                  <a:pt x="1361" y="65"/>
                  <a:pt x="1361" y="63"/>
                  <a:pt x="1360" y="62"/>
                </a:cubicBezTo>
                <a:cubicBezTo>
                  <a:pt x="1359" y="60"/>
                  <a:pt x="1357" y="60"/>
                  <a:pt x="1356" y="62"/>
                </a:cubicBezTo>
                <a:close/>
                <a:moveTo>
                  <a:pt x="1378" y="47"/>
                </a:moveTo>
                <a:cubicBezTo>
                  <a:pt x="1379" y="47"/>
                  <a:pt x="1379" y="47"/>
                  <a:pt x="1380" y="46"/>
                </a:cubicBezTo>
                <a:cubicBezTo>
                  <a:pt x="1382" y="44"/>
                  <a:pt x="1382" y="44"/>
                  <a:pt x="1382" y="44"/>
                </a:cubicBezTo>
                <a:cubicBezTo>
                  <a:pt x="1383" y="43"/>
                  <a:pt x="1383" y="41"/>
                  <a:pt x="1382" y="40"/>
                </a:cubicBezTo>
                <a:cubicBezTo>
                  <a:pt x="1381" y="39"/>
                  <a:pt x="1379" y="39"/>
                  <a:pt x="1377" y="40"/>
                </a:cubicBezTo>
                <a:cubicBezTo>
                  <a:pt x="1376" y="42"/>
                  <a:pt x="1376" y="42"/>
                  <a:pt x="1376" y="42"/>
                </a:cubicBezTo>
                <a:cubicBezTo>
                  <a:pt x="1374" y="43"/>
                  <a:pt x="1374" y="45"/>
                  <a:pt x="1376" y="46"/>
                </a:cubicBezTo>
                <a:cubicBezTo>
                  <a:pt x="1376" y="47"/>
                  <a:pt x="1377" y="47"/>
                  <a:pt x="1378" y="47"/>
                </a:cubicBezTo>
                <a:close/>
                <a:moveTo>
                  <a:pt x="1371" y="61"/>
                </a:moveTo>
                <a:cubicBezTo>
                  <a:pt x="1093" y="339"/>
                  <a:pt x="1093" y="339"/>
                  <a:pt x="1093" y="339"/>
                </a:cubicBezTo>
                <a:cubicBezTo>
                  <a:pt x="1092" y="340"/>
                  <a:pt x="1092" y="342"/>
                  <a:pt x="1093" y="343"/>
                </a:cubicBezTo>
                <a:cubicBezTo>
                  <a:pt x="1094" y="344"/>
                  <a:pt x="1094" y="344"/>
                  <a:pt x="1095" y="344"/>
                </a:cubicBezTo>
                <a:cubicBezTo>
                  <a:pt x="1096" y="344"/>
                  <a:pt x="1097" y="344"/>
                  <a:pt x="1097" y="343"/>
                </a:cubicBezTo>
                <a:cubicBezTo>
                  <a:pt x="1375" y="65"/>
                  <a:pt x="1375" y="65"/>
                  <a:pt x="1375" y="65"/>
                </a:cubicBezTo>
                <a:cubicBezTo>
                  <a:pt x="1385" y="55"/>
                  <a:pt x="1385" y="55"/>
                  <a:pt x="1385" y="55"/>
                </a:cubicBezTo>
                <a:cubicBezTo>
                  <a:pt x="1386" y="55"/>
                  <a:pt x="1386" y="54"/>
                  <a:pt x="1386" y="53"/>
                </a:cubicBezTo>
                <a:cubicBezTo>
                  <a:pt x="1386" y="52"/>
                  <a:pt x="1386" y="52"/>
                  <a:pt x="1385" y="51"/>
                </a:cubicBezTo>
                <a:cubicBezTo>
                  <a:pt x="1384" y="50"/>
                  <a:pt x="1384" y="50"/>
                  <a:pt x="1383" y="50"/>
                </a:cubicBezTo>
                <a:cubicBezTo>
                  <a:pt x="1382" y="50"/>
                  <a:pt x="1381" y="50"/>
                  <a:pt x="1381" y="51"/>
                </a:cubicBezTo>
                <a:lnTo>
                  <a:pt x="1371" y="61"/>
                </a:lnTo>
                <a:close/>
                <a:moveTo>
                  <a:pt x="1390" y="49"/>
                </a:moveTo>
                <a:cubicBezTo>
                  <a:pt x="1390" y="49"/>
                  <a:pt x="1391" y="49"/>
                  <a:pt x="1392" y="48"/>
                </a:cubicBezTo>
                <a:cubicBezTo>
                  <a:pt x="1394" y="46"/>
                  <a:pt x="1394" y="46"/>
                  <a:pt x="1394" y="46"/>
                </a:cubicBezTo>
                <a:cubicBezTo>
                  <a:pt x="1396" y="45"/>
                  <a:pt x="1396" y="43"/>
                  <a:pt x="1394" y="42"/>
                </a:cubicBezTo>
                <a:cubicBezTo>
                  <a:pt x="1393" y="40"/>
                  <a:pt x="1391" y="40"/>
                  <a:pt x="1390" y="42"/>
                </a:cubicBezTo>
                <a:cubicBezTo>
                  <a:pt x="1388" y="44"/>
                  <a:pt x="1388" y="44"/>
                  <a:pt x="1388" y="44"/>
                </a:cubicBezTo>
                <a:cubicBezTo>
                  <a:pt x="1386" y="45"/>
                  <a:pt x="1386" y="47"/>
                  <a:pt x="1388" y="48"/>
                </a:cubicBezTo>
                <a:cubicBezTo>
                  <a:pt x="1388" y="49"/>
                  <a:pt x="1389" y="49"/>
                  <a:pt x="1390" y="49"/>
                </a:cubicBezTo>
                <a:close/>
                <a:moveTo>
                  <a:pt x="1086" y="346"/>
                </a:moveTo>
                <a:cubicBezTo>
                  <a:pt x="1084" y="347"/>
                  <a:pt x="1084" y="347"/>
                  <a:pt x="1084" y="347"/>
                </a:cubicBezTo>
                <a:cubicBezTo>
                  <a:pt x="1084" y="347"/>
                  <a:pt x="1084" y="347"/>
                  <a:pt x="1084" y="348"/>
                </a:cubicBezTo>
                <a:cubicBezTo>
                  <a:pt x="1084" y="348"/>
                  <a:pt x="1084" y="348"/>
                  <a:pt x="1083" y="348"/>
                </a:cubicBezTo>
                <a:cubicBezTo>
                  <a:pt x="1036" y="396"/>
                  <a:pt x="1036" y="396"/>
                  <a:pt x="1036" y="396"/>
                </a:cubicBezTo>
                <a:cubicBezTo>
                  <a:pt x="1034" y="397"/>
                  <a:pt x="1034" y="399"/>
                  <a:pt x="1036" y="400"/>
                </a:cubicBezTo>
                <a:cubicBezTo>
                  <a:pt x="1036" y="401"/>
                  <a:pt x="1037" y="401"/>
                  <a:pt x="1038" y="401"/>
                </a:cubicBezTo>
                <a:cubicBezTo>
                  <a:pt x="1039" y="401"/>
                  <a:pt x="1039" y="401"/>
                  <a:pt x="1040" y="400"/>
                </a:cubicBezTo>
                <a:cubicBezTo>
                  <a:pt x="1088" y="352"/>
                  <a:pt x="1088" y="352"/>
                  <a:pt x="1088" y="352"/>
                </a:cubicBezTo>
                <a:cubicBezTo>
                  <a:pt x="1088" y="352"/>
                  <a:pt x="1088" y="352"/>
                  <a:pt x="1088" y="352"/>
                </a:cubicBezTo>
                <a:cubicBezTo>
                  <a:pt x="1088" y="352"/>
                  <a:pt x="1089" y="352"/>
                  <a:pt x="1089" y="351"/>
                </a:cubicBezTo>
                <a:cubicBezTo>
                  <a:pt x="1090" y="350"/>
                  <a:pt x="1090" y="350"/>
                  <a:pt x="1090" y="350"/>
                </a:cubicBezTo>
                <a:cubicBezTo>
                  <a:pt x="1091" y="349"/>
                  <a:pt x="1091" y="347"/>
                  <a:pt x="1090" y="346"/>
                </a:cubicBezTo>
                <a:cubicBezTo>
                  <a:pt x="1089" y="345"/>
                  <a:pt x="1087" y="345"/>
                  <a:pt x="1086" y="346"/>
                </a:cubicBezTo>
                <a:close/>
                <a:moveTo>
                  <a:pt x="1029" y="407"/>
                </a:moveTo>
                <a:cubicBezTo>
                  <a:pt x="1027" y="406"/>
                  <a:pt x="1025" y="406"/>
                  <a:pt x="1024" y="407"/>
                </a:cubicBezTo>
                <a:cubicBezTo>
                  <a:pt x="868" y="564"/>
                  <a:pt x="868" y="564"/>
                  <a:pt x="868" y="564"/>
                </a:cubicBezTo>
                <a:cubicBezTo>
                  <a:pt x="866" y="565"/>
                  <a:pt x="866" y="567"/>
                  <a:pt x="868" y="568"/>
                </a:cubicBezTo>
                <a:cubicBezTo>
                  <a:pt x="868" y="569"/>
                  <a:pt x="869" y="569"/>
                  <a:pt x="870" y="569"/>
                </a:cubicBezTo>
                <a:cubicBezTo>
                  <a:pt x="871" y="569"/>
                  <a:pt x="871" y="569"/>
                  <a:pt x="872" y="568"/>
                </a:cubicBezTo>
                <a:cubicBezTo>
                  <a:pt x="1029" y="412"/>
                  <a:pt x="1029" y="412"/>
                  <a:pt x="1029" y="412"/>
                </a:cubicBezTo>
                <a:cubicBezTo>
                  <a:pt x="1030" y="411"/>
                  <a:pt x="1030" y="409"/>
                  <a:pt x="1029" y="407"/>
                </a:cubicBezTo>
                <a:close/>
                <a:moveTo>
                  <a:pt x="1093" y="353"/>
                </a:moveTo>
                <a:cubicBezTo>
                  <a:pt x="1090" y="356"/>
                  <a:pt x="1090" y="356"/>
                  <a:pt x="1090" y="356"/>
                </a:cubicBezTo>
                <a:cubicBezTo>
                  <a:pt x="1089" y="356"/>
                  <a:pt x="1089" y="356"/>
                  <a:pt x="1089" y="357"/>
                </a:cubicBezTo>
                <a:cubicBezTo>
                  <a:pt x="1089" y="357"/>
                  <a:pt x="1089" y="357"/>
                  <a:pt x="1089" y="357"/>
                </a:cubicBezTo>
                <a:cubicBezTo>
                  <a:pt x="1041" y="404"/>
                  <a:pt x="1041" y="404"/>
                  <a:pt x="1041" y="404"/>
                </a:cubicBezTo>
                <a:cubicBezTo>
                  <a:pt x="1040" y="405"/>
                  <a:pt x="1040" y="407"/>
                  <a:pt x="1041" y="408"/>
                </a:cubicBezTo>
                <a:cubicBezTo>
                  <a:pt x="1042" y="409"/>
                  <a:pt x="1043" y="409"/>
                  <a:pt x="1044" y="409"/>
                </a:cubicBezTo>
                <a:cubicBezTo>
                  <a:pt x="1044" y="409"/>
                  <a:pt x="1045" y="409"/>
                  <a:pt x="1046" y="408"/>
                </a:cubicBezTo>
                <a:cubicBezTo>
                  <a:pt x="1093" y="361"/>
                  <a:pt x="1093" y="361"/>
                  <a:pt x="1093" y="361"/>
                </a:cubicBezTo>
                <a:cubicBezTo>
                  <a:pt x="1093" y="361"/>
                  <a:pt x="1093" y="361"/>
                  <a:pt x="1093" y="361"/>
                </a:cubicBezTo>
                <a:cubicBezTo>
                  <a:pt x="1094" y="361"/>
                  <a:pt x="1094" y="361"/>
                  <a:pt x="1094" y="360"/>
                </a:cubicBezTo>
                <a:cubicBezTo>
                  <a:pt x="1097" y="357"/>
                  <a:pt x="1097" y="357"/>
                  <a:pt x="1097" y="357"/>
                </a:cubicBezTo>
                <a:cubicBezTo>
                  <a:pt x="1098" y="356"/>
                  <a:pt x="1098" y="354"/>
                  <a:pt x="1097" y="353"/>
                </a:cubicBezTo>
                <a:cubicBezTo>
                  <a:pt x="1096" y="351"/>
                  <a:pt x="1094" y="351"/>
                  <a:pt x="1093" y="353"/>
                </a:cubicBezTo>
                <a:close/>
                <a:moveTo>
                  <a:pt x="1391" y="55"/>
                </a:moveTo>
                <a:cubicBezTo>
                  <a:pt x="1102" y="343"/>
                  <a:pt x="1102" y="343"/>
                  <a:pt x="1102" y="343"/>
                </a:cubicBezTo>
                <a:cubicBezTo>
                  <a:pt x="1101" y="344"/>
                  <a:pt x="1101" y="346"/>
                  <a:pt x="1102" y="348"/>
                </a:cubicBezTo>
                <a:cubicBezTo>
                  <a:pt x="1103" y="348"/>
                  <a:pt x="1104" y="349"/>
                  <a:pt x="1104" y="349"/>
                </a:cubicBezTo>
                <a:cubicBezTo>
                  <a:pt x="1105" y="349"/>
                  <a:pt x="1106" y="348"/>
                  <a:pt x="1107" y="348"/>
                </a:cubicBezTo>
                <a:cubicBezTo>
                  <a:pt x="1395" y="59"/>
                  <a:pt x="1395" y="59"/>
                  <a:pt x="1395" y="59"/>
                </a:cubicBezTo>
                <a:cubicBezTo>
                  <a:pt x="1396" y="58"/>
                  <a:pt x="1396" y="56"/>
                  <a:pt x="1395" y="55"/>
                </a:cubicBezTo>
                <a:cubicBezTo>
                  <a:pt x="1394" y="54"/>
                  <a:pt x="1392" y="54"/>
                  <a:pt x="1391" y="55"/>
                </a:cubicBezTo>
                <a:close/>
                <a:moveTo>
                  <a:pt x="874" y="579"/>
                </a:moveTo>
                <a:cubicBezTo>
                  <a:pt x="875" y="579"/>
                  <a:pt x="876" y="578"/>
                  <a:pt x="876" y="578"/>
                </a:cubicBezTo>
                <a:cubicBezTo>
                  <a:pt x="1032" y="423"/>
                  <a:pt x="1032" y="423"/>
                  <a:pt x="1032" y="423"/>
                </a:cubicBezTo>
                <a:cubicBezTo>
                  <a:pt x="1033" y="421"/>
                  <a:pt x="1033" y="419"/>
                  <a:pt x="1032" y="418"/>
                </a:cubicBezTo>
                <a:cubicBezTo>
                  <a:pt x="1030" y="417"/>
                  <a:pt x="1029" y="417"/>
                  <a:pt x="1027" y="418"/>
                </a:cubicBezTo>
                <a:cubicBezTo>
                  <a:pt x="872" y="573"/>
                  <a:pt x="872" y="573"/>
                  <a:pt x="872" y="573"/>
                </a:cubicBezTo>
                <a:cubicBezTo>
                  <a:pt x="871" y="575"/>
                  <a:pt x="871" y="577"/>
                  <a:pt x="872" y="578"/>
                </a:cubicBezTo>
                <a:cubicBezTo>
                  <a:pt x="873" y="578"/>
                  <a:pt x="874" y="579"/>
                  <a:pt x="874" y="579"/>
                </a:cubicBezTo>
                <a:close/>
                <a:moveTo>
                  <a:pt x="1052" y="416"/>
                </a:moveTo>
                <a:cubicBezTo>
                  <a:pt x="1102" y="367"/>
                  <a:pt x="1102" y="367"/>
                  <a:pt x="1102" y="367"/>
                </a:cubicBezTo>
                <a:cubicBezTo>
                  <a:pt x="1103" y="365"/>
                  <a:pt x="1103" y="364"/>
                  <a:pt x="1102" y="362"/>
                </a:cubicBezTo>
                <a:cubicBezTo>
                  <a:pt x="1100" y="361"/>
                  <a:pt x="1098" y="361"/>
                  <a:pt x="1097" y="362"/>
                </a:cubicBezTo>
                <a:cubicBezTo>
                  <a:pt x="1047" y="412"/>
                  <a:pt x="1047" y="412"/>
                  <a:pt x="1047" y="412"/>
                </a:cubicBezTo>
                <a:cubicBezTo>
                  <a:pt x="1046" y="413"/>
                  <a:pt x="1046" y="415"/>
                  <a:pt x="1047" y="416"/>
                </a:cubicBezTo>
                <a:cubicBezTo>
                  <a:pt x="1048" y="417"/>
                  <a:pt x="1049" y="417"/>
                  <a:pt x="1050" y="417"/>
                </a:cubicBezTo>
                <a:cubicBezTo>
                  <a:pt x="1050" y="417"/>
                  <a:pt x="1051" y="417"/>
                  <a:pt x="1052" y="416"/>
                </a:cubicBezTo>
                <a:close/>
                <a:moveTo>
                  <a:pt x="1118" y="342"/>
                </a:moveTo>
                <a:cubicBezTo>
                  <a:pt x="1118" y="342"/>
                  <a:pt x="1117" y="342"/>
                  <a:pt x="1117" y="342"/>
                </a:cubicBezTo>
                <a:cubicBezTo>
                  <a:pt x="1114" y="345"/>
                  <a:pt x="1114" y="345"/>
                  <a:pt x="1114" y="345"/>
                </a:cubicBezTo>
                <a:cubicBezTo>
                  <a:pt x="1113" y="346"/>
                  <a:pt x="1113" y="348"/>
                  <a:pt x="1114" y="350"/>
                </a:cubicBezTo>
                <a:cubicBezTo>
                  <a:pt x="1115" y="350"/>
                  <a:pt x="1116" y="350"/>
                  <a:pt x="1117" y="350"/>
                </a:cubicBezTo>
                <a:cubicBezTo>
                  <a:pt x="1117" y="350"/>
                  <a:pt x="1118" y="350"/>
                  <a:pt x="1119" y="350"/>
                </a:cubicBezTo>
                <a:cubicBezTo>
                  <a:pt x="1122" y="347"/>
                  <a:pt x="1122" y="347"/>
                  <a:pt x="1122" y="347"/>
                </a:cubicBezTo>
                <a:cubicBezTo>
                  <a:pt x="1122" y="346"/>
                  <a:pt x="1122" y="346"/>
                  <a:pt x="1122" y="346"/>
                </a:cubicBezTo>
                <a:cubicBezTo>
                  <a:pt x="1122" y="346"/>
                  <a:pt x="1123" y="346"/>
                  <a:pt x="1123" y="345"/>
                </a:cubicBezTo>
                <a:cubicBezTo>
                  <a:pt x="1407" y="61"/>
                  <a:pt x="1407" y="61"/>
                  <a:pt x="1407" y="61"/>
                </a:cubicBezTo>
                <a:cubicBezTo>
                  <a:pt x="1408" y="60"/>
                  <a:pt x="1408" y="58"/>
                  <a:pt x="1407" y="57"/>
                </a:cubicBezTo>
                <a:cubicBezTo>
                  <a:pt x="1406" y="55"/>
                  <a:pt x="1404" y="55"/>
                  <a:pt x="1403" y="57"/>
                </a:cubicBezTo>
                <a:cubicBezTo>
                  <a:pt x="1118" y="341"/>
                  <a:pt x="1118" y="341"/>
                  <a:pt x="1118" y="341"/>
                </a:cubicBezTo>
                <a:cubicBezTo>
                  <a:pt x="1118" y="341"/>
                  <a:pt x="1118" y="342"/>
                  <a:pt x="1118" y="342"/>
                </a:cubicBezTo>
                <a:close/>
                <a:moveTo>
                  <a:pt x="875" y="592"/>
                </a:moveTo>
                <a:cubicBezTo>
                  <a:pt x="876" y="592"/>
                  <a:pt x="877" y="591"/>
                  <a:pt x="877" y="591"/>
                </a:cubicBezTo>
                <a:cubicBezTo>
                  <a:pt x="1040" y="428"/>
                  <a:pt x="1040" y="428"/>
                  <a:pt x="1040" y="428"/>
                </a:cubicBezTo>
                <a:cubicBezTo>
                  <a:pt x="1041" y="427"/>
                  <a:pt x="1041" y="425"/>
                  <a:pt x="1040" y="424"/>
                </a:cubicBezTo>
                <a:cubicBezTo>
                  <a:pt x="1039" y="423"/>
                  <a:pt x="1037" y="423"/>
                  <a:pt x="1035" y="424"/>
                </a:cubicBezTo>
                <a:cubicBezTo>
                  <a:pt x="873" y="586"/>
                  <a:pt x="873" y="586"/>
                  <a:pt x="873" y="586"/>
                </a:cubicBezTo>
                <a:cubicBezTo>
                  <a:pt x="872" y="588"/>
                  <a:pt x="872" y="590"/>
                  <a:pt x="873" y="591"/>
                </a:cubicBezTo>
                <a:cubicBezTo>
                  <a:pt x="874" y="591"/>
                  <a:pt x="875" y="592"/>
                  <a:pt x="875" y="592"/>
                </a:cubicBezTo>
                <a:close/>
                <a:moveTo>
                  <a:pt x="1124" y="352"/>
                </a:moveTo>
                <a:cubicBezTo>
                  <a:pt x="1123" y="352"/>
                  <a:pt x="1121" y="352"/>
                  <a:pt x="1121" y="353"/>
                </a:cubicBezTo>
                <a:cubicBezTo>
                  <a:pt x="1048" y="425"/>
                  <a:pt x="1048" y="425"/>
                  <a:pt x="1048" y="425"/>
                </a:cubicBezTo>
                <a:cubicBezTo>
                  <a:pt x="1047" y="426"/>
                  <a:pt x="1047" y="428"/>
                  <a:pt x="1048" y="429"/>
                </a:cubicBezTo>
                <a:cubicBezTo>
                  <a:pt x="1049" y="430"/>
                  <a:pt x="1050" y="430"/>
                  <a:pt x="1051" y="430"/>
                </a:cubicBezTo>
                <a:cubicBezTo>
                  <a:pt x="1051" y="430"/>
                  <a:pt x="1052" y="430"/>
                  <a:pt x="1053" y="429"/>
                </a:cubicBezTo>
                <a:cubicBezTo>
                  <a:pt x="1125" y="357"/>
                  <a:pt x="1125" y="357"/>
                  <a:pt x="1125" y="357"/>
                </a:cubicBezTo>
                <a:cubicBezTo>
                  <a:pt x="1126" y="356"/>
                  <a:pt x="1126" y="355"/>
                  <a:pt x="1126" y="354"/>
                </a:cubicBezTo>
                <a:cubicBezTo>
                  <a:pt x="1126" y="354"/>
                  <a:pt x="1126" y="354"/>
                  <a:pt x="1127" y="354"/>
                </a:cubicBezTo>
                <a:cubicBezTo>
                  <a:pt x="1127" y="354"/>
                  <a:pt x="1128" y="354"/>
                  <a:pt x="1129" y="353"/>
                </a:cubicBezTo>
                <a:cubicBezTo>
                  <a:pt x="1421" y="62"/>
                  <a:pt x="1421" y="62"/>
                  <a:pt x="1421" y="62"/>
                </a:cubicBezTo>
                <a:cubicBezTo>
                  <a:pt x="1422" y="60"/>
                  <a:pt x="1422" y="58"/>
                  <a:pt x="1421" y="57"/>
                </a:cubicBezTo>
                <a:cubicBezTo>
                  <a:pt x="1419" y="56"/>
                  <a:pt x="1417" y="56"/>
                  <a:pt x="1416" y="57"/>
                </a:cubicBezTo>
                <a:cubicBezTo>
                  <a:pt x="1124" y="349"/>
                  <a:pt x="1124" y="349"/>
                  <a:pt x="1124" y="349"/>
                </a:cubicBezTo>
                <a:cubicBezTo>
                  <a:pt x="1124" y="350"/>
                  <a:pt x="1123" y="351"/>
                  <a:pt x="1124" y="352"/>
                </a:cubicBezTo>
                <a:close/>
                <a:moveTo>
                  <a:pt x="879" y="602"/>
                </a:moveTo>
                <a:cubicBezTo>
                  <a:pt x="880" y="602"/>
                  <a:pt x="881" y="602"/>
                  <a:pt x="881" y="601"/>
                </a:cubicBezTo>
                <a:cubicBezTo>
                  <a:pt x="1048" y="434"/>
                  <a:pt x="1048" y="434"/>
                  <a:pt x="1048" y="434"/>
                </a:cubicBezTo>
                <a:cubicBezTo>
                  <a:pt x="1049" y="433"/>
                  <a:pt x="1049" y="431"/>
                  <a:pt x="1048" y="430"/>
                </a:cubicBezTo>
                <a:cubicBezTo>
                  <a:pt x="1047" y="429"/>
                  <a:pt x="1045" y="429"/>
                  <a:pt x="1044" y="430"/>
                </a:cubicBezTo>
                <a:cubicBezTo>
                  <a:pt x="877" y="597"/>
                  <a:pt x="877" y="597"/>
                  <a:pt x="877" y="597"/>
                </a:cubicBezTo>
                <a:cubicBezTo>
                  <a:pt x="876" y="598"/>
                  <a:pt x="876" y="600"/>
                  <a:pt x="877" y="601"/>
                </a:cubicBezTo>
                <a:cubicBezTo>
                  <a:pt x="878" y="602"/>
                  <a:pt x="878" y="602"/>
                  <a:pt x="879" y="602"/>
                </a:cubicBezTo>
                <a:close/>
                <a:moveTo>
                  <a:pt x="869" y="626"/>
                </a:moveTo>
                <a:cubicBezTo>
                  <a:pt x="870" y="626"/>
                  <a:pt x="871" y="626"/>
                  <a:pt x="871" y="625"/>
                </a:cubicBezTo>
                <a:cubicBezTo>
                  <a:pt x="1054" y="442"/>
                  <a:pt x="1054" y="442"/>
                  <a:pt x="1054" y="442"/>
                </a:cubicBezTo>
                <a:cubicBezTo>
                  <a:pt x="1054" y="442"/>
                  <a:pt x="1054" y="442"/>
                  <a:pt x="1054" y="441"/>
                </a:cubicBezTo>
                <a:cubicBezTo>
                  <a:pt x="1055" y="441"/>
                  <a:pt x="1055" y="441"/>
                  <a:pt x="1055" y="441"/>
                </a:cubicBezTo>
                <a:cubicBezTo>
                  <a:pt x="1130" y="367"/>
                  <a:pt x="1130" y="367"/>
                  <a:pt x="1130" y="367"/>
                </a:cubicBezTo>
                <a:cubicBezTo>
                  <a:pt x="1131" y="365"/>
                  <a:pt x="1131" y="364"/>
                  <a:pt x="1130" y="362"/>
                </a:cubicBezTo>
                <a:cubicBezTo>
                  <a:pt x="1128" y="361"/>
                  <a:pt x="1126" y="361"/>
                  <a:pt x="1125" y="362"/>
                </a:cubicBezTo>
                <a:cubicBezTo>
                  <a:pt x="1051" y="437"/>
                  <a:pt x="1051" y="437"/>
                  <a:pt x="1051" y="437"/>
                </a:cubicBezTo>
                <a:cubicBezTo>
                  <a:pt x="1051" y="437"/>
                  <a:pt x="1051" y="437"/>
                  <a:pt x="1050" y="437"/>
                </a:cubicBezTo>
                <a:cubicBezTo>
                  <a:pt x="1050" y="438"/>
                  <a:pt x="1050" y="438"/>
                  <a:pt x="1050" y="438"/>
                </a:cubicBezTo>
                <a:cubicBezTo>
                  <a:pt x="867" y="621"/>
                  <a:pt x="867" y="621"/>
                  <a:pt x="867" y="621"/>
                </a:cubicBezTo>
                <a:cubicBezTo>
                  <a:pt x="866" y="622"/>
                  <a:pt x="866" y="624"/>
                  <a:pt x="867" y="625"/>
                </a:cubicBezTo>
                <a:cubicBezTo>
                  <a:pt x="868" y="626"/>
                  <a:pt x="868" y="626"/>
                  <a:pt x="869" y="626"/>
                </a:cubicBezTo>
                <a:close/>
                <a:moveTo>
                  <a:pt x="1134" y="357"/>
                </a:moveTo>
                <a:cubicBezTo>
                  <a:pt x="1135" y="358"/>
                  <a:pt x="1136" y="358"/>
                  <a:pt x="1137" y="358"/>
                </a:cubicBezTo>
                <a:cubicBezTo>
                  <a:pt x="1137" y="358"/>
                  <a:pt x="1138" y="358"/>
                  <a:pt x="1139" y="357"/>
                </a:cubicBezTo>
                <a:cubicBezTo>
                  <a:pt x="1430" y="66"/>
                  <a:pt x="1430" y="66"/>
                  <a:pt x="1430" y="66"/>
                </a:cubicBezTo>
                <a:cubicBezTo>
                  <a:pt x="1432" y="65"/>
                  <a:pt x="1432" y="63"/>
                  <a:pt x="1430" y="61"/>
                </a:cubicBezTo>
                <a:cubicBezTo>
                  <a:pt x="1429" y="60"/>
                  <a:pt x="1427" y="60"/>
                  <a:pt x="1426" y="61"/>
                </a:cubicBezTo>
                <a:cubicBezTo>
                  <a:pt x="1134" y="353"/>
                  <a:pt x="1134" y="353"/>
                  <a:pt x="1134" y="353"/>
                </a:cubicBezTo>
                <a:cubicBezTo>
                  <a:pt x="1133" y="354"/>
                  <a:pt x="1133" y="356"/>
                  <a:pt x="1134" y="357"/>
                </a:cubicBezTo>
                <a:close/>
                <a:moveTo>
                  <a:pt x="1441" y="64"/>
                </a:moveTo>
                <a:cubicBezTo>
                  <a:pt x="1440" y="63"/>
                  <a:pt x="1438" y="63"/>
                  <a:pt x="1437" y="64"/>
                </a:cubicBezTo>
                <a:cubicBezTo>
                  <a:pt x="1146" y="355"/>
                  <a:pt x="1146" y="355"/>
                  <a:pt x="1146" y="355"/>
                </a:cubicBezTo>
                <a:cubicBezTo>
                  <a:pt x="1145" y="356"/>
                  <a:pt x="1145" y="358"/>
                  <a:pt x="1146" y="359"/>
                </a:cubicBezTo>
                <a:cubicBezTo>
                  <a:pt x="1147" y="360"/>
                  <a:pt x="1148" y="360"/>
                  <a:pt x="1149" y="360"/>
                </a:cubicBezTo>
                <a:cubicBezTo>
                  <a:pt x="1149" y="360"/>
                  <a:pt x="1150" y="360"/>
                  <a:pt x="1151" y="359"/>
                </a:cubicBezTo>
                <a:cubicBezTo>
                  <a:pt x="1441" y="69"/>
                  <a:pt x="1441" y="69"/>
                  <a:pt x="1441" y="69"/>
                </a:cubicBezTo>
                <a:cubicBezTo>
                  <a:pt x="1443" y="68"/>
                  <a:pt x="1443" y="66"/>
                  <a:pt x="1441" y="64"/>
                </a:cubicBezTo>
                <a:close/>
                <a:moveTo>
                  <a:pt x="929" y="581"/>
                </a:moveTo>
                <a:cubicBezTo>
                  <a:pt x="929" y="581"/>
                  <a:pt x="929" y="581"/>
                  <a:pt x="929" y="581"/>
                </a:cubicBezTo>
                <a:cubicBezTo>
                  <a:pt x="1057" y="453"/>
                  <a:pt x="1057" y="453"/>
                  <a:pt x="1057" y="453"/>
                </a:cubicBezTo>
                <a:cubicBezTo>
                  <a:pt x="1058" y="452"/>
                  <a:pt x="1058" y="450"/>
                  <a:pt x="1057" y="449"/>
                </a:cubicBezTo>
                <a:cubicBezTo>
                  <a:pt x="1056" y="448"/>
                  <a:pt x="1054" y="448"/>
                  <a:pt x="1052" y="449"/>
                </a:cubicBezTo>
                <a:cubicBezTo>
                  <a:pt x="924" y="577"/>
                  <a:pt x="924" y="577"/>
                  <a:pt x="924" y="577"/>
                </a:cubicBezTo>
                <a:cubicBezTo>
                  <a:pt x="924" y="577"/>
                  <a:pt x="924" y="577"/>
                  <a:pt x="924" y="577"/>
                </a:cubicBezTo>
                <a:cubicBezTo>
                  <a:pt x="864" y="638"/>
                  <a:pt x="864" y="638"/>
                  <a:pt x="864" y="638"/>
                </a:cubicBezTo>
                <a:cubicBezTo>
                  <a:pt x="863" y="639"/>
                  <a:pt x="863" y="641"/>
                  <a:pt x="864" y="642"/>
                </a:cubicBezTo>
                <a:cubicBezTo>
                  <a:pt x="864" y="643"/>
                  <a:pt x="865" y="643"/>
                  <a:pt x="866" y="643"/>
                </a:cubicBezTo>
                <a:cubicBezTo>
                  <a:pt x="867" y="643"/>
                  <a:pt x="868" y="643"/>
                  <a:pt x="868" y="642"/>
                </a:cubicBezTo>
                <a:lnTo>
                  <a:pt x="929" y="581"/>
                </a:lnTo>
                <a:close/>
                <a:moveTo>
                  <a:pt x="1071" y="438"/>
                </a:moveTo>
                <a:cubicBezTo>
                  <a:pt x="1072" y="438"/>
                  <a:pt x="1073" y="437"/>
                  <a:pt x="1073" y="437"/>
                </a:cubicBezTo>
                <a:cubicBezTo>
                  <a:pt x="1140" y="370"/>
                  <a:pt x="1140" y="370"/>
                  <a:pt x="1140" y="370"/>
                </a:cubicBezTo>
                <a:cubicBezTo>
                  <a:pt x="1141" y="369"/>
                  <a:pt x="1141" y="367"/>
                  <a:pt x="1140" y="366"/>
                </a:cubicBezTo>
                <a:cubicBezTo>
                  <a:pt x="1139" y="365"/>
                  <a:pt x="1137" y="365"/>
                  <a:pt x="1135" y="366"/>
                </a:cubicBezTo>
                <a:cubicBezTo>
                  <a:pt x="1069" y="432"/>
                  <a:pt x="1069" y="432"/>
                  <a:pt x="1069" y="432"/>
                </a:cubicBezTo>
                <a:cubicBezTo>
                  <a:pt x="1068" y="434"/>
                  <a:pt x="1068" y="436"/>
                  <a:pt x="1069" y="437"/>
                </a:cubicBezTo>
                <a:cubicBezTo>
                  <a:pt x="1070" y="437"/>
                  <a:pt x="1070" y="438"/>
                  <a:pt x="1071" y="438"/>
                </a:cubicBezTo>
                <a:close/>
                <a:moveTo>
                  <a:pt x="1070" y="455"/>
                </a:moveTo>
                <a:cubicBezTo>
                  <a:pt x="1071" y="453"/>
                  <a:pt x="1071" y="451"/>
                  <a:pt x="1070" y="450"/>
                </a:cubicBezTo>
                <a:cubicBezTo>
                  <a:pt x="1068" y="449"/>
                  <a:pt x="1066" y="449"/>
                  <a:pt x="1065" y="450"/>
                </a:cubicBezTo>
                <a:cubicBezTo>
                  <a:pt x="868" y="647"/>
                  <a:pt x="868" y="647"/>
                  <a:pt x="868" y="647"/>
                </a:cubicBezTo>
                <a:cubicBezTo>
                  <a:pt x="867" y="649"/>
                  <a:pt x="867" y="651"/>
                  <a:pt x="868" y="652"/>
                </a:cubicBezTo>
                <a:cubicBezTo>
                  <a:pt x="869" y="652"/>
                  <a:pt x="870" y="653"/>
                  <a:pt x="870" y="653"/>
                </a:cubicBezTo>
                <a:cubicBezTo>
                  <a:pt x="871" y="653"/>
                  <a:pt x="872" y="652"/>
                  <a:pt x="872" y="652"/>
                </a:cubicBezTo>
                <a:lnTo>
                  <a:pt x="1070" y="455"/>
                </a:lnTo>
                <a:close/>
                <a:moveTo>
                  <a:pt x="1233" y="292"/>
                </a:moveTo>
                <a:cubicBezTo>
                  <a:pt x="1233" y="292"/>
                  <a:pt x="1233" y="292"/>
                  <a:pt x="1233" y="292"/>
                </a:cubicBezTo>
                <a:cubicBezTo>
                  <a:pt x="1457" y="68"/>
                  <a:pt x="1457" y="68"/>
                  <a:pt x="1457" y="68"/>
                </a:cubicBezTo>
                <a:cubicBezTo>
                  <a:pt x="1458" y="66"/>
                  <a:pt x="1458" y="64"/>
                  <a:pt x="1457" y="63"/>
                </a:cubicBezTo>
                <a:cubicBezTo>
                  <a:pt x="1455" y="62"/>
                  <a:pt x="1453" y="62"/>
                  <a:pt x="1452" y="63"/>
                </a:cubicBezTo>
                <a:cubicBezTo>
                  <a:pt x="1228" y="287"/>
                  <a:pt x="1228" y="287"/>
                  <a:pt x="1228" y="287"/>
                </a:cubicBezTo>
                <a:cubicBezTo>
                  <a:pt x="1228" y="287"/>
                  <a:pt x="1228" y="287"/>
                  <a:pt x="1228" y="287"/>
                </a:cubicBezTo>
                <a:cubicBezTo>
                  <a:pt x="1228" y="287"/>
                  <a:pt x="1228" y="287"/>
                  <a:pt x="1228" y="287"/>
                </a:cubicBezTo>
                <a:cubicBezTo>
                  <a:pt x="1161" y="354"/>
                  <a:pt x="1161" y="354"/>
                  <a:pt x="1161" y="354"/>
                </a:cubicBezTo>
                <a:cubicBezTo>
                  <a:pt x="1160" y="356"/>
                  <a:pt x="1160" y="358"/>
                  <a:pt x="1161" y="359"/>
                </a:cubicBezTo>
                <a:cubicBezTo>
                  <a:pt x="1162" y="359"/>
                  <a:pt x="1162" y="360"/>
                  <a:pt x="1163" y="360"/>
                </a:cubicBezTo>
                <a:cubicBezTo>
                  <a:pt x="1164" y="360"/>
                  <a:pt x="1165" y="359"/>
                  <a:pt x="1165" y="359"/>
                </a:cubicBezTo>
                <a:cubicBezTo>
                  <a:pt x="1233" y="292"/>
                  <a:pt x="1233" y="292"/>
                  <a:pt x="1233" y="292"/>
                </a:cubicBezTo>
                <a:cubicBezTo>
                  <a:pt x="1233" y="292"/>
                  <a:pt x="1233" y="292"/>
                  <a:pt x="1233" y="292"/>
                </a:cubicBezTo>
                <a:close/>
                <a:moveTo>
                  <a:pt x="1142" y="373"/>
                </a:moveTo>
                <a:cubicBezTo>
                  <a:pt x="1106" y="410"/>
                  <a:pt x="1106" y="410"/>
                  <a:pt x="1106" y="410"/>
                </a:cubicBezTo>
                <a:cubicBezTo>
                  <a:pt x="1104" y="413"/>
                  <a:pt x="1104" y="413"/>
                  <a:pt x="1104" y="413"/>
                </a:cubicBezTo>
                <a:cubicBezTo>
                  <a:pt x="1104" y="413"/>
                  <a:pt x="1104" y="413"/>
                  <a:pt x="1104" y="413"/>
                </a:cubicBezTo>
                <a:cubicBezTo>
                  <a:pt x="1094" y="422"/>
                  <a:pt x="1094" y="422"/>
                  <a:pt x="1094" y="422"/>
                </a:cubicBezTo>
                <a:cubicBezTo>
                  <a:pt x="1093" y="424"/>
                  <a:pt x="1092" y="425"/>
                  <a:pt x="1093" y="427"/>
                </a:cubicBezTo>
                <a:cubicBezTo>
                  <a:pt x="1094" y="427"/>
                  <a:pt x="1095" y="428"/>
                  <a:pt x="1095" y="428"/>
                </a:cubicBezTo>
                <a:cubicBezTo>
                  <a:pt x="1096" y="428"/>
                  <a:pt x="1097" y="427"/>
                  <a:pt x="1098" y="427"/>
                </a:cubicBezTo>
                <a:cubicBezTo>
                  <a:pt x="1107" y="417"/>
                  <a:pt x="1107" y="417"/>
                  <a:pt x="1107" y="417"/>
                </a:cubicBezTo>
                <a:cubicBezTo>
                  <a:pt x="1107" y="417"/>
                  <a:pt x="1107" y="417"/>
                  <a:pt x="1107" y="417"/>
                </a:cubicBezTo>
                <a:cubicBezTo>
                  <a:pt x="1110" y="415"/>
                  <a:pt x="1110" y="415"/>
                  <a:pt x="1110" y="415"/>
                </a:cubicBezTo>
                <a:cubicBezTo>
                  <a:pt x="1110" y="415"/>
                  <a:pt x="1110" y="415"/>
                  <a:pt x="1110" y="415"/>
                </a:cubicBezTo>
                <a:cubicBezTo>
                  <a:pt x="1147" y="378"/>
                  <a:pt x="1147" y="378"/>
                  <a:pt x="1147" y="378"/>
                </a:cubicBezTo>
                <a:cubicBezTo>
                  <a:pt x="1148" y="377"/>
                  <a:pt x="1148" y="375"/>
                  <a:pt x="1146" y="373"/>
                </a:cubicBezTo>
                <a:cubicBezTo>
                  <a:pt x="1145" y="372"/>
                  <a:pt x="1143" y="372"/>
                  <a:pt x="1142" y="373"/>
                </a:cubicBezTo>
                <a:close/>
                <a:moveTo>
                  <a:pt x="1087" y="451"/>
                </a:moveTo>
                <a:cubicBezTo>
                  <a:pt x="1088" y="450"/>
                  <a:pt x="1088" y="448"/>
                  <a:pt x="1087" y="447"/>
                </a:cubicBezTo>
                <a:cubicBezTo>
                  <a:pt x="1086" y="446"/>
                  <a:pt x="1084" y="446"/>
                  <a:pt x="1083" y="447"/>
                </a:cubicBezTo>
                <a:cubicBezTo>
                  <a:pt x="873" y="657"/>
                  <a:pt x="873" y="657"/>
                  <a:pt x="873" y="657"/>
                </a:cubicBezTo>
                <a:cubicBezTo>
                  <a:pt x="871" y="658"/>
                  <a:pt x="871" y="660"/>
                  <a:pt x="873" y="661"/>
                </a:cubicBezTo>
                <a:cubicBezTo>
                  <a:pt x="873" y="662"/>
                  <a:pt x="874" y="662"/>
                  <a:pt x="875" y="662"/>
                </a:cubicBezTo>
                <a:cubicBezTo>
                  <a:pt x="876" y="662"/>
                  <a:pt x="876" y="662"/>
                  <a:pt x="877" y="661"/>
                </a:cubicBezTo>
                <a:lnTo>
                  <a:pt x="1087" y="451"/>
                </a:lnTo>
                <a:close/>
                <a:moveTo>
                  <a:pt x="1469" y="65"/>
                </a:moveTo>
                <a:cubicBezTo>
                  <a:pt x="1468" y="63"/>
                  <a:pt x="1466" y="63"/>
                  <a:pt x="1465" y="65"/>
                </a:cubicBezTo>
                <a:cubicBezTo>
                  <a:pt x="1177" y="353"/>
                  <a:pt x="1177" y="353"/>
                  <a:pt x="1177" y="353"/>
                </a:cubicBezTo>
                <a:cubicBezTo>
                  <a:pt x="1176" y="354"/>
                  <a:pt x="1176" y="356"/>
                  <a:pt x="1177" y="357"/>
                </a:cubicBezTo>
                <a:cubicBezTo>
                  <a:pt x="1178" y="358"/>
                  <a:pt x="1178" y="358"/>
                  <a:pt x="1179" y="358"/>
                </a:cubicBezTo>
                <a:cubicBezTo>
                  <a:pt x="1180" y="358"/>
                  <a:pt x="1181" y="358"/>
                  <a:pt x="1181" y="357"/>
                </a:cubicBezTo>
                <a:cubicBezTo>
                  <a:pt x="1469" y="69"/>
                  <a:pt x="1469" y="69"/>
                  <a:pt x="1469" y="69"/>
                </a:cubicBezTo>
                <a:cubicBezTo>
                  <a:pt x="1470" y="68"/>
                  <a:pt x="1470" y="66"/>
                  <a:pt x="1469" y="65"/>
                </a:cubicBezTo>
                <a:close/>
                <a:moveTo>
                  <a:pt x="1480" y="68"/>
                </a:moveTo>
                <a:cubicBezTo>
                  <a:pt x="1479" y="67"/>
                  <a:pt x="1477" y="67"/>
                  <a:pt x="1475" y="68"/>
                </a:cubicBezTo>
                <a:cubicBezTo>
                  <a:pt x="1184" y="360"/>
                  <a:pt x="1184" y="360"/>
                  <a:pt x="1184" y="360"/>
                </a:cubicBezTo>
                <a:cubicBezTo>
                  <a:pt x="1183" y="361"/>
                  <a:pt x="1183" y="363"/>
                  <a:pt x="1184" y="364"/>
                </a:cubicBezTo>
                <a:cubicBezTo>
                  <a:pt x="1184" y="365"/>
                  <a:pt x="1185" y="365"/>
                  <a:pt x="1186" y="365"/>
                </a:cubicBezTo>
                <a:cubicBezTo>
                  <a:pt x="1187" y="365"/>
                  <a:pt x="1188" y="365"/>
                  <a:pt x="1188" y="364"/>
                </a:cubicBezTo>
                <a:cubicBezTo>
                  <a:pt x="1480" y="72"/>
                  <a:pt x="1480" y="72"/>
                  <a:pt x="1480" y="72"/>
                </a:cubicBezTo>
                <a:cubicBezTo>
                  <a:pt x="1481" y="71"/>
                  <a:pt x="1481" y="69"/>
                  <a:pt x="1480" y="68"/>
                </a:cubicBezTo>
                <a:close/>
                <a:moveTo>
                  <a:pt x="1096" y="448"/>
                </a:moveTo>
                <a:cubicBezTo>
                  <a:pt x="876" y="667"/>
                  <a:pt x="876" y="667"/>
                  <a:pt x="876" y="667"/>
                </a:cubicBezTo>
                <a:cubicBezTo>
                  <a:pt x="875" y="668"/>
                  <a:pt x="875" y="670"/>
                  <a:pt x="876" y="671"/>
                </a:cubicBezTo>
                <a:cubicBezTo>
                  <a:pt x="877" y="672"/>
                  <a:pt x="878" y="672"/>
                  <a:pt x="879" y="672"/>
                </a:cubicBezTo>
                <a:cubicBezTo>
                  <a:pt x="879" y="672"/>
                  <a:pt x="880" y="672"/>
                  <a:pt x="881" y="671"/>
                </a:cubicBezTo>
                <a:cubicBezTo>
                  <a:pt x="1100" y="452"/>
                  <a:pt x="1100" y="452"/>
                  <a:pt x="1100" y="452"/>
                </a:cubicBezTo>
                <a:cubicBezTo>
                  <a:pt x="1101" y="451"/>
                  <a:pt x="1101" y="449"/>
                  <a:pt x="1100" y="448"/>
                </a:cubicBezTo>
                <a:cubicBezTo>
                  <a:pt x="1099" y="446"/>
                  <a:pt x="1097" y="446"/>
                  <a:pt x="1096" y="448"/>
                </a:cubicBezTo>
                <a:close/>
                <a:moveTo>
                  <a:pt x="1490" y="76"/>
                </a:moveTo>
                <a:cubicBezTo>
                  <a:pt x="1491" y="75"/>
                  <a:pt x="1491" y="73"/>
                  <a:pt x="1490" y="72"/>
                </a:cubicBezTo>
                <a:cubicBezTo>
                  <a:pt x="1489" y="71"/>
                  <a:pt x="1487" y="71"/>
                  <a:pt x="1486" y="72"/>
                </a:cubicBezTo>
                <a:cubicBezTo>
                  <a:pt x="1191" y="367"/>
                  <a:pt x="1191" y="367"/>
                  <a:pt x="1191" y="367"/>
                </a:cubicBezTo>
                <a:cubicBezTo>
                  <a:pt x="1190" y="368"/>
                  <a:pt x="1190" y="370"/>
                  <a:pt x="1191" y="371"/>
                </a:cubicBezTo>
                <a:cubicBezTo>
                  <a:pt x="1191" y="372"/>
                  <a:pt x="1192" y="372"/>
                  <a:pt x="1193" y="372"/>
                </a:cubicBezTo>
                <a:cubicBezTo>
                  <a:pt x="1194" y="372"/>
                  <a:pt x="1195" y="372"/>
                  <a:pt x="1195" y="371"/>
                </a:cubicBezTo>
                <a:lnTo>
                  <a:pt x="1490" y="76"/>
                </a:lnTo>
                <a:close/>
                <a:moveTo>
                  <a:pt x="1090" y="467"/>
                </a:moveTo>
                <a:cubicBezTo>
                  <a:pt x="879" y="678"/>
                  <a:pt x="879" y="678"/>
                  <a:pt x="879" y="678"/>
                </a:cubicBezTo>
                <a:cubicBezTo>
                  <a:pt x="878" y="679"/>
                  <a:pt x="878" y="681"/>
                  <a:pt x="879" y="683"/>
                </a:cubicBezTo>
                <a:cubicBezTo>
                  <a:pt x="880" y="683"/>
                  <a:pt x="881" y="683"/>
                  <a:pt x="881" y="683"/>
                </a:cubicBezTo>
                <a:cubicBezTo>
                  <a:pt x="882" y="683"/>
                  <a:pt x="883" y="683"/>
                  <a:pt x="884" y="683"/>
                </a:cubicBezTo>
                <a:cubicBezTo>
                  <a:pt x="1094" y="472"/>
                  <a:pt x="1094" y="472"/>
                  <a:pt x="1094" y="472"/>
                </a:cubicBezTo>
                <a:cubicBezTo>
                  <a:pt x="1096" y="470"/>
                  <a:pt x="1096" y="469"/>
                  <a:pt x="1094" y="467"/>
                </a:cubicBezTo>
                <a:cubicBezTo>
                  <a:pt x="1093" y="466"/>
                  <a:pt x="1091" y="466"/>
                  <a:pt x="1090" y="467"/>
                </a:cubicBezTo>
                <a:close/>
                <a:moveTo>
                  <a:pt x="1504" y="76"/>
                </a:moveTo>
                <a:cubicBezTo>
                  <a:pt x="1506" y="75"/>
                  <a:pt x="1506" y="73"/>
                  <a:pt x="1504" y="71"/>
                </a:cubicBezTo>
                <a:cubicBezTo>
                  <a:pt x="1503" y="70"/>
                  <a:pt x="1501" y="70"/>
                  <a:pt x="1500" y="71"/>
                </a:cubicBezTo>
                <a:cubicBezTo>
                  <a:pt x="1201" y="370"/>
                  <a:pt x="1201" y="370"/>
                  <a:pt x="1201" y="370"/>
                </a:cubicBezTo>
                <a:cubicBezTo>
                  <a:pt x="1201" y="370"/>
                  <a:pt x="1201" y="370"/>
                  <a:pt x="1201" y="370"/>
                </a:cubicBezTo>
                <a:cubicBezTo>
                  <a:pt x="1196" y="376"/>
                  <a:pt x="1196" y="376"/>
                  <a:pt x="1196" y="376"/>
                </a:cubicBezTo>
                <a:cubicBezTo>
                  <a:pt x="1195" y="377"/>
                  <a:pt x="1195" y="379"/>
                  <a:pt x="1196" y="380"/>
                </a:cubicBezTo>
                <a:cubicBezTo>
                  <a:pt x="1196" y="381"/>
                  <a:pt x="1197" y="381"/>
                  <a:pt x="1198" y="381"/>
                </a:cubicBezTo>
                <a:cubicBezTo>
                  <a:pt x="1199" y="381"/>
                  <a:pt x="1200" y="381"/>
                  <a:pt x="1200" y="380"/>
                </a:cubicBezTo>
                <a:cubicBezTo>
                  <a:pt x="1212" y="368"/>
                  <a:pt x="1212" y="368"/>
                  <a:pt x="1212" y="368"/>
                </a:cubicBezTo>
                <a:lnTo>
                  <a:pt x="1504" y="76"/>
                </a:lnTo>
                <a:close/>
                <a:moveTo>
                  <a:pt x="885" y="695"/>
                </a:moveTo>
                <a:cubicBezTo>
                  <a:pt x="1055" y="525"/>
                  <a:pt x="1055" y="525"/>
                  <a:pt x="1055" y="525"/>
                </a:cubicBezTo>
                <a:cubicBezTo>
                  <a:pt x="1055" y="525"/>
                  <a:pt x="1055" y="525"/>
                  <a:pt x="1055" y="525"/>
                </a:cubicBezTo>
                <a:cubicBezTo>
                  <a:pt x="1055" y="525"/>
                  <a:pt x="1055" y="525"/>
                  <a:pt x="1055" y="525"/>
                </a:cubicBezTo>
                <a:cubicBezTo>
                  <a:pt x="1055" y="525"/>
                  <a:pt x="1056" y="525"/>
                  <a:pt x="1056" y="524"/>
                </a:cubicBezTo>
                <a:cubicBezTo>
                  <a:pt x="1056" y="524"/>
                  <a:pt x="1056" y="524"/>
                  <a:pt x="1056" y="524"/>
                </a:cubicBezTo>
                <a:cubicBezTo>
                  <a:pt x="1056" y="524"/>
                  <a:pt x="1056" y="524"/>
                  <a:pt x="1056" y="524"/>
                </a:cubicBezTo>
                <a:cubicBezTo>
                  <a:pt x="1057" y="523"/>
                  <a:pt x="1058" y="523"/>
                  <a:pt x="1058" y="522"/>
                </a:cubicBezTo>
                <a:cubicBezTo>
                  <a:pt x="1058" y="522"/>
                  <a:pt x="1059" y="522"/>
                  <a:pt x="1059" y="521"/>
                </a:cubicBezTo>
                <a:cubicBezTo>
                  <a:pt x="1059" y="521"/>
                  <a:pt x="1059" y="521"/>
                  <a:pt x="1059" y="521"/>
                </a:cubicBezTo>
                <a:cubicBezTo>
                  <a:pt x="1059" y="521"/>
                  <a:pt x="1059" y="521"/>
                  <a:pt x="1059" y="520"/>
                </a:cubicBezTo>
                <a:cubicBezTo>
                  <a:pt x="1059" y="520"/>
                  <a:pt x="1059" y="520"/>
                  <a:pt x="1059" y="520"/>
                </a:cubicBezTo>
                <a:cubicBezTo>
                  <a:pt x="1059" y="520"/>
                  <a:pt x="1059" y="519"/>
                  <a:pt x="1059" y="519"/>
                </a:cubicBezTo>
                <a:cubicBezTo>
                  <a:pt x="1059" y="519"/>
                  <a:pt x="1059" y="519"/>
                  <a:pt x="1059" y="519"/>
                </a:cubicBezTo>
                <a:cubicBezTo>
                  <a:pt x="1059" y="518"/>
                  <a:pt x="1059" y="518"/>
                  <a:pt x="1059" y="518"/>
                </a:cubicBezTo>
                <a:cubicBezTo>
                  <a:pt x="1060" y="518"/>
                  <a:pt x="1060" y="518"/>
                  <a:pt x="1060" y="518"/>
                </a:cubicBezTo>
                <a:cubicBezTo>
                  <a:pt x="1061" y="518"/>
                  <a:pt x="1062" y="518"/>
                  <a:pt x="1063" y="518"/>
                </a:cubicBezTo>
                <a:cubicBezTo>
                  <a:pt x="1083" y="497"/>
                  <a:pt x="1083" y="497"/>
                  <a:pt x="1083" y="497"/>
                </a:cubicBezTo>
                <a:cubicBezTo>
                  <a:pt x="1084" y="496"/>
                  <a:pt x="1084" y="494"/>
                  <a:pt x="1083" y="493"/>
                </a:cubicBezTo>
                <a:cubicBezTo>
                  <a:pt x="1082" y="492"/>
                  <a:pt x="1080" y="492"/>
                  <a:pt x="1079" y="493"/>
                </a:cubicBezTo>
                <a:cubicBezTo>
                  <a:pt x="1058" y="513"/>
                  <a:pt x="1058" y="513"/>
                  <a:pt x="1058" y="513"/>
                </a:cubicBezTo>
                <a:cubicBezTo>
                  <a:pt x="1057" y="514"/>
                  <a:pt x="1057" y="515"/>
                  <a:pt x="1058" y="516"/>
                </a:cubicBezTo>
                <a:cubicBezTo>
                  <a:pt x="1058" y="516"/>
                  <a:pt x="1057" y="516"/>
                  <a:pt x="1057" y="516"/>
                </a:cubicBezTo>
                <a:cubicBezTo>
                  <a:pt x="1057" y="516"/>
                  <a:pt x="1057" y="516"/>
                  <a:pt x="1057" y="516"/>
                </a:cubicBezTo>
                <a:cubicBezTo>
                  <a:pt x="1057" y="516"/>
                  <a:pt x="1056" y="516"/>
                  <a:pt x="1056" y="516"/>
                </a:cubicBezTo>
                <a:cubicBezTo>
                  <a:pt x="1056" y="516"/>
                  <a:pt x="1056" y="516"/>
                  <a:pt x="1056" y="516"/>
                </a:cubicBezTo>
                <a:cubicBezTo>
                  <a:pt x="1056" y="516"/>
                  <a:pt x="1055" y="516"/>
                  <a:pt x="1055" y="517"/>
                </a:cubicBezTo>
                <a:cubicBezTo>
                  <a:pt x="1055" y="517"/>
                  <a:pt x="1055" y="517"/>
                  <a:pt x="1055" y="517"/>
                </a:cubicBezTo>
                <a:cubicBezTo>
                  <a:pt x="1054" y="517"/>
                  <a:pt x="1054" y="517"/>
                  <a:pt x="1054" y="517"/>
                </a:cubicBezTo>
                <a:cubicBezTo>
                  <a:pt x="1052" y="520"/>
                  <a:pt x="1052" y="520"/>
                  <a:pt x="1052" y="520"/>
                </a:cubicBezTo>
                <a:cubicBezTo>
                  <a:pt x="1052" y="520"/>
                  <a:pt x="1052" y="520"/>
                  <a:pt x="1052" y="520"/>
                </a:cubicBezTo>
                <a:cubicBezTo>
                  <a:pt x="1051" y="520"/>
                  <a:pt x="1051" y="520"/>
                  <a:pt x="1051" y="521"/>
                </a:cubicBezTo>
                <a:cubicBezTo>
                  <a:pt x="1051" y="521"/>
                  <a:pt x="1051" y="521"/>
                  <a:pt x="1051" y="521"/>
                </a:cubicBezTo>
                <a:cubicBezTo>
                  <a:pt x="881" y="691"/>
                  <a:pt x="881" y="691"/>
                  <a:pt x="881" y="691"/>
                </a:cubicBezTo>
                <a:cubicBezTo>
                  <a:pt x="880" y="692"/>
                  <a:pt x="880" y="694"/>
                  <a:pt x="881" y="695"/>
                </a:cubicBezTo>
                <a:cubicBezTo>
                  <a:pt x="881" y="696"/>
                  <a:pt x="882" y="696"/>
                  <a:pt x="883" y="696"/>
                </a:cubicBezTo>
                <a:cubicBezTo>
                  <a:pt x="884" y="696"/>
                  <a:pt x="885" y="696"/>
                  <a:pt x="885" y="695"/>
                </a:cubicBezTo>
                <a:close/>
                <a:moveTo>
                  <a:pt x="1035" y="559"/>
                </a:moveTo>
                <a:cubicBezTo>
                  <a:pt x="1037" y="558"/>
                  <a:pt x="1037" y="556"/>
                  <a:pt x="1035" y="554"/>
                </a:cubicBezTo>
                <a:cubicBezTo>
                  <a:pt x="1034" y="553"/>
                  <a:pt x="1032" y="553"/>
                  <a:pt x="1031" y="554"/>
                </a:cubicBezTo>
                <a:cubicBezTo>
                  <a:pt x="883" y="702"/>
                  <a:pt x="883" y="702"/>
                  <a:pt x="883" y="702"/>
                </a:cubicBezTo>
                <a:cubicBezTo>
                  <a:pt x="882" y="704"/>
                  <a:pt x="882" y="706"/>
                  <a:pt x="883" y="707"/>
                </a:cubicBezTo>
                <a:cubicBezTo>
                  <a:pt x="884" y="707"/>
                  <a:pt x="884" y="708"/>
                  <a:pt x="885" y="708"/>
                </a:cubicBezTo>
                <a:cubicBezTo>
                  <a:pt x="886" y="708"/>
                  <a:pt x="887" y="707"/>
                  <a:pt x="887" y="707"/>
                </a:cubicBezTo>
                <a:lnTo>
                  <a:pt x="1035" y="559"/>
                </a:lnTo>
                <a:close/>
                <a:moveTo>
                  <a:pt x="1518" y="71"/>
                </a:moveTo>
                <a:cubicBezTo>
                  <a:pt x="1517" y="70"/>
                  <a:pt x="1515" y="70"/>
                  <a:pt x="1514" y="71"/>
                </a:cubicBezTo>
                <a:cubicBezTo>
                  <a:pt x="1203" y="382"/>
                  <a:pt x="1203" y="382"/>
                  <a:pt x="1203" y="382"/>
                </a:cubicBezTo>
                <a:cubicBezTo>
                  <a:pt x="1202" y="384"/>
                  <a:pt x="1202" y="385"/>
                  <a:pt x="1203" y="387"/>
                </a:cubicBezTo>
                <a:cubicBezTo>
                  <a:pt x="1204" y="387"/>
                  <a:pt x="1204" y="388"/>
                  <a:pt x="1205" y="388"/>
                </a:cubicBezTo>
                <a:cubicBezTo>
                  <a:pt x="1206" y="388"/>
                  <a:pt x="1207" y="387"/>
                  <a:pt x="1207" y="387"/>
                </a:cubicBezTo>
                <a:cubicBezTo>
                  <a:pt x="1518" y="76"/>
                  <a:pt x="1518" y="76"/>
                  <a:pt x="1518" y="76"/>
                </a:cubicBezTo>
                <a:cubicBezTo>
                  <a:pt x="1520" y="75"/>
                  <a:pt x="1520" y="73"/>
                  <a:pt x="1518" y="71"/>
                </a:cubicBezTo>
                <a:close/>
                <a:moveTo>
                  <a:pt x="1222" y="386"/>
                </a:moveTo>
                <a:cubicBezTo>
                  <a:pt x="1529" y="79"/>
                  <a:pt x="1529" y="79"/>
                  <a:pt x="1529" y="79"/>
                </a:cubicBezTo>
                <a:cubicBezTo>
                  <a:pt x="1533" y="75"/>
                  <a:pt x="1533" y="75"/>
                  <a:pt x="1533" y="75"/>
                </a:cubicBezTo>
                <a:cubicBezTo>
                  <a:pt x="1535" y="73"/>
                  <a:pt x="1535" y="71"/>
                  <a:pt x="1533" y="70"/>
                </a:cubicBezTo>
                <a:cubicBezTo>
                  <a:pt x="1532" y="69"/>
                  <a:pt x="1530" y="69"/>
                  <a:pt x="1529" y="70"/>
                </a:cubicBezTo>
                <a:cubicBezTo>
                  <a:pt x="1217" y="382"/>
                  <a:pt x="1217" y="382"/>
                  <a:pt x="1217" y="382"/>
                </a:cubicBezTo>
                <a:cubicBezTo>
                  <a:pt x="1216" y="383"/>
                  <a:pt x="1216" y="385"/>
                  <a:pt x="1217" y="386"/>
                </a:cubicBezTo>
                <a:cubicBezTo>
                  <a:pt x="1218" y="387"/>
                  <a:pt x="1219" y="387"/>
                  <a:pt x="1220" y="387"/>
                </a:cubicBezTo>
                <a:cubicBezTo>
                  <a:pt x="1220" y="387"/>
                  <a:pt x="1221" y="387"/>
                  <a:pt x="1222" y="386"/>
                </a:cubicBezTo>
                <a:close/>
                <a:moveTo>
                  <a:pt x="1031" y="577"/>
                </a:moveTo>
                <a:cubicBezTo>
                  <a:pt x="1032" y="576"/>
                  <a:pt x="1032" y="574"/>
                  <a:pt x="1031" y="573"/>
                </a:cubicBezTo>
                <a:cubicBezTo>
                  <a:pt x="1030" y="571"/>
                  <a:pt x="1028" y="571"/>
                  <a:pt x="1027" y="573"/>
                </a:cubicBezTo>
                <a:cubicBezTo>
                  <a:pt x="887" y="712"/>
                  <a:pt x="887" y="712"/>
                  <a:pt x="887" y="712"/>
                </a:cubicBezTo>
                <a:cubicBezTo>
                  <a:pt x="886" y="713"/>
                  <a:pt x="886" y="715"/>
                  <a:pt x="887" y="716"/>
                </a:cubicBezTo>
                <a:cubicBezTo>
                  <a:pt x="888" y="717"/>
                  <a:pt x="889" y="717"/>
                  <a:pt x="890" y="717"/>
                </a:cubicBezTo>
                <a:cubicBezTo>
                  <a:pt x="890" y="717"/>
                  <a:pt x="891" y="717"/>
                  <a:pt x="892" y="716"/>
                </a:cubicBezTo>
                <a:lnTo>
                  <a:pt x="1031" y="577"/>
                </a:lnTo>
                <a:close/>
                <a:moveTo>
                  <a:pt x="1478" y="144"/>
                </a:moveTo>
                <a:cubicBezTo>
                  <a:pt x="1479" y="143"/>
                  <a:pt x="1479" y="141"/>
                  <a:pt x="1478" y="140"/>
                </a:cubicBezTo>
                <a:cubicBezTo>
                  <a:pt x="1477" y="138"/>
                  <a:pt x="1475" y="138"/>
                  <a:pt x="1474" y="140"/>
                </a:cubicBezTo>
                <a:cubicBezTo>
                  <a:pt x="1218" y="395"/>
                  <a:pt x="1218" y="395"/>
                  <a:pt x="1218" y="395"/>
                </a:cubicBezTo>
                <a:cubicBezTo>
                  <a:pt x="1217" y="396"/>
                  <a:pt x="1217" y="398"/>
                  <a:pt x="1218" y="399"/>
                </a:cubicBezTo>
                <a:cubicBezTo>
                  <a:pt x="1219" y="400"/>
                  <a:pt x="1220" y="400"/>
                  <a:pt x="1221" y="400"/>
                </a:cubicBezTo>
                <a:cubicBezTo>
                  <a:pt x="1221" y="400"/>
                  <a:pt x="1222" y="400"/>
                  <a:pt x="1223" y="399"/>
                </a:cubicBezTo>
                <a:lnTo>
                  <a:pt x="1478" y="144"/>
                </a:lnTo>
                <a:close/>
                <a:moveTo>
                  <a:pt x="1481" y="137"/>
                </a:moveTo>
                <a:cubicBezTo>
                  <a:pt x="1482" y="137"/>
                  <a:pt x="1482" y="138"/>
                  <a:pt x="1483" y="138"/>
                </a:cubicBezTo>
                <a:cubicBezTo>
                  <a:pt x="1484" y="138"/>
                  <a:pt x="1485" y="137"/>
                  <a:pt x="1485" y="137"/>
                </a:cubicBezTo>
                <a:cubicBezTo>
                  <a:pt x="1547" y="75"/>
                  <a:pt x="1547" y="75"/>
                  <a:pt x="1547" y="75"/>
                </a:cubicBezTo>
                <a:cubicBezTo>
                  <a:pt x="1549" y="73"/>
                  <a:pt x="1549" y="71"/>
                  <a:pt x="1547" y="70"/>
                </a:cubicBezTo>
                <a:cubicBezTo>
                  <a:pt x="1546" y="69"/>
                  <a:pt x="1544" y="69"/>
                  <a:pt x="1543" y="70"/>
                </a:cubicBezTo>
                <a:cubicBezTo>
                  <a:pt x="1481" y="132"/>
                  <a:pt x="1481" y="132"/>
                  <a:pt x="1481" y="132"/>
                </a:cubicBezTo>
                <a:cubicBezTo>
                  <a:pt x="1480" y="133"/>
                  <a:pt x="1480" y="135"/>
                  <a:pt x="1481" y="137"/>
                </a:cubicBezTo>
                <a:close/>
                <a:moveTo>
                  <a:pt x="1033" y="589"/>
                </a:moveTo>
                <a:cubicBezTo>
                  <a:pt x="1034" y="588"/>
                  <a:pt x="1034" y="586"/>
                  <a:pt x="1033" y="585"/>
                </a:cubicBezTo>
                <a:cubicBezTo>
                  <a:pt x="1032" y="584"/>
                  <a:pt x="1030" y="584"/>
                  <a:pt x="1029" y="585"/>
                </a:cubicBezTo>
                <a:cubicBezTo>
                  <a:pt x="892" y="721"/>
                  <a:pt x="892" y="721"/>
                  <a:pt x="892" y="721"/>
                </a:cubicBezTo>
                <a:cubicBezTo>
                  <a:pt x="891" y="722"/>
                  <a:pt x="891" y="724"/>
                  <a:pt x="892" y="725"/>
                </a:cubicBezTo>
                <a:cubicBezTo>
                  <a:pt x="893" y="726"/>
                  <a:pt x="894" y="726"/>
                  <a:pt x="894" y="726"/>
                </a:cubicBezTo>
                <a:cubicBezTo>
                  <a:pt x="895" y="726"/>
                  <a:pt x="896" y="726"/>
                  <a:pt x="897" y="725"/>
                </a:cubicBezTo>
                <a:lnTo>
                  <a:pt x="1033" y="589"/>
                </a:lnTo>
                <a:close/>
                <a:moveTo>
                  <a:pt x="1495" y="137"/>
                </a:moveTo>
                <a:cubicBezTo>
                  <a:pt x="1495" y="138"/>
                  <a:pt x="1496" y="138"/>
                  <a:pt x="1497" y="138"/>
                </a:cubicBezTo>
                <a:cubicBezTo>
                  <a:pt x="1498" y="138"/>
                  <a:pt x="1498" y="138"/>
                  <a:pt x="1499" y="137"/>
                </a:cubicBezTo>
                <a:cubicBezTo>
                  <a:pt x="1559" y="77"/>
                  <a:pt x="1559" y="77"/>
                  <a:pt x="1559" y="77"/>
                </a:cubicBezTo>
                <a:cubicBezTo>
                  <a:pt x="1560" y="76"/>
                  <a:pt x="1560" y="74"/>
                  <a:pt x="1559" y="73"/>
                </a:cubicBezTo>
                <a:cubicBezTo>
                  <a:pt x="1558" y="72"/>
                  <a:pt x="1556" y="72"/>
                  <a:pt x="1554" y="73"/>
                </a:cubicBezTo>
                <a:cubicBezTo>
                  <a:pt x="1495" y="133"/>
                  <a:pt x="1495" y="133"/>
                  <a:pt x="1495" y="133"/>
                </a:cubicBezTo>
                <a:cubicBezTo>
                  <a:pt x="1493" y="134"/>
                  <a:pt x="1493" y="136"/>
                  <a:pt x="1495" y="137"/>
                </a:cubicBezTo>
                <a:close/>
                <a:moveTo>
                  <a:pt x="1472" y="164"/>
                </a:moveTo>
                <a:cubicBezTo>
                  <a:pt x="1473" y="163"/>
                  <a:pt x="1473" y="161"/>
                  <a:pt x="1472" y="160"/>
                </a:cubicBezTo>
                <a:cubicBezTo>
                  <a:pt x="1471" y="159"/>
                  <a:pt x="1469" y="159"/>
                  <a:pt x="1468" y="160"/>
                </a:cubicBezTo>
                <a:cubicBezTo>
                  <a:pt x="1222" y="405"/>
                  <a:pt x="1222" y="405"/>
                  <a:pt x="1222" y="405"/>
                </a:cubicBezTo>
                <a:cubicBezTo>
                  <a:pt x="1221" y="407"/>
                  <a:pt x="1221" y="409"/>
                  <a:pt x="1222" y="410"/>
                </a:cubicBezTo>
                <a:cubicBezTo>
                  <a:pt x="1222" y="410"/>
                  <a:pt x="1223" y="411"/>
                  <a:pt x="1224" y="411"/>
                </a:cubicBezTo>
                <a:cubicBezTo>
                  <a:pt x="1225" y="411"/>
                  <a:pt x="1226" y="410"/>
                  <a:pt x="1226" y="410"/>
                </a:cubicBezTo>
                <a:lnTo>
                  <a:pt x="1472" y="164"/>
                </a:lnTo>
                <a:close/>
                <a:moveTo>
                  <a:pt x="1034" y="593"/>
                </a:moveTo>
                <a:cubicBezTo>
                  <a:pt x="897" y="731"/>
                  <a:pt x="897" y="731"/>
                  <a:pt x="897" y="731"/>
                </a:cubicBezTo>
                <a:cubicBezTo>
                  <a:pt x="895" y="732"/>
                  <a:pt x="895" y="734"/>
                  <a:pt x="897" y="735"/>
                </a:cubicBezTo>
                <a:cubicBezTo>
                  <a:pt x="897" y="736"/>
                  <a:pt x="898" y="736"/>
                  <a:pt x="899" y="736"/>
                </a:cubicBezTo>
                <a:cubicBezTo>
                  <a:pt x="899" y="736"/>
                  <a:pt x="900" y="736"/>
                  <a:pt x="901" y="735"/>
                </a:cubicBezTo>
                <a:cubicBezTo>
                  <a:pt x="1039" y="597"/>
                  <a:pt x="1039" y="597"/>
                  <a:pt x="1039" y="597"/>
                </a:cubicBezTo>
                <a:cubicBezTo>
                  <a:pt x="1040" y="596"/>
                  <a:pt x="1040" y="594"/>
                  <a:pt x="1039" y="593"/>
                </a:cubicBezTo>
                <a:cubicBezTo>
                  <a:pt x="1037" y="592"/>
                  <a:pt x="1035" y="592"/>
                  <a:pt x="1034" y="593"/>
                </a:cubicBezTo>
                <a:close/>
                <a:moveTo>
                  <a:pt x="1510" y="136"/>
                </a:moveTo>
                <a:cubicBezTo>
                  <a:pt x="1510" y="137"/>
                  <a:pt x="1511" y="137"/>
                  <a:pt x="1512" y="137"/>
                </a:cubicBezTo>
                <a:cubicBezTo>
                  <a:pt x="1513" y="137"/>
                  <a:pt x="1513" y="137"/>
                  <a:pt x="1514" y="136"/>
                </a:cubicBezTo>
                <a:cubicBezTo>
                  <a:pt x="1572" y="79"/>
                  <a:pt x="1572" y="79"/>
                  <a:pt x="1572" y="79"/>
                </a:cubicBezTo>
                <a:cubicBezTo>
                  <a:pt x="1573" y="77"/>
                  <a:pt x="1573" y="75"/>
                  <a:pt x="1572" y="74"/>
                </a:cubicBezTo>
                <a:cubicBezTo>
                  <a:pt x="1570" y="73"/>
                  <a:pt x="1568" y="73"/>
                  <a:pt x="1567" y="74"/>
                </a:cubicBezTo>
                <a:cubicBezTo>
                  <a:pt x="1510" y="132"/>
                  <a:pt x="1510" y="132"/>
                  <a:pt x="1510" y="132"/>
                </a:cubicBezTo>
                <a:cubicBezTo>
                  <a:pt x="1508" y="133"/>
                  <a:pt x="1508" y="135"/>
                  <a:pt x="1510" y="136"/>
                </a:cubicBezTo>
                <a:close/>
                <a:moveTo>
                  <a:pt x="1483" y="167"/>
                </a:moveTo>
                <a:cubicBezTo>
                  <a:pt x="1484" y="166"/>
                  <a:pt x="1484" y="164"/>
                  <a:pt x="1483" y="163"/>
                </a:cubicBezTo>
                <a:cubicBezTo>
                  <a:pt x="1482" y="162"/>
                  <a:pt x="1480" y="162"/>
                  <a:pt x="1478" y="163"/>
                </a:cubicBezTo>
                <a:cubicBezTo>
                  <a:pt x="1225" y="416"/>
                  <a:pt x="1225" y="416"/>
                  <a:pt x="1225" y="416"/>
                </a:cubicBezTo>
                <a:cubicBezTo>
                  <a:pt x="1224" y="417"/>
                  <a:pt x="1224" y="419"/>
                  <a:pt x="1225" y="420"/>
                </a:cubicBezTo>
                <a:cubicBezTo>
                  <a:pt x="1226" y="421"/>
                  <a:pt x="1227" y="421"/>
                  <a:pt x="1228" y="421"/>
                </a:cubicBezTo>
                <a:cubicBezTo>
                  <a:pt x="1228" y="421"/>
                  <a:pt x="1229" y="421"/>
                  <a:pt x="1230" y="420"/>
                </a:cubicBezTo>
                <a:lnTo>
                  <a:pt x="1483" y="167"/>
                </a:lnTo>
                <a:close/>
                <a:moveTo>
                  <a:pt x="1034" y="607"/>
                </a:moveTo>
                <a:cubicBezTo>
                  <a:pt x="897" y="745"/>
                  <a:pt x="897" y="745"/>
                  <a:pt x="897" y="745"/>
                </a:cubicBezTo>
                <a:cubicBezTo>
                  <a:pt x="896" y="746"/>
                  <a:pt x="896" y="748"/>
                  <a:pt x="897" y="749"/>
                </a:cubicBezTo>
                <a:cubicBezTo>
                  <a:pt x="897" y="750"/>
                  <a:pt x="898" y="750"/>
                  <a:pt x="899" y="750"/>
                </a:cubicBezTo>
                <a:cubicBezTo>
                  <a:pt x="900" y="750"/>
                  <a:pt x="900" y="750"/>
                  <a:pt x="901" y="749"/>
                </a:cubicBezTo>
                <a:cubicBezTo>
                  <a:pt x="1039" y="611"/>
                  <a:pt x="1039" y="611"/>
                  <a:pt x="1039" y="611"/>
                </a:cubicBezTo>
                <a:cubicBezTo>
                  <a:pt x="1040" y="610"/>
                  <a:pt x="1040" y="608"/>
                  <a:pt x="1039" y="607"/>
                </a:cubicBezTo>
                <a:cubicBezTo>
                  <a:pt x="1037" y="606"/>
                  <a:pt x="1035" y="606"/>
                  <a:pt x="1034" y="607"/>
                </a:cubicBezTo>
                <a:close/>
                <a:moveTo>
                  <a:pt x="1530" y="130"/>
                </a:moveTo>
                <a:cubicBezTo>
                  <a:pt x="1529" y="128"/>
                  <a:pt x="1527" y="128"/>
                  <a:pt x="1526" y="130"/>
                </a:cubicBezTo>
                <a:cubicBezTo>
                  <a:pt x="1520" y="135"/>
                  <a:pt x="1520" y="135"/>
                  <a:pt x="1520" y="135"/>
                </a:cubicBezTo>
                <a:cubicBezTo>
                  <a:pt x="1519" y="137"/>
                  <a:pt x="1519" y="139"/>
                  <a:pt x="1520" y="140"/>
                </a:cubicBezTo>
                <a:cubicBezTo>
                  <a:pt x="1520" y="140"/>
                  <a:pt x="1521" y="141"/>
                  <a:pt x="1522" y="141"/>
                </a:cubicBezTo>
                <a:cubicBezTo>
                  <a:pt x="1523" y="141"/>
                  <a:pt x="1524" y="140"/>
                  <a:pt x="1524" y="140"/>
                </a:cubicBezTo>
                <a:cubicBezTo>
                  <a:pt x="1530" y="134"/>
                  <a:pt x="1530" y="134"/>
                  <a:pt x="1530" y="134"/>
                </a:cubicBezTo>
                <a:cubicBezTo>
                  <a:pt x="1531" y="133"/>
                  <a:pt x="1531" y="131"/>
                  <a:pt x="1530" y="130"/>
                </a:cubicBezTo>
                <a:close/>
                <a:moveTo>
                  <a:pt x="1001" y="659"/>
                </a:moveTo>
                <a:cubicBezTo>
                  <a:pt x="999" y="658"/>
                  <a:pt x="997" y="658"/>
                  <a:pt x="996" y="659"/>
                </a:cubicBezTo>
                <a:cubicBezTo>
                  <a:pt x="903" y="752"/>
                  <a:pt x="903" y="752"/>
                  <a:pt x="903" y="752"/>
                </a:cubicBezTo>
                <a:cubicBezTo>
                  <a:pt x="902" y="753"/>
                  <a:pt x="902" y="755"/>
                  <a:pt x="903" y="756"/>
                </a:cubicBezTo>
                <a:cubicBezTo>
                  <a:pt x="904" y="757"/>
                  <a:pt x="905" y="757"/>
                  <a:pt x="906" y="757"/>
                </a:cubicBezTo>
                <a:cubicBezTo>
                  <a:pt x="906" y="757"/>
                  <a:pt x="907" y="757"/>
                  <a:pt x="908" y="756"/>
                </a:cubicBezTo>
                <a:cubicBezTo>
                  <a:pt x="1001" y="663"/>
                  <a:pt x="1001" y="663"/>
                  <a:pt x="1001" y="663"/>
                </a:cubicBezTo>
                <a:cubicBezTo>
                  <a:pt x="1002" y="662"/>
                  <a:pt x="1002" y="660"/>
                  <a:pt x="1001" y="659"/>
                </a:cubicBezTo>
                <a:close/>
                <a:moveTo>
                  <a:pt x="1004" y="652"/>
                </a:moveTo>
                <a:cubicBezTo>
                  <a:pt x="1002" y="654"/>
                  <a:pt x="1002" y="654"/>
                  <a:pt x="1002" y="654"/>
                </a:cubicBezTo>
                <a:cubicBezTo>
                  <a:pt x="1000" y="655"/>
                  <a:pt x="1000" y="657"/>
                  <a:pt x="1002" y="658"/>
                </a:cubicBezTo>
                <a:cubicBezTo>
                  <a:pt x="1002" y="659"/>
                  <a:pt x="1003" y="659"/>
                  <a:pt x="1004" y="659"/>
                </a:cubicBezTo>
                <a:cubicBezTo>
                  <a:pt x="1005" y="659"/>
                  <a:pt x="1005" y="659"/>
                  <a:pt x="1006" y="658"/>
                </a:cubicBezTo>
                <a:cubicBezTo>
                  <a:pt x="1008" y="656"/>
                  <a:pt x="1008" y="656"/>
                  <a:pt x="1008" y="656"/>
                </a:cubicBezTo>
                <a:cubicBezTo>
                  <a:pt x="1009" y="655"/>
                  <a:pt x="1009" y="653"/>
                  <a:pt x="1008" y="652"/>
                </a:cubicBezTo>
                <a:cubicBezTo>
                  <a:pt x="1007" y="650"/>
                  <a:pt x="1005" y="650"/>
                  <a:pt x="1004" y="652"/>
                </a:cubicBezTo>
                <a:close/>
                <a:moveTo>
                  <a:pt x="1496" y="168"/>
                </a:moveTo>
                <a:cubicBezTo>
                  <a:pt x="1497" y="167"/>
                  <a:pt x="1497" y="165"/>
                  <a:pt x="1496" y="164"/>
                </a:cubicBezTo>
                <a:cubicBezTo>
                  <a:pt x="1495" y="163"/>
                  <a:pt x="1493" y="163"/>
                  <a:pt x="1492" y="164"/>
                </a:cubicBezTo>
                <a:cubicBezTo>
                  <a:pt x="1230" y="425"/>
                  <a:pt x="1230" y="425"/>
                  <a:pt x="1230" y="425"/>
                </a:cubicBezTo>
                <a:cubicBezTo>
                  <a:pt x="1229" y="426"/>
                  <a:pt x="1229" y="428"/>
                  <a:pt x="1230" y="429"/>
                </a:cubicBezTo>
                <a:cubicBezTo>
                  <a:pt x="1231" y="430"/>
                  <a:pt x="1232" y="430"/>
                  <a:pt x="1233" y="430"/>
                </a:cubicBezTo>
                <a:cubicBezTo>
                  <a:pt x="1233" y="430"/>
                  <a:pt x="1234" y="430"/>
                  <a:pt x="1235" y="429"/>
                </a:cubicBezTo>
                <a:lnTo>
                  <a:pt x="1496" y="168"/>
                </a:lnTo>
                <a:close/>
                <a:moveTo>
                  <a:pt x="1034" y="622"/>
                </a:moveTo>
                <a:cubicBezTo>
                  <a:pt x="1017" y="638"/>
                  <a:pt x="1017" y="638"/>
                  <a:pt x="1017" y="638"/>
                </a:cubicBezTo>
                <a:cubicBezTo>
                  <a:pt x="1016" y="639"/>
                  <a:pt x="1016" y="641"/>
                  <a:pt x="1017" y="642"/>
                </a:cubicBezTo>
                <a:cubicBezTo>
                  <a:pt x="1018" y="643"/>
                  <a:pt x="1019" y="643"/>
                  <a:pt x="1020" y="643"/>
                </a:cubicBezTo>
                <a:cubicBezTo>
                  <a:pt x="1020" y="643"/>
                  <a:pt x="1021" y="643"/>
                  <a:pt x="1022" y="642"/>
                </a:cubicBezTo>
                <a:cubicBezTo>
                  <a:pt x="1038" y="626"/>
                  <a:pt x="1038" y="626"/>
                  <a:pt x="1038" y="626"/>
                </a:cubicBezTo>
                <a:cubicBezTo>
                  <a:pt x="1039" y="625"/>
                  <a:pt x="1039" y="623"/>
                  <a:pt x="1038" y="622"/>
                </a:cubicBezTo>
                <a:cubicBezTo>
                  <a:pt x="1037" y="620"/>
                  <a:pt x="1035" y="620"/>
                  <a:pt x="1034" y="622"/>
                </a:cubicBezTo>
                <a:close/>
                <a:moveTo>
                  <a:pt x="1538" y="121"/>
                </a:moveTo>
                <a:cubicBezTo>
                  <a:pt x="1539" y="122"/>
                  <a:pt x="1540" y="122"/>
                  <a:pt x="1540" y="122"/>
                </a:cubicBezTo>
                <a:cubicBezTo>
                  <a:pt x="1541" y="122"/>
                  <a:pt x="1542" y="122"/>
                  <a:pt x="1543" y="121"/>
                </a:cubicBezTo>
                <a:cubicBezTo>
                  <a:pt x="1580" y="84"/>
                  <a:pt x="1580" y="84"/>
                  <a:pt x="1580" y="84"/>
                </a:cubicBezTo>
                <a:cubicBezTo>
                  <a:pt x="1581" y="83"/>
                  <a:pt x="1581" y="81"/>
                  <a:pt x="1580" y="80"/>
                </a:cubicBezTo>
                <a:cubicBezTo>
                  <a:pt x="1579" y="78"/>
                  <a:pt x="1577" y="78"/>
                  <a:pt x="1576" y="80"/>
                </a:cubicBezTo>
                <a:cubicBezTo>
                  <a:pt x="1538" y="117"/>
                  <a:pt x="1538" y="117"/>
                  <a:pt x="1538" y="117"/>
                </a:cubicBezTo>
                <a:cubicBezTo>
                  <a:pt x="1537" y="118"/>
                  <a:pt x="1537" y="120"/>
                  <a:pt x="1538" y="121"/>
                </a:cubicBezTo>
                <a:close/>
                <a:moveTo>
                  <a:pt x="999" y="670"/>
                </a:moveTo>
                <a:cubicBezTo>
                  <a:pt x="920" y="749"/>
                  <a:pt x="920" y="749"/>
                  <a:pt x="920" y="749"/>
                </a:cubicBezTo>
                <a:cubicBezTo>
                  <a:pt x="919" y="750"/>
                  <a:pt x="919" y="752"/>
                  <a:pt x="920" y="753"/>
                </a:cubicBezTo>
                <a:cubicBezTo>
                  <a:pt x="921" y="754"/>
                  <a:pt x="922" y="754"/>
                  <a:pt x="922" y="754"/>
                </a:cubicBezTo>
                <a:cubicBezTo>
                  <a:pt x="923" y="754"/>
                  <a:pt x="924" y="754"/>
                  <a:pt x="925" y="753"/>
                </a:cubicBezTo>
                <a:cubicBezTo>
                  <a:pt x="1004" y="674"/>
                  <a:pt x="1004" y="674"/>
                  <a:pt x="1004" y="674"/>
                </a:cubicBezTo>
                <a:cubicBezTo>
                  <a:pt x="1005" y="673"/>
                  <a:pt x="1005" y="671"/>
                  <a:pt x="1004" y="670"/>
                </a:cubicBezTo>
                <a:cubicBezTo>
                  <a:pt x="1003" y="669"/>
                  <a:pt x="1001" y="669"/>
                  <a:pt x="999" y="670"/>
                </a:cubicBezTo>
                <a:close/>
                <a:moveTo>
                  <a:pt x="1506" y="172"/>
                </a:moveTo>
                <a:cubicBezTo>
                  <a:pt x="1510" y="168"/>
                  <a:pt x="1510" y="168"/>
                  <a:pt x="1510" y="168"/>
                </a:cubicBezTo>
                <a:cubicBezTo>
                  <a:pt x="1512" y="166"/>
                  <a:pt x="1512" y="164"/>
                  <a:pt x="1510" y="163"/>
                </a:cubicBezTo>
                <a:cubicBezTo>
                  <a:pt x="1509" y="162"/>
                  <a:pt x="1507" y="162"/>
                  <a:pt x="1506" y="163"/>
                </a:cubicBezTo>
                <a:cubicBezTo>
                  <a:pt x="1499" y="170"/>
                  <a:pt x="1499" y="170"/>
                  <a:pt x="1499" y="170"/>
                </a:cubicBezTo>
                <a:cubicBezTo>
                  <a:pt x="1234" y="435"/>
                  <a:pt x="1234" y="435"/>
                  <a:pt x="1234" y="435"/>
                </a:cubicBezTo>
                <a:cubicBezTo>
                  <a:pt x="1233" y="436"/>
                  <a:pt x="1233" y="438"/>
                  <a:pt x="1234" y="440"/>
                </a:cubicBezTo>
                <a:cubicBezTo>
                  <a:pt x="1235" y="440"/>
                  <a:pt x="1235" y="440"/>
                  <a:pt x="1236" y="440"/>
                </a:cubicBezTo>
                <a:cubicBezTo>
                  <a:pt x="1237" y="440"/>
                  <a:pt x="1238" y="440"/>
                  <a:pt x="1238" y="440"/>
                </a:cubicBezTo>
                <a:lnTo>
                  <a:pt x="1506" y="172"/>
                </a:lnTo>
                <a:close/>
                <a:moveTo>
                  <a:pt x="1547" y="123"/>
                </a:moveTo>
                <a:cubicBezTo>
                  <a:pt x="1545" y="124"/>
                  <a:pt x="1545" y="126"/>
                  <a:pt x="1547" y="127"/>
                </a:cubicBezTo>
                <a:cubicBezTo>
                  <a:pt x="1547" y="128"/>
                  <a:pt x="1548" y="128"/>
                  <a:pt x="1549" y="128"/>
                </a:cubicBezTo>
                <a:cubicBezTo>
                  <a:pt x="1550" y="128"/>
                  <a:pt x="1550" y="128"/>
                  <a:pt x="1551" y="127"/>
                </a:cubicBezTo>
                <a:cubicBezTo>
                  <a:pt x="1557" y="121"/>
                  <a:pt x="1557" y="121"/>
                  <a:pt x="1557" y="121"/>
                </a:cubicBezTo>
                <a:cubicBezTo>
                  <a:pt x="1589" y="89"/>
                  <a:pt x="1589" y="89"/>
                  <a:pt x="1589" y="89"/>
                </a:cubicBezTo>
                <a:cubicBezTo>
                  <a:pt x="1590" y="88"/>
                  <a:pt x="1590" y="86"/>
                  <a:pt x="1589" y="85"/>
                </a:cubicBezTo>
                <a:cubicBezTo>
                  <a:pt x="1587" y="84"/>
                  <a:pt x="1585" y="84"/>
                  <a:pt x="1584" y="85"/>
                </a:cubicBezTo>
                <a:cubicBezTo>
                  <a:pt x="1550" y="119"/>
                  <a:pt x="1550" y="119"/>
                  <a:pt x="1550" y="119"/>
                </a:cubicBezTo>
                <a:lnTo>
                  <a:pt x="1547" y="123"/>
                </a:lnTo>
                <a:close/>
                <a:moveTo>
                  <a:pt x="1518" y="174"/>
                </a:moveTo>
                <a:cubicBezTo>
                  <a:pt x="1519" y="173"/>
                  <a:pt x="1519" y="171"/>
                  <a:pt x="1518" y="169"/>
                </a:cubicBezTo>
                <a:cubicBezTo>
                  <a:pt x="1517" y="168"/>
                  <a:pt x="1515" y="168"/>
                  <a:pt x="1514" y="169"/>
                </a:cubicBezTo>
                <a:cubicBezTo>
                  <a:pt x="1305" y="378"/>
                  <a:pt x="1305" y="378"/>
                  <a:pt x="1305" y="378"/>
                </a:cubicBezTo>
                <a:cubicBezTo>
                  <a:pt x="1304" y="380"/>
                  <a:pt x="1304" y="382"/>
                  <a:pt x="1305" y="383"/>
                </a:cubicBezTo>
                <a:cubicBezTo>
                  <a:pt x="1305" y="383"/>
                  <a:pt x="1306" y="384"/>
                  <a:pt x="1307" y="384"/>
                </a:cubicBezTo>
                <a:cubicBezTo>
                  <a:pt x="1308" y="384"/>
                  <a:pt x="1309" y="383"/>
                  <a:pt x="1309" y="383"/>
                </a:cubicBezTo>
                <a:cubicBezTo>
                  <a:pt x="1512" y="180"/>
                  <a:pt x="1512" y="180"/>
                  <a:pt x="1512" y="180"/>
                </a:cubicBezTo>
                <a:lnTo>
                  <a:pt x="1518" y="174"/>
                </a:lnTo>
                <a:close/>
                <a:moveTo>
                  <a:pt x="983" y="700"/>
                </a:moveTo>
                <a:cubicBezTo>
                  <a:pt x="934" y="749"/>
                  <a:pt x="934" y="749"/>
                  <a:pt x="934" y="749"/>
                </a:cubicBezTo>
                <a:cubicBezTo>
                  <a:pt x="933" y="751"/>
                  <a:pt x="933" y="753"/>
                  <a:pt x="934" y="754"/>
                </a:cubicBezTo>
                <a:cubicBezTo>
                  <a:pt x="934" y="754"/>
                  <a:pt x="935" y="755"/>
                  <a:pt x="936" y="755"/>
                </a:cubicBezTo>
                <a:cubicBezTo>
                  <a:pt x="937" y="755"/>
                  <a:pt x="938" y="754"/>
                  <a:pt x="938" y="754"/>
                </a:cubicBezTo>
                <a:cubicBezTo>
                  <a:pt x="988" y="704"/>
                  <a:pt x="988" y="704"/>
                  <a:pt x="988" y="704"/>
                </a:cubicBezTo>
                <a:cubicBezTo>
                  <a:pt x="989" y="703"/>
                  <a:pt x="989" y="701"/>
                  <a:pt x="988" y="700"/>
                </a:cubicBezTo>
                <a:cubicBezTo>
                  <a:pt x="987" y="699"/>
                  <a:pt x="985" y="699"/>
                  <a:pt x="983" y="700"/>
                </a:cubicBezTo>
                <a:close/>
                <a:moveTo>
                  <a:pt x="1299" y="384"/>
                </a:moveTo>
                <a:cubicBezTo>
                  <a:pt x="1239" y="444"/>
                  <a:pt x="1239" y="444"/>
                  <a:pt x="1239" y="444"/>
                </a:cubicBezTo>
                <a:cubicBezTo>
                  <a:pt x="1238" y="446"/>
                  <a:pt x="1238" y="448"/>
                  <a:pt x="1239" y="449"/>
                </a:cubicBezTo>
                <a:cubicBezTo>
                  <a:pt x="1240" y="449"/>
                  <a:pt x="1240" y="450"/>
                  <a:pt x="1241" y="450"/>
                </a:cubicBezTo>
                <a:cubicBezTo>
                  <a:pt x="1242" y="450"/>
                  <a:pt x="1243" y="449"/>
                  <a:pt x="1243" y="449"/>
                </a:cubicBezTo>
                <a:cubicBezTo>
                  <a:pt x="1303" y="389"/>
                  <a:pt x="1303" y="389"/>
                  <a:pt x="1303" y="389"/>
                </a:cubicBezTo>
                <a:cubicBezTo>
                  <a:pt x="1304" y="388"/>
                  <a:pt x="1304" y="386"/>
                  <a:pt x="1303" y="384"/>
                </a:cubicBezTo>
                <a:cubicBezTo>
                  <a:pt x="1302" y="383"/>
                  <a:pt x="1300" y="383"/>
                  <a:pt x="1299" y="384"/>
                </a:cubicBezTo>
                <a:close/>
                <a:moveTo>
                  <a:pt x="1561" y="126"/>
                </a:moveTo>
                <a:cubicBezTo>
                  <a:pt x="1562" y="127"/>
                  <a:pt x="1563" y="127"/>
                  <a:pt x="1563" y="127"/>
                </a:cubicBezTo>
                <a:cubicBezTo>
                  <a:pt x="1564" y="127"/>
                  <a:pt x="1565" y="127"/>
                  <a:pt x="1566" y="126"/>
                </a:cubicBezTo>
                <a:cubicBezTo>
                  <a:pt x="1597" y="95"/>
                  <a:pt x="1597" y="95"/>
                  <a:pt x="1597" y="95"/>
                </a:cubicBezTo>
                <a:cubicBezTo>
                  <a:pt x="1598" y="94"/>
                  <a:pt x="1598" y="92"/>
                  <a:pt x="1597" y="91"/>
                </a:cubicBezTo>
                <a:cubicBezTo>
                  <a:pt x="1596" y="89"/>
                  <a:pt x="1594" y="89"/>
                  <a:pt x="1593" y="91"/>
                </a:cubicBezTo>
                <a:cubicBezTo>
                  <a:pt x="1561" y="122"/>
                  <a:pt x="1561" y="122"/>
                  <a:pt x="1561" y="122"/>
                </a:cubicBezTo>
                <a:cubicBezTo>
                  <a:pt x="1560" y="123"/>
                  <a:pt x="1560" y="125"/>
                  <a:pt x="1561" y="126"/>
                </a:cubicBezTo>
                <a:close/>
                <a:moveTo>
                  <a:pt x="1051" y="651"/>
                </a:moveTo>
                <a:cubicBezTo>
                  <a:pt x="1051" y="651"/>
                  <a:pt x="1052" y="652"/>
                  <a:pt x="1053" y="652"/>
                </a:cubicBezTo>
                <a:cubicBezTo>
                  <a:pt x="1054" y="652"/>
                  <a:pt x="1055" y="651"/>
                  <a:pt x="1055" y="651"/>
                </a:cubicBezTo>
                <a:cubicBezTo>
                  <a:pt x="1092" y="614"/>
                  <a:pt x="1092" y="614"/>
                  <a:pt x="1092" y="614"/>
                </a:cubicBezTo>
                <a:cubicBezTo>
                  <a:pt x="1094" y="612"/>
                  <a:pt x="1094" y="610"/>
                  <a:pt x="1092" y="609"/>
                </a:cubicBezTo>
                <a:cubicBezTo>
                  <a:pt x="1091" y="608"/>
                  <a:pt x="1089" y="608"/>
                  <a:pt x="1088" y="609"/>
                </a:cubicBezTo>
                <a:cubicBezTo>
                  <a:pt x="1051" y="646"/>
                  <a:pt x="1051" y="646"/>
                  <a:pt x="1051" y="646"/>
                </a:cubicBezTo>
                <a:cubicBezTo>
                  <a:pt x="1050" y="648"/>
                  <a:pt x="1050" y="650"/>
                  <a:pt x="1051" y="651"/>
                </a:cubicBezTo>
                <a:close/>
                <a:moveTo>
                  <a:pt x="1554" y="148"/>
                </a:moveTo>
                <a:cubicBezTo>
                  <a:pt x="1555" y="148"/>
                  <a:pt x="1555" y="148"/>
                  <a:pt x="1556" y="148"/>
                </a:cubicBezTo>
                <a:cubicBezTo>
                  <a:pt x="1557" y="148"/>
                  <a:pt x="1558" y="148"/>
                  <a:pt x="1558" y="148"/>
                </a:cubicBezTo>
                <a:cubicBezTo>
                  <a:pt x="1605" y="101"/>
                  <a:pt x="1605" y="101"/>
                  <a:pt x="1605" y="101"/>
                </a:cubicBezTo>
                <a:cubicBezTo>
                  <a:pt x="1607" y="99"/>
                  <a:pt x="1607" y="97"/>
                  <a:pt x="1605" y="96"/>
                </a:cubicBezTo>
                <a:cubicBezTo>
                  <a:pt x="1604" y="95"/>
                  <a:pt x="1602" y="95"/>
                  <a:pt x="1601" y="96"/>
                </a:cubicBezTo>
                <a:cubicBezTo>
                  <a:pt x="1554" y="143"/>
                  <a:pt x="1554" y="143"/>
                  <a:pt x="1554" y="143"/>
                </a:cubicBezTo>
                <a:cubicBezTo>
                  <a:pt x="1553" y="144"/>
                  <a:pt x="1553" y="146"/>
                  <a:pt x="1554" y="148"/>
                </a:cubicBezTo>
                <a:close/>
                <a:moveTo>
                  <a:pt x="1269" y="437"/>
                </a:moveTo>
                <a:cubicBezTo>
                  <a:pt x="1270" y="436"/>
                  <a:pt x="1270" y="434"/>
                  <a:pt x="1269" y="433"/>
                </a:cubicBezTo>
                <a:cubicBezTo>
                  <a:pt x="1268" y="431"/>
                  <a:pt x="1266" y="431"/>
                  <a:pt x="1265" y="433"/>
                </a:cubicBezTo>
                <a:cubicBezTo>
                  <a:pt x="1243" y="454"/>
                  <a:pt x="1243" y="454"/>
                  <a:pt x="1243" y="454"/>
                </a:cubicBezTo>
                <a:cubicBezTo>
                  <a:pt x="1242" y="455"/>
                  <a:pt x="1242" y="457"/>
                  <a:pt x="1243" y="459"/>
                </a:cubicBezTo>
                <a:cubicBezTo>
                  <a:pt x="1244" y="459"/>
                  <a:pt x="1244" y="460"/>
                  <a:pt x="1245" y="460"/>
                </a:cubicBezTo>
                <a:cubicBezTo>
                  <a:pt x="1246" y="460"/>
                  <a:pt x="1247" y="459"/>
                  <a:pt x="1247" y="459"/>
                </a:cubicBezTo>
                <a:lnTo>
                  <a:pt x="1269" y="437"/>
                </a:lnTo>
                <a:close/>
                <a:moveTo>
                  <a:pt x="1329" y="377"/>
                </a:moveTo>
                <a:cubicBezTo>
                  <a:pt x="1517" y="189"/>
                  <a:pt x="1517" y="189"/>
                  <a:pt x="1517" y="189"/>
                </a:cubicBezTo>
                <a:cubicBezTo>
                  <a:pt x="1524" y="182"/>
                  <a:pt x="1524" y="182"/>
                  <a:pt x="1524" y="182"/>
                </a:cubicBezTo>
                <a:cubicBezTo>
                  <a:pt x="1526" y="180"/>
                  <a:pt x="1526" y="178"/>
                  <a:pt x="1524" y="177"/>
                </a:cubicBezTo>
                <a:cubicBezTo>
                  <a:pt x="1523" y="176"/>
                  <a:pt x="1521" y="176"/>
                  <a:pt x="1520" y="177"/>
                </a:cubicBezTo>
                <a:cubicBezTo>
                  <a:pt x="1511" y="186"/>
                  <a:pt x="1511" y="186"/>
                  <a:pt x="1511" y="186"/>
                </a:cubicBezTo>
                <a:cubicBezTo>
                  <a:pt x="1325" y="373"/>
                  <a:pt x="1325" y="373"/>
                  <a:pt x="1325" y="373"/>
                </a:cubicBezTo>
                <a:cubicBezTo>
                  <a:pt x="1323" y="374"/>
                  <a:pt x="1323" y="376"/>
                  <a:pt x="1325" y="377"/>
                </a:cubicBezTo>
                <a:cubicBezTo>
                  <a:pt x="1325" y="378"/>
                  <a:pt x="1326" y="378"/>
                  <a:pt x="1327" y="378"/>
                </a:cubicBezTo>
                <a:cubicBezTo>
                  <a:pt x="1328" y="378"/>
                  <a:pt x="1328" y="378"/>
                  <a:pt x="1329" y="377"/>
                </a:cubicBezTo>
                <a:close/>
                <a:moveTo>
                  <a:pt x="1449" y="267"/>
                </a:moveTo>
                <a:cubicBezTo>
                  <a:pt x="1447" y="266"/>
                  <a:pt x="1445" y="266"/>
                  <a:pt x="1444" y="267"/>
                </a:cubicBezTo>
                <a:cubicBezTo>
                  <a:pt x="1327" y="385"/>
                  <a:pt x="1327" y="385"/>
                  <a:pt x="1327" y="385"/>
                </a:cubicBezTo>
                <a:cubicBezTo>
                  <a:pt x="1325" y="386"/>
                  <a:pt x="1325" y="388"/>
                  <a:pt x="1327" y="389"/>
                </a:cubicBezTo>
                <a:cubicBezTo>
                  <a:pt x="1327" y="390"/>
                  <a:pt x="1328" y="390"/>
                  <a:pt x="1329" y="390"/>
                </a:cubicBezTo>
                <a:cubicBezTo>
                  <a:pt x="1330" y="390"/>
                  <a:pt x="1330" y="390"/>
                  <a:pt x="1331" y="389"/>
                </a:cubicBezTo>
                <a:cubicBezTo>
                  <a:pt x="1449" y="271"/>
                  <a:pt x="1449" y="271"/>
                  <a:pt x="1449" y="271"/>
                </a:cubicBezTo>
                <a:cubicBezTo>
                  <a:pt x="1450" y="270"/>
                  <a:pt x="1450" y="268"/>
                  <a:pt x="1449" y="267"/>
                </a:cubicBezTo>
                <a:close/>
                <a:moveTo>
                  <a:pt x="1268" y="448"/>
                </a:moveTo>
                <a:cubicBezTo>
                  <a:pt x="1267" y="446"/>
                  <a:pt x="1265" y="446"/>
                  <a:pt x="1264" y="448"/>
                </a:cubicBezTo>
                <a:cubicBezTo>
                  <a:pt x="1247" y="464"/>
                  <a:pt x="1247" y="464"/>
                  <a:pt x="1247" y="464"/>
                </a:cubicBezTo>
                <a:cubicBezTo>
                  <a:pt x="1246" y="466"/>
                  <a:pt x="1246" y="468"/>
                  <a:pt x="1247" y="469"/>
                </a:cubicBezTo>
                <a:cubicBezTo>
                  <a:pt x="1247" y="469"/>
                  <a:pt x="1248" y="470"/>
                  <a:pt x="1249" y="470"/>
                </a:cubicBezTo>
                <a:cubicBezTo>
                  <a:pt x="1250" y="470"/>
                  <a:pt x="1251" y="469"/>
                  <a:pt x="1251" y="469"/>
                </a:cubicBezTo>
                <a:cubicBezTo>
                  <a:pt x="1268" y="452"/>
                  <a:pt x="1268" y="452"/>
                  <a:pt x="1268" y="452"/>
                </a:cubicBezTo>
                <a:cubicBezTo>
                  <a:pt x="1269" y="451"/>
                  <a:pt x="1269" y="449"/>
                  <a:pt x="1268" y="448"/>
                </a:cubicBezTo>
                <a:close/>
                <a:moveTo>
                  <a:pt x="1587" y="129"/>
                </a:moveTo>
                <a:cubicBezTo>
                  <a:pt x="1588" y="129"/>
                  <a:pt x="1588" y="130"/>
                  <a:pt x="1589" y="130"/>
                </a:cubicBezTo>
                <a:cubicBezTo>
                  <a:pt x="1590" y="130"/>
                  <a:pt x="1591" y="129"/>
                  <a:pt x="1591" y="129"/>
                </a:cubicBezTo>
                <a:cubicBezTo>
                  <a:pt x="1614" y="106"/>
                  <a:pt x="1614" y="106"/>
                  <a:pt x="1614" y="106"/>
                </a:cubicBezTo>
                <a:cubicBezTo>
                  <a:pt x="1615" y="105"/>
                  <a:pt x="1615" y="103"/>
                  <a:pt x="1614" y="102"/>
                </a:cubicBezTo>
                <a:cubicBezTo>
                  <a:pt x="1612" y="101"/>
                  <a:pt x="1610" y="101"/>
                  <a:pt x="1609" y="102"/>
                </a:cubicBezTo>
                <a:cubicBezTo>
                  <a:pt x="1587" y="124"/>
                  <a:pt x="1587" y="124"/>
                  <a:pt x="1587" y="124"/>
                </a:cubicBezTo>
                <a:cubicBezTo>
                  <a:pt x="1586" y="126"/>
                  <a:pt x="1586" y="127"/>
                  <a:pt x="1587" y="129"/>
                </a:cubicBezTo>
                <a:close/>
                <a:moveTo>
                  <a:pt x="1090" y="621"/>
                </a:moveTo>
                <a:cubicBezTo>
                  <a:pt x="1050" y="662"/>
                  <a:pt x="1050" y="662"/>
                  <a:pt x="1050" y="662"/>
                </a:cubicBezTo>
                <a:cubicBezTo>
                  <a:pt x="1048" y="663"/>
                  <a:pt x="1048" y="665"/>
                  <a:pt x="1050" y="666"/>
                </a:cubicBezTo>
                <a:cubicBezTo>
                  <a:pt x="1050" y="667"/>
                  <a:pt x="1051" y="667"/>
                  <a:pt x="1052" y="667"/>
                </a:cubicBezTo>
                <a:cubicBezTo>
                  <a:pt x="1053" y="667"/>
                  <a:pt x="1053" y="667"/>
                  <a:pt x="1054" y="666"/>
                </a:cubicBezTo>
                <a:cubicBezTo>
                  <a:pt x="1094" y="626"/>
                  <a:pt x="1094" y="626"/>
                  <a:pt x="1094" y="626"/>
                </a:cubicBezTo>
                <a:cubicBezTo>
                  <a:pt x="1095" y="625"/>
                  <a:pt x="1095" y="623"/>
                  <a:pt x="1094" y="621"/>
                </a:cubicBezTo>
                <a:cubicBezTo>
                  <a:pt x="1093" y="620"/>
                  <a:pt x="1091" y="620"/>
                  <a:pt x="1090" y="621"/>
                </a:cubicBezTo>
                <a:close/>
                <a:moveTo>
                  <a:pt x="1573" y="138"/>
                </a:moveTo>
                <a:cubicBezTo>
                  <a:pt x="1558" y="153"/>
                  <a:pt x="1558" y="153"/>
                  <a:pt x="1558" y="153"/>
                </a:cubicBezTo>
                <a:cubicBezTo>
                  <a:pt x="1557" y="154"/>
                  <a:pt x="1557" y="156"/>
                  <a:pt x="1558" y="157"/>
                </a:cubicBezTo>
                <a:cubicBezTo>
                  <a:pt x="1559" y="158"/>
                  <a:pt x="1560" y="158"/>
                  <a:pt x="1560" y="158"/>
                </a:cubicBezTo>
                <a:cubicBezTo>
                  <a:pt x="1561" y="158"/>
                  <a:pt x="1562" y="158"/>
                  <a:pt x="1563" y="157"/>
                </a:cubicBezTo>
                <a:cubicBezTo>
                  <a:pt x="1578" y="142"/>
                  <a:pt x="1578" y="142"/>
                  <a:pt x="1578" y="142"/>
                </a:cubicBezTo>
                <a:cubicBezTo>
                  <a:pt x="1579" y="141"/>
                  <a:pt x="1579" y="139"/>
                  <a:pt x="1578" y="138"/>
                </a:cubicBezTo>
                <a:cubicBezTo>
                  <a:pt x="1577" y="137"/>
                  <a:pt x="1575" y="137"/>
                  <a:pt x="1573" y="138"/>
                </a:cubicBezTo>
                <a:close/>
                <a:moveTo>
                  <a:pt x="1460" y="251"/>
                </a:moveTo>
                <a:cubicBezTo>
                  <a:pt x="1459" y="253"/>
                  <a:pt x="1459" y="255"/>
                  <a:pt x="1460" y="256"/>
                </a:cubicBezTo>
                <a:cubicBezTo>
                  <a:pt x="1460" y="256"/>
                  <a:pt x="1461" y="257"/>
                  <a:pt x="1462" y="257"/>
                </a:cubicBezTo>
                <a:cubicBezTo>
                  <a:pt x="1463" y="257"/>
                  <a:pt x="1464" y="256"/>
                  <a:pt x="1464" y="256"/>
                </a:cubicBezTo>
                <a:cubicBezTo>
                  <a:pt x="1523" y="197"/>
                  <a:pt x="1523" y="197"/>
                  <a:pt x="1523" y="197"/>
                </a:cubicBezTo>
                <a:cubicBezTo>
                  <a:pt x="1532" y="188"/>
                  <a:pt x="1532" y="188"/>
                  <a:pt x="1532" y="188"/>
                </a:cubicBezTo>
                <a:cubicBezTo>
                  <a:pt x="1533" y="187"/>
                  <a:pt x="1533" y="185"/>
                  <a:pt x="1532" y="183"/>
                </a:cubicBezTo>
                <a:cubicBezTo>
                  <a:pt x="1531" y="182"/>
                  <a:pt x="1529" y="182"/>
                  <a:pt x="1528" y="183"/>
                </a:cubicBezTo>
                <a:cubicBezTo>
                  <a:pt x="1519" y="193"/>
                  <a:pt x="1519" y="193"/>
                  <a:pt x="1519" y="193"/>
                </a:cubicBezTo>
                <a:lnTo>
                  <a:pt x="1460" y="251"/>
                </a:lnTo>
                <a:close/>
                <a:moveTo>
                  <a:pt x="1338" y="394"/>
                </a:moveTo>
                <a:cubicBezTo>
                  <a:pt x="1339" y="394"/>
                  <a:pt x="1340" y="394"/>
                  <a:pt x="1341" y="393"/>
                </a:cubicBezTo>
                <a:cubicBezTo>
                  <a:pt x="1457" y="277"/>
                  <a:pt x="1457" y="277"/>
                  <a:pt x="1457" y="277"/>
                </a:cubicBezTo>
                <a:cubicBezTo>
                  <a:pt x="1458" y="276"/>
                  <a:pt x="1458" y="274"/>
                  <a:pt x="1457" y="273"/>
                </a:cubicBezTo>
                <a:cubicBezTo>
                  <a:pt x="1456" y="272"/>
                  <a:pt x="1454" y="272"/>
                  <a:pt x="1452" y="273"/>
                </a:cubicBezTo>
                <a:cubicBezTo>
                  <a:pt x="1336" y="389"/>
                  <a:pt x="1336" y="389"/>
                  <a:pt x="1336" y="389"/>
                </a:cubicBezTo>
                <a:cubicBezTo>
                  <a:pt x="1335" y="390"/>
                  <a:pt x="1335" y="392"/>
                  <a:pt x="1336" y="393"/>
                </a:cubicBezTo>
                <a:cubicBezTo>
                  <a:pt x="1337" y="394"/>
                  <a:pt x="1338" y="394"/>
                  <a:pt x="1338" y="394"/>
                </a:cubicBezTo>
                <a:close/>
                <a:moveTo>
                  <a:pt x="1535" y="190"/>
                </a:moveTo>
                <a:cubicBezTo>
                  <a:pt x="1529" y="197"/>
                  <a:pt x="1529" y="197"/>
                  <a:pt x="1529" y="197"/>
                </a:cubicBezTo>
                <a:cubicBezTo>
                  <a:pt x="1527" y="198"/>
                  <a:pt x="1527" y="200"/>
                  <a:pt x="1529" y="201"/>
                </a:cubicBezTo>
                <a:cubicBezTo>
                  <a:pt x="1529" y="202"/>
                  <a:pt x="1530" y="202"/>
                  <a:pt x="1531" y="202"/>
                </a:cubicBezTo>
                <a:cubicBezTo>
                  <a:pt x="1532" y="202"/>
                  <a:pt x="1532" y="202"/>
                  <a:pt x="1533" y="201"/>
                </a:cubicBezTo>
                <a:cubicBezTo>
                  <a:pt x="1539" y="195"/>
                  <a:pt x="1539" y="195"/>
                  <a:pt x="1539" y="195"/>
                </a:cubicBezTo>
                <a:cubicBezTo>
                  <a:pt x="1540" y="194"/>
                  <a:pt x="1540" y="192"/>
                  <a:pt x="1539" y="190"/>
                </a:cubicBezTo>
                <a:cubicBezTo>
                  <a:pt x="1538" y="189"/>
                  <a:pt x="1536" y="189"/>
                  <a:pt x="1535" y="190"/>
                </a:cubicBezTo>
                <a:close/>
                <a:moveTo>
                  <a:pt x="1525" y="209"/>
                </a:moveTo>
                <a:cubicBezTo>
                  <a:pt x="1526" y="208"/>
                  <a:pt x="1526" y="206"/>
                  <a:pt x="1525" y="204"/>
                </a:cubicBezTo>
                <a:cubicBezTo>
                  <a:pt x="1524" y="203"/>
                  <a:pt x="1522" y="203"/>
                  <a:pt x="1521" y="204"/>
                </a:cubicBezTo>
                <a:cubicBezTo>
                  <a:pt x="1470" y="256"/>
                  <a:pt x="1470" y="256"/>
                  <a:pt x="1470" y="256"/>
                </a:cubicBezTo>
                <a:cubicBezTo>
                  <a:pt x="1461" y="265"/>
                  <a:pt x="1461" y="265"/>
                  <a:pt x="1461" y="265"/>
                </a:cubicBezTo>
                <a:cubicBezTo>
                  <a:pt x="1459" y="266"/>
                  <a:pt x="1459" y="268"/>
                  <a:pt x="1461" y="269"/>
                </a:cubicBezTo>
                <a:cubicBezTo>
                  <a:pt x="1461" y="270"/>
                  <a:pt x="1462" y="270"/>
                  <a:pt x="1463" y="270"/>
                </a:cubicBezTo>
                <a:cubicBezTo>
                  <a:pt x="1463" y="270"/>
                  <a:pt x="1464" y="270"/>
                  <a:pt x="1465" y="269"/>
                </a:cubicBezTo>
                <a:cubicBezTo>
                  <a:pt x="1473" y="261"/>
                  <a:pt x="1473" y="261"/>
                  <a:pt x="1473" y="261"/>
                </a:cubicBezTo>
                <a:lnTo>
                  <a:pt x="1525" y="209"/>
                </a:lnTo>
                <a:close/>
                <a:moveTo>
                  <a:pt x="1612" y="117"/>
                </a:moveTo>
                <a:cubicBezTo>
                  <a:pt x="1613" y="118"/>
                  <a:pt x="1614" y="118"/>
                  <a:pt x="1614" y="118"/>
                </a:cubicBezTo>
                <a:cubicBezTo>
                  <a:pt x="1615" y="118"/>
                  <a:pt x="1616" y="118"/>
                  <a:pt x="1617" y="117"/>
                </a:cubicBezTo>
                <a:cubicBezTo>
                  <a:pt x="1622" y="112"/>
                  <a:pt x="1622" y="112"/>
                  <a:pt x="1622" y="112"/>
                </a:cubicBezTo>
                <a:cubicBezTo>
                  <a:pt x="1623" y="111"/>
                  <a:pt x="1623" y="109"/>
                  <a:pt x="1622" y="108"/>
                </a:cubicBezTo>
                <a:cubicBezTo>
                  <a:pt x="1620" y="107"/>
                  <a:pt x="1618" y="107"/>
                  <a:pt x="1617" y="108"/>
                </a:cubicBezTo>
                <a:cubicBezTo>
                  <a:pt x="1612" y="113"/>
                  <a:pt x="1612" y="113"/>
                  <a:pt x="1612" y="113"/>
                </a:cubicBezTo>
                <a:cubicBezTo>
                  <a:pt x="1611" y="114"/>
                  <a:pt x="1611" y="116"/>
                  <a:pt x="1612" y="117"/>
                </a:cubicBezTo>
                <a:close/>
                <a:moveTo>
                  <a:pt x="1082" y="643"/>
                </a:moveTo>
                <a:cubicBezTo>
                  <a:pt x="1047" y="679"/>
                  <a:pt x="1047" y="679"/>
                  <a:pt x="1047" y="679"/>
                </a:cubicBezTo>
                <a:cubicBezTo>
                  <a:pt x="1045" y="680"/>
                  <a:pt x="1045" y="682"/>
                  <a:pt x="1047" y="683"/>
                </a:cubicBezTo>
                <a:cubicBezTo>
                  <a:pt x="1047" y="684"/>
                  <a:pt x="1048" y="684"/>
                  <a:pt x="1049" y="684"/>
                </a:cubicBezTo>
                <a:cubicBezTo>
                  <a:pt x="1050" y="684"/>
                  <a:pt x="1050" y="684"/>
                  <a:pt x="1051" y="683"/>
                </a:cubicBezTo>
                <a:cubicBezTo>
                  <a:pt x="1087" y="647"/>
                  <a:pt x="1087" y="647"/>
                  <a:pt x="1087" y="647"/>
                </a:cubicBezTo>
                <a:cubicBezTo>
                  <a:pt x="1088" y="646"/>
                  <a:pt x="1088" y="644"/>
                  <a:pt x="1087" y="643"/>
                </a:cubicBezTo>
                <a:cubicBezTo>
                  <a:pt x="1085" y="642"/>
                  <a:pt x="1083" y="642"/>
                  <a:pt x="1082" y="643"/>
                </a:cubicBezTo>
                <a:close/>
                <a:moveTo>
                  <a:pt x="1583" y="142"/>
                </a:moveTo>
                <a:cubicBezTo>
                  <a:pt x="1565" y="160"/>
                  <a:pt x="1565" y="160"/>
                  <a:pt x="1565" y="160"/>
                </a:cubicBezTo>
                <a:cubicBezTo>
                  <a:pt x="1564" y="161"/>
                  <a:pt x="1564" y="163"/>
                  <a:pt x="1565" y="164"/>
                </a:cubicBezTo>
                <a:cubicBezTo>
                  <a:pt x="1566" y="165"/>
                  <a:pt x="1567" y="165"/>
                  <a:pt x="1567" y="165"/>
                </a:cubicBezTo>
                <a:cubicBezTo>
                  <a:pt x="1568" y="165"/>
                  <a:pt x="1569" y="165"/>
                  <a:pt x="1570" y="164"/>
                </a:cubicBezTo>
                <a:cubicBezTo>
                  <a:pt x="1588" y="146"/>
                  <a:pt x="1588" y="146"/>
                  <a:pt x="1588" y="146"/>
                </a:cubicBezTo>
                <a:cubicBezTo>
                  <a:pt x="1589" y="145"/>
                  <a:pt x="1589" y="143"/>
                  <a:pt x="1588" y="142"/>
                </a:cubicBezTo>
                <a:cubicBezTo>
                  <a:pt x="1586" y="141"/>
                  <a:pt x="1584" y="141"/>
                  <a:pt x="1583" y="142"/>
                </a:cubicBezTo>
                <a:close/>
                <a:moveTo>
                  <a:pt x="1265" y="460"/>
                </a:moveTo>
                <a:cubicBezTo>
                  <a:pt x="1264" y="461"/>
                  <a:pt x="1264" y="463"/>
                  <a:pt x="1265" y="464"/>
                </a:cubicBezTo>
                <a:cubicBezTo>
                  <a:pt x="1266" y="465"/>
                  <a:pt x="1267" y="465"/>
                  <a:pt x="1267" y="465"/>
                </a:cubicBezTo>
                <a:cubicBezTo>
                  <a:pt x="1268" y="465"/>
                  <a:pt x="1269" y="465"/>
                  <a:pt x="1270" y="464"/>
                </a:cubicBezTo>
                <a:cubicBezTo>
                  <a:pt x="1272" y="462"/>
                  <a:pt x="1272" y="462"/>
                  <a:pt x="1272" y="462"/>
                </a:cubicBezTo>
                <a:cubicBezTo>
                  <a:pt x="1273" y="461"/>
                  <a:pt x="1273" y="459"/>
                  <a:pt x="1272" y="457"/>
                </a:cubicBezTo>
                <a:cubicBezTo>
                  <a:pt x="1271" y="456"/>
                  <a:pt x="1269" y="456"/>
                  <a:pt x="1268" y="457"/>
                </a:cubicBezTo>
                <a:lnTo>
                  <a:pt x="1265" y="460"/>
                </a:lnTo>
                <a:close/>
                <a:moveTo>
                  <a:pt x="1604" y="130"/>
                </a:moveTo>
                <a:cubicBezTo>
                  <a:pt x="1605" y="129"/>
                  <a:pt x="1605" y="127"/>
                  <a:pt x="1604" y="125"/>
                </a:cubicBezTo>
                <a:cubicBezTo>
                  <a:pt x="1603" y="124"/>
                  <a:pt x="1601" y="124"/>
                  <a:pt x="1600" y="125"/>
                </a:cubicBezTo>
                <a:cubicBezTo>
                  <a:pt x="1597" y="128"/>
                  <a:pt x="1597" y="128"/>
                  <a:pt x="1597" y="128"/>
                </a:cubicBezTo>
                <a:cubicBezTo>
                  <a:pt x="1596" y="129"/>
                  <a:pt x="1596" y="131"/>
                  <a:pt x="1597" y="133"/>
                </a:cubicBezTo>
                <a:cubicBezTo>
                  <a:pt x="1598" y="133"/>
                  <a:pt x="1598" y="134"/>
                  <a:pt x="1599" y="134"/>
                </a:cubicBezTo>
                <a:cubicBezTo>
                  <a:pt x="1600" y="134"/>
                  <a:pt x="1601" y="133"/>
                  <a:pt x="1601" y="133"/>
                </a:cubicBezTo>
                <a:lnTo>
                  <a:pt x="1604" y="130"/>
                </a:lnTo>
                <a:close/>
                <a:moveTo>
                  <a:pt x="1521" y="218"/>
                </a:moveTo>
                <a:cubicBezTo>
                  <a:pt x="1504" y="236"/>
                  <a:pt x="1504" y="236"/>
                  <a:pt x="1504" y="236"/>
                </a:cubicBezTo>
                <a:cubicBezTo>
                  <a:pt x="1502" y="237"/>
                  <a:pt x="1502" y="239"/>
                  <a:pt x="1504" y="240"/>
                </a:cubicBezTo>
                <a:cubicBezTo>
                  <a:pt x="1504" y="241"/>
                  <a:pt x="1505" y="241"/>
                  <a:pt x="1506" y="241"/>
                </a:cubicBezTo>
                <a:cubicBezTo>
                  <a:pt x="1507" y="241"/>
                  <a:pt x="1507" y="241"/>
                  <a:pt x="1508" y="240"/>
                </a:cubicBezTo>
                <a:cubicBezTo>
                  <a:pt x="1526" y="222"/>
                  <a:pt x="1526" y="222"/>
                  <a:pt x="1526" y="222"/>
                </a:cubicBezTo>
                <a:cubicBezTo>
                  <a:pt x="1527" y="221"/>
                  <a:pt x="1527" y="219"/>
                  <a:pt x="1526" y="218"/>
                </a:cubicBezTo>
                <a:cubicBezTo>
                  <a:pt x="1524" y="217"/>
                  <a:pt x="1522" y="217"/>
                  <a:pt x="1521" y="218"/>
                </a:cubicBezTo>
                <a:close/>
                <a:moveTo>
                  <a:pt x="1591" y="148"/>
                </a:moveTo>
                <a:cubicBezTo>
                  <a:pt x="1573" y="166"/>
                  <a:pt x="1573" y="166"/>
                  <a:pt x="1573" y="166"/>
                </a:cubicBezTo>
                <a:cubicBezTo>
                  <a:pt x="1572" y="167"/>
                  <a:pt x="1572" y="169"/>
                  <a:pt x="1573" y="171"/>
                </a:cubicBezTo>
                <a:cubicBezTo>
                  <a:pt x="1574" y="171"/>
                  <a:pt x="1574" y="171"/>
                  <a:pt x="1575" y="171"/>
                </a:cubicBezTo>
                <a:cubicBezTo>
                  <a:pt x="1576" y="171"/>
                  <a:pt x="1577" y="171"/>
                  <a:pt x="1577" y="171"/>
                </a:cubicBezTo>
                <a:cubicBezTo>
                  <a:pt x="1595" y="153"/>
                  <a:pt x="1595" y="153"/>
                  <a:pt x="1595" y="153"/>
                </a:cubicBezTo>
                <a:cubicBezTo>
                  <a:pt x="1597" y="151"/>
                  <a:pt x="1597" y="149"/>
                  <a:pt x="1595" y="148"/>
                </a:cubicBezTo>
                <a:cubicBezTo>
                  <a:pt x="1594" y="147"/>
                  <a:pt x="1592" y="147"/>
                  <a:pt x="1591" y="148"/>
                </a:cubicBezTo>
                <a:close/>
                <a:moveTo>
                  <a:pt x="1277" y="467"/>
                </a:moveTo>
                <a:cubicBezTo>
                  <a:pt x="1276" y="466"/>
                  <a:pt x="1274" y="466"/>
                  <a:pt x="1272" y="467"/>
                </a:cubicBezTo>
                <a:cubicBezTo>
                  <a:pt x="1265" y="475"/>
                  <a:pt x="1265" y="475"/>
                  <a:pt x="1265" y="475"/>
                </a:cubicBezTo>
                <a:cubicBezTo>
                  <a:pt x="1263" y="476"/>
                  <a:pt x="1263" y="478"/>
                  <a:pt x="1265" y="479"/>
                </a:cubicBezTo>
                <a:cubicBezTo>
                  <a:pt x="1265" y="479"/>
                  <a:pt x="1266" y="480"/>
                  <a:pt x="1267" y="480"/>
                </a:cubicBezTo>
                <a:cubicBezTo>
                  <a:pt x="1268" y="480"/>
                  <a:pt x="1268" y="479"/>
                  <a:pt x="1269" y="479"/>
                </a:cubicBezTo>
                <a:cubicBezTo>
                  <a:pt x="1277" y="471"/>
                  <a:pt x="1277" y="471"/>
                  <a:pt x="1277" y="471"/>
                </a:cubicBezTo>
                <a:cubicBezTo>
                  <a:pt x="1278" y="470"/>
                  <a:pt x="1278" y="468"/>
                  <a:pt x="1277" y="467"/>
                </a:cubicBezTo>
                <a:close/>
                <a:moveTo>
                  <a:pt x="1471" y="273"/>
                </a:moveTo>
                <a:cubicBezTo>
                  <a:pt x="1470" y="271"/>
                  <a:pt x="1468" y="271"/>
                  <a:pt x="1467" y="273"/>
                </a:cubicBezTo>
                <a:cubicBezTo>
                  <a:pt x="1342" y="397"/>
                  <a:pt x="1342" y="397"/>
                  <a:pt x="1342" y="397"/>
                </a:cubicBezTo>
                <a:cubicBezTo>
                  <a:pt x="1341" y="399"/>
                  <a:pt x="1341" y="401"/>
                  <a:pt x="1342" y="402"/>
                </a:cubicBezTo>
                <a:cubicBezTo>
                  <a:pt x="1342" y="402"/>
                  <a:pt x="1343" y="403"/>
                  <a:pt x="1344" y="403"/>
                </a:cubicBezTo>
                <a:cubicBezTo>
                  <a:pt x="1345" y="403"/>
                  <a:pt x="1346" y="402"/>
                  <a:pt x="1346" y="402"/>
                </a:cubicBezTo>
                <a:cubicBezTo>
                  <a:pt x="1471" y="277"/>
                  <a:pt x="1471" y="277"/>
                  <a:pt x="1471" y="277"/>
                </a:cubicBezTo>
                <a:cubicBezTo>
                  <a:pt x="1472" y="276"/>
                  <a:pt x="1472" y="274"/>
                  <a:pt x="1471" y="273"/>
                </a:cubicBezTo>
                <a:close/>
                <a:moveTo>
                  <a:pt x="1543" y="197"/>
                </a:moveTo>
                <a:cubicBezTo>
                  <a:pt x="1542" y="198"/>
                  <a:pt x="1542" y="198"/>
                  <a:pt x="1542" y="198"/>
                </a:cubicBezTo>
                <a:cubicBezTo>
                  <a:pt x="1542" y="198"/>
                  <a:pt x="1542" y="198"/>
                  <a:pt x="1542" y="198"/>
                </a:cubicBezTo>
                <a:cubicBezTo>
                  <a:pt x="1535" y="205"/>
                  <a:pt x="1535" y="205"/>
                  <a:pt x="1535" y="205"/>
                </a:cubicBezTo>
                <a:cubicBezTo>
                  <a:pt x="1533" y="206"/>
                  <a:pt x="1533" y="208"/>
                  <a:pt x="1535" y="209"/>
                </a:cubicBezTo>
                <a:cubicBezTo>
                  <a:pt x="1535" y="210"/>
                  <a:pt x="1536" y="210"/>
                  <a:pt x="1537" y="210"/>
                </a:cubicBezTo>
                <a:cubicBezTo>
                  <a:pt x="1537" y="210"/>
                  <a:pt x="1538" y="210"/>
                  <a:pt x="1539" y="209"/>
                </a:cubicBezTo>
                <a:cubicBezTo>
                  <a:pt x="1545" y="203"/>
                  <a:pt x="1545" y="203"/>
                  <a:pt x="1545" y="203"/>
                </a:cubicBezTo>
                <a:cubicBezTo>
                  <a:pt x="1545" y="203"/>
                  <a:pt x="1545" y="203"/>
                  <a:pt x="1545" y="203"/>
                </a:cubicBezTo>
                <a:cubicBezTo>
                  <a:pt x="1547" y="201"/>
                  <a:pt x="1547" y="201"/>
                  <a:pt x="1547" y="201"/>
                </a:cubicBezTo>
                <a:cubicBezTo>
                  <a:pt x="1548" y="200"/>
                  <a:pt x="1548" y="198"/>
                  <a:pt x="1547" y="197"/>
                </a:cubicBezTo>
                <a:cubicBezTo>
                  <a:pt x="1546" y="196"/>
                  <a:pt x="1544" y="196"/>
                  <a:pt x="1543" y="197"/>
                </a:cubicBezTo>
                <a:close/>
                <a:moveTo>
                  <a:pt x="1075" y="665"/>
                </a:moveTo>
                <a:cubicBezTo>
                  <a:pt x="1050" y="690"/>
                  <a:pt x="1050" y="690"/>
                  <a:pt x="1050" y="690"/>
                </a:cubicBezTo>
                <a:cubicBezTo>
                  <a:pt x="1048" y="691"/>
                  <a:pt x="1048" y="693"/>
                  <a:pt x="1050" y="694"/>
                </a:cubicBezTo>
                <a:cubicBezTo>
                  <a:pt x="1050" y="695"/>
                  <a:pt x="1051" y="695"/>
                  <a:pt x="1052" y="695"/>
                </a:cubicBezTo>
                <a:cubicBezTo>
                  <a:pt x="1052" y="695"/>
                  <a:pt x="1053" y="695"/>
                  <a:pt x="1054" y="694"/>
                </a:cubicBezTo>
                <a:cubicBezTo>
                  <a:pt x="1079" y="669"/>
                  <a:pt x="1079" y="669"/>
                  <a:pt x="1079" y="669"/>
                </a:cubicBezTo>
                <a:cubicBezTo>
                  <a:pt x="1080" y="668"/>
                  <a:pt x="1080" y="666"/>
                  <a:pt x="1079" y="665"/>
                </a:cubicBezTo>
                <a:cubicBezTo>
                  <a:pt x="1078" y="663"/>
                  <a:pt x="1076" y="663"/>
                  <a:pt x="1075" y="665"/>
                </a:cubicBezTo>
                <a:close/>
                <a:moveTo>
                  <a:pt x="1496" y="243"/>
                </a:moveTo>
                <a:cubicBezTo>
                  <a:pt x="1480" y="259"/>
                  <a:pt x="1480" y="259"/>
                  <a:pt x="1480" y="259"/>
                </a:cubicBezTo>
                <a:cubicBezTo>
                  <a:pt x="1479" y="260"/>
                  <a:pt x="1479" y="262"/>
                  <a:pt x="1480" y="263"/>
                </a:cubicBezTo>
                <a:cubicBezTo>
                  <a:pt x="1481" y="264"/>
                  <a:pt x="1482" y="264"/>
                  <a:pt x="1482" y="264"/>
                </a:cubicBezTo>
                <a:cubicBezTo>
                  <a:pt x="1483" y="264"/>
                  <a:pt x="1484" y="264"/>
                  <a:pt x="1485" y="263"/>
                </a:cubicBezTo>
                <a:cubicBezTo>
                  <a:pt x="1500" y="248"/>
                  <a:pt x="1500" y="248"/>
                  <a:pt x="1500" y="248"/>
                </a:cubicBezTo>
                <a:cubicBezTo>
                  <a:pt x="1501" y="247"/>
                  <a:pt x="1501" y="245"/>
                  <a:pt x="1500" y="243"/>
                </a:cubicBezTo>
                <a:cubicBezTo>
                  <a:pt x="1499" y="242"/>
                  <a:pt x="1497" y="242"/>
                  <a:pt x="1496" y="243"/>
                </a:cubicBezTo>
                <a:close/>
                <a:moveTo>
                  <a:pt x="1599" y="159"/>
                </a:moveTo>
                <a:cubicBezTo>
                  <a:pt x="1598" y="157"/>
                  <a:pt x="1596" y="157"/>
                  <a:pt x="1595" y="159"/>
                </a:cubicBezTo>
                <a:cubicBezTo>
                  <a:pt x="1580" y="173"/>
                  <a:pt x="1580" y="173"/>
                  <a:pt x="1580" y="173"/>
                </a:cubicBezTo>
                <a:cubicBezTo>
                  <a:pt x="1579" y="174"/>
                  <a:pt x="1579" y="176"/>
                  <a:pt x="1580" y="177"/>
                </a:cubicBezTo>
                <a:cubicBezTo>
                  <a:pt x="1581" y="178"/>
                  <a:pt x="1582" y="178"/>
                  <a:pt x="1582" y="178"/>
                </a:cubicBezTo>
                <a:cubicBezTo>
                  <a:pt x="1583" y="178"/>
                  <a:pt x="1584" y="178"/>
                  <a:pt x="1585" y="177"/>
                </a:cubicBezTo>
                <a:cubicBezTo>
                  <a:pt x="1599" y="163"/>
                  <a:pt x="1599" y="163"/>
                  <a:pt x="1599" y="163"/>
                </a:cubicBezTo>
                <a:cubicBezTo>
                  <a:pt x="1600" y="162"/>
                  <a:pt x="1600" y="160"/>
                  <a:pt x="1599" y="159"/>
                </a:cubicBezTo>
                <a:close/>
                <a:moveTo>
                  <a:pt x="1544" y="209"/>
                </a:moveTo>
                <a:cubicBezTo>
                  <a:pt x="1539" y="214"/>
                  <a:pt x="1539" y="214"/>
                  <a:pt x="1539" y="214"/>
                </a:cubicBezTo>
                <a:cubicBezTo>
                  <a:pt x="1538" y="215"/>
                  <a:pt x="1538" y="217"/>
                  <a:pt x="1539" y="218"/>
                </a:cubicBezTo>
                <a:cubicBezTo>
                  <a:pt x="1540" y="219"/>
                  <a:pt x="1541" y="219"/>
                  <a:pt x="1541" y="219"/>
                </a:cubicBezTo>
                <a:cubicBezTo>
                  <a:pt x="1542" y="219"/>
                  <a:pt x="1543" y="219"/>
                  <a:pt x="1544" y="218"/>
                </a:cubicBezTo>
                <a:cubicBezTo>
                  <a:pt x="1548" y="214"/>
                  <a:pt x="1548" y="214"/>
                  <a:pt x="1548" y="214"/>
                </a:cubicBezTo>
                <a:cubicBezTo>
                  <a:pt x="1549" y="212"/>
                  <a:pt x="1549" y="210"/>
                  <a:pt x="1548" y="209"/>
                </a:cubicBezTo>
                <a:cubicBezTo>
                  <a:pt x="1547" y="208"/>
                  <a:pt x="1545" y="208"/>
                  <a:pt x="1544" y="209"/>
                </a:cubicBezTo>
                <a:close/>
                <a:moveTo>
                  <a:pt x="1068" y="685"/>
                </a:moveTo>
                <a:cubicBezTo>
                  <a:pt x="1064" y="690"/>
                  <a:pt x="1064" y="690"/>
                  <a:pt x="1064" y="690"/>
                </a:cubicBezTo>
                <a:cubicBezTo>
                  <a:pt x="1062" y="691"/>
                  <a:pt x="1062" y="693"/>
                  <a:pt x="1064" y="694"/>
                </a:cubicBezTo>
                <a:cubicBezTo>
                  <a:pt x="1064" y="695"/>
                  <a:pt x="1065" y="695"/>
                  <a:pt x="1066" y="695"/>
                </a:cubicBezTo>
                <a:cubicBezTo>
                  <a:pt x="1067" y="695"/>
                  <a:pt x="1067" y="695"/>
                  <a:pt x="1068" y="694"/>
                </a:cubicBezTo>
                <a:cubicBezTo>
                  <a:pt x="1072" y="690"/>
                  <a:pt x="1072" y="690"/>
                  <a:pt x="1072" y="690"/>
                </a:cubicBezTo>
                <a:cubicBezTo>
                  <a:pt x="1073" y="688"/>
                  <a:pt x="1073" y="687"/>
                  <a:pt x="1072" y="685"/>
                </a:cubicBezTo>
                <a:cubicBezTo>
                  <a:pt x="1071" y="684"/>
                  <a:pt x="1069" y="684"/>
                  <a:pt x="1068" y="685"/>
                </a:cubicBezTo>
                <a:close/>
                <a:moveTo>
                  <a:pt x="1277" y="476"/>
                </a:moveTo>
                <a:cubicBezTo>
                  <a:pt x="1271" y="483"/>
                  <a:pt x="1271" y="483"/>
                  <a:pt x="1271" y="483"/>
                </a:cubicBezTo>
                <a:cubicBezTo>
                  <a:pt x="1269" y="484"/>
                  <a:pt x="1269" y="486"/>
                  <a:pt x="1271" y="487"/>
                </a:cubicBezTo>
                <a:cubicBezTo>
                  <a:pt x="1271" y="487"/>
                  <a:pt x="1272" y="488"/>
                  <a:pt x="1273" y="488"/>
                </a:cubicBezTo>
                <a:cubicBezTo>
                  <a:pt x="1274" y="488"/>
                  <a:pt x="1274" y="487"/>
                  <a:pt x="1275" y="487"/>
                </a:cubicBezTo>
                <a:cubicBezTo>
                  <a:pt x="1281" y="481"/>
                  <a:pt x="1281" y="481"/>
                  <a:pt x="1281" y="481"/>
                </a:cubicBezTo>
                <a:cubicBezTo>
                  <a:pt x="1282" y="480"/>
                  <a:pt x="1282" y="478"/>
                  <a:pt x="1281" y="476"/>
                </a:cubicBezTo>
                <a:cubicBezTo>
                  <a:pt x="1280" y="475"/>
                  <a:pt x="1278" y="475"/>
                  <a:pt x="1277" y="476"/>
                </a:cubicBezTo>
                <a:close/>
                <a:moveTo>
                  <a:pt x="1485" y="276"/>
                </a:moveTo>
                <a:cubicBezTo>
                  <a:pt x="1485" y="276"/>
                  <a:pt x="1486" y="276"/>
                  <a:pt x="1487" y="275"/>
                </a:cubicBezTo>
                <a:cubicBezTo>
                  <a:pt x="1498" y="264"/>
                  <a:pt x="1498" y="264"/>
                  <a:pt x="1498" y="264"/>
                </a:cubicBezTo>
                <a:cubicBezTo>
                  <a:pt x="1499" y="263"/>
                  <a:pt x="1499" y="261"/>
                  <a:pt x="1498" y="260"/>
                </a:cubicBezTo>
                <a:cubicBezTo>
                  <a:pt x="1497" y="259"/>
                  <a:pt x="1495" y="259"/>
                  <a:pt x="1493" y="260"/>
                </a:cubicBezTo>
                <a:cubicBezTo>
                  <a:pt x="1482" y="271"/>
                  <a:pt x="1482" y="271"/>
                  <a:pt x="1482" y="271"/>
                </a:cubicBezTo>
                <a:cubicBezTo>
                  <a:pt x="1481" y="272"/>
                  <a:pt x="1481" y="274"/>
                  <a:pt x="1482" y="275"/>
                </a:cubicBezTo>
                <a:cubicBezTo>
                  <a:pt x="1483" y="276"/>
                  <a:pt x="1484" y="276"/>
                  <a:pt x="1485" y="276"/>
                </a:cubicBezTo>
                <a:close/>
                <a:moveTo>
                  <a:pt x="1463" y="291"/>
                </a:moveTo>
                <a:cubicBezTo>
                  <a:pt x="1346" y="407"/>
                  <a:pt x="1346" y="407"/>
                  <a:pt x="1346" y="407"/>
                </a:cubicBezTo>
                <a:cubicBezTo>
                  <a:pt x="1345" y="408"/>
                  <a:pt x="1345" y="410"/>
                  <a:pt x="1346" y="411"/>
                </a:cubicBezTo>
                <a:cubicBezTo>
                  <a:pt x="1347" y="412"/>
                  <a:pt x="1347" y="412"/>
                  <a:pt x="1348" y="412"/>
                </a:cubicBezTo>
                <a:cubicBezTo>
                  <a:pt x="1349" y="412"/>
                  <a:pt x="1350" y="412"/>
                  <a:pt x="1350" y="411"/>
                </a:cubicBezTo>
                <a:cubicBezTo>
                  <a:pt x="1467" y="295"/>
                  <a:pt x="1467" y="295"/>
                  <a:pt x="1467" y="295"/>
                </a:cubicBezTo>
                <a:cubicBezTo>
                  <a:pt x="1468" y="294"/>
                  <a:pt x="1468" y="292"/>
                  <a:pt x="1467" y="291"/>
                </a:cubicBezTo>
                <a:cubicBezTo>
                  <a:pt x="1466" y="289"/>
                  <a:pt x="1464" y="289"/>
                  <a:pt x="1463" y="291"/>
                </a:cubicBezTo>
                <a:close/>
                <a:moveTo>
                  <a:pt x="1593" y="183"/>
                </a:moveTo>
                <a:cubicBezTo>
                  <a:pt x="1597" y="178"/>
                  <a:pt x="1597" y="178"/>
                  <a:pt x="1597" y="178"/>
                </a:cubicBezTo>
                <a:cubicBezTo>
                  <a:pt x="1599" y="177"/>
                  <a:pt x="1599" y="175"/>
                  <a:pt x="1597" y="174"/>
                </a:cubicBezTo>
                <a:cubicBezTo>
                  <a:pt x="1596" y="173"/>
                  <a:pt x="1594" y="173"/>
                  <a:pt x="1593" y="174"/>
                </a:cubicBezTo>
                <a:cubicBezTo>
                  <a:pt x="1588" y="179"/>
                  <a:pt x="1588" y="179"/>
                  <a:pt x="1588" y="179"/>
                </a:cubicBezTo>
                <a:cubicBezTo>
                  <a:pt x="1587" y="180"/>
                  <a:pt x="1587" y="182"/>
                  <a:pt x="1588" y="183"/>
                </a:cubicBezTo>
                <a:cubicBezTo>
                  <a:pt x="1589" y="184"/>
                  <a:pt x="1590" y="184"/>
                  <a:pt x="1590" y="184"/>
                </a:cubicBezTo>
                <a:cubicBezTo>
                  <a:pt x="1591" y="184"/>
                  <a:pt x="1592" y="184"/>
                  <a:pt x="1593" y="183"/>
                </a:cubicBezTo>
                <a:close/>
                <a:moveTo>
                  <a:pt x="1546" y="221"/>
                </a:moveTo>
                <a:cubicBezTo>
                  <a:pt x="1544" y="223"/>
                  <a:pt x="1544" y="223"/>
                  <a:pt x="1544" y="223"/>
                </a:cubicBezTo>
                <a:cubicBezTo>
                  <a:pt x="1543" y="224"/>
                  <a:pt x="1543" y="226"/>
                  <a:pt x="1544" y="227"/>
                </a:cubicBezTo>
                <a:cubicBezTo>
                  <a:pt x="1545" y="228"/>
                  <a:pt x="1545" y="228"/>
                  <a:pt x="1546" y="228"/>
                </a:cubicBezTo>
                <a:cubicBezTo>
                  <a:pt x="1547" y="228"/>
                  <a:pt x="1548" y="228"/>
                  <a:pt x="1548" y="227"/>
                </a:cubicBezTo>
                <a:cubicBezTo>
                  <a:pt x="1551" y="225"/>
                  <a:pt x="1551" y="225"/>
                  <a:pt x="1551" y="225"/>
                </a:cubicBezTo>
                <a:cubicBezTo>
                  <a:pt x="1552" y="224"/>
                  <a:pt x="1552" y="222"/>
                  <a:pt x="1551" y="221"/>
                </a:cubicBezTo>
                <a:cubicBezTo>
                  <a:pt x="1550" y="219"/>
                  <a:pt x="1548" y="219"/>
                  <a:pt x="1546" y="221"/>
                </a:cubicBezTo>
                <a:close/>
                <a:moveTo>
                  <a:pt x="1474" y="297"/>
                </a:moveTo>
                <a:cubicBezTo>
                  <a:pt x="1473" y="296"/>
                  <a:pt x="1471" y="296"/>
                  <a:pt x="1470" y="297"/>
                </a:cubicBezTo>
                <a:cubicBezTo>
                  <a:pt x="1351" y="417"/>
                  <a:pt x="1351" y="417"/>
                  <a:pt x="1351" y="417"/>
                </a:cubicBezTo>
                <a:cubicBezTo>
                  <a:pt x="1349" y="418"/>
                  <a:pt x="1349" y="420"/>
                  <a:pt x="1351" y="421"/>
                </a:cubicBezTo>
                <a:cubicBezTo>
                  <a:pt x="1351" y="422"/>
                  <a:pt x="1352" y="422"/>
                  <a:pt x="1353" y="422"/>
                </a:cubicBezTo>
                <a:cubicBezTo>
                  <a:pt x="1353" y="422"/>
                  <a:pt x="1354" y="422"/>
                  <a:pt x="1355" y="421"/>
                </a:cubicBezTo>
                <a:cubicBezTo>
                  <a:pt x="1474" y="302"/>
                  <a:pt x="1474" y="302"/>
                  <a:pt x="1474" y="302"/>
                </a:cubicBezTo>
                <a:cubicBezTo>
                  <a:pt x="1476" y="300"/>
                  <a:pt x="1476" y="298"/>
                  <a:pt x="1474" y="297"/>
                </a:cubicBezTo>
                <a:close/>
                <a:moveTo>
                  <a:pt x="1494" y="273"/>
                </a:moveTo>
                <a:cubicBezTo>
                  <a:pt x="1493" y="274"/>
                  <a:pt x="1493" y="276"/>
                  <a:pt x="1494" y="277"/>
                </a:cubicBezTo>
                <a:cubicBezTo>
                  <a:pt x="1495" y="278"/>
                  <a:pt x="1496" y="278"/>
                  <a:pt x="1496" y="278"/>
                </a:cubicBezTo>
                <a:cubicBezTo>
                  <a:pt x="1497" y="278"/>
                  <a:pt x="1498" y="278"/>
                  <a:pt x="1498" y="277"/>
                </a:cubicBezTo>
                <a:cubicBezTo>
                  <a:pt x="1506" y="270"/>
                  <a:pt x="1506" y="270"/>
                  <a:pt x="1506" y="270"/>
                </a:cubicBezTo>
                <a:cubicBezTo>
                  <a:pt x="1507" y="269"/>
                  <a:pt x="1507" y="267"/>
                  <a:pt x="1506" y="266"/>
                </a:cubicBezTo>
                <a:cubicBezTo>
                  <a:pt x="1505" y="264"/>
                  <a:pt x="1503" y="264"/>
                  <a:pt x="1502" y="266"/>
                </a:cubicBezTo>
                <a:lnTo>
                  <a:pt x="1494" y="273"/>
                </a:lnTo>
                <a:close/>
                <a:moveTo>
                  <a:pt x="1366" y="420"/>
                </a:moveTo>
                <a:cubicBezTo>
                  <a:pt x="1366" y="420"/>
                  <a:pt x="1367" y="421"/>
                  <a:pt x="1368" y="421"/>
                </a:cubicBezTo>
                <a:cubicBezTo>
                  <a:pt x="1369" y="421"/>
                  <a:pt x="1370" y="420"/>
                  <a:pt x="1370" y="420"/>
                </a:cubicBezTo>
                <a:cubicBezTo>
                  <a:pt x="1480" y="310"/>
                  <a:pt x="1480" y="310"/>
                  <a:pt x="1480" y="310"/>
                </a:cubicBezTo>
                <a:cubicBezTo>
                  <a:pt x="1481" y="309"/>
                  <a:pt x="1481" y="307"/>
                  <a:pt x="1480" y="306"/>
                </a:cubicBezTo>
                <a:cubicBezTo>
                  <a:pt x="1479" y="304"/>
                  <a:pt x="1477" y="304"/>
                  <a:pt x="1476" y="306"/>
                </a:cubicBezTo>
                <a:cubicBezTo>
                  <a:pt x="1366" y="415"/>
                  <a:pt x="1366" y="415"/>
                  <a:pt x="1366" y="415"/>
                </a:cubicBezTo>
                <a:cubicBezTo>
                  <a:pt x="1365" y="417"/>
                  <a:pt x="1365" y="419"/>
                  <a:pt x="1366" y="420"/>
                </a:cubicBezTo>
                <a:close/>
                <a:moveTo>
                  <a:pt x="1555" y="226"/>
                </a:moveTo>
                <a:cubicBezTo>
                  <a:pt x="1550" y="231"/>
                  <a:pt x="1550" y="231"/>
                  <a:pt x="1550" y="231"/>
                </a:cubicBezTo>
                <a:cubicBezTo>
                  <a:pt x="1549" y="233"/>
                  <a:pt x="1549" y="235"/>
                  <a:pt x="1550" y="236"/>
                </a:cubicBezTo>
                <a:cubicBezTo>
                  <a:pt x="1550" y="236"/>
                  <a:pt x="1551" y="237"/>
                  <a:pt x="1552" y="237"/>
                </a:cubicBezTo>
                <a:cubicBezTo>
                  <a:pt x="1553" y="237"/>
                  <a:pt x="1554" y="236"/>
                  <a:pt x="1554" y="236"/>
                </a:cubicBezTo>
                <a:cubicBezTo>
                  <a:pt x="1559" y="231"/>
                  <a:pt x="1559" y="231"/>
                  <a:pt x="1559" y="231"/>
                </a:cubicBezTo>
                <a:cubicBezTo>
                  <a:pt x="1561" y="229"/>
                  <a:pt x="1561" y="227"/>
                  <a:pt x="1559" y="226"/>
                </a:cubicBezTo>
                <a:cubicBezTo>
                  <a:pt x="1558" y="225"/>
                  <a:pt x="1556" y="225"/>
                  <a:pt x="1555" y="226"/>
                </a:cubicBezTo>
                <a:close/>
                <a:moveTo>
                  <a:pt x="1344" y="441"/>
                </a:moveTo>
                <a:cubicBezTo>
                  <a:pt x="1343" y="440"/>
                  <a:pt x="1341" y="440"/>
                  <a:pt x="1340" y="441"/>
                </a:cubicBezTo>
                <a:cubicBezTo>
                  <a:pt x="1336" y="445"/>
                  <a:pt x="1336" y="445"/>
                  <a:pt x="1336" y="445"/>
                </a:cubicBezTo>
                <a:cubicBezTo>
                  <a:pt x="1335" y="446"/>
                  <a:pt x="1335" y="448"/>
                  <a:pt x="1336" y="449"/>
                </a:cubicBezTo>
                <a:cubicBezTo>
                  <a:pt x="1337" y="450"/>
                  <a:pt x="1338" y="450"/>
                  <a:pt x="1339" y="450"/>
                </a:cubicBezTo>
                <a:cubicBezTo>
                  <a:pt x="1339" y="450"/>
                  <a:pt x="1340" y="450"/>
                  <a:pt x="1341" y="449"/>
                </a:cubicBezTo>
                <a:cubicBezTo>
                  <a:pt x="1344" y="445"/>
                  <a:pt x="1344" y="445"/>
                  <a:pt x="1344" y="445"/>
                </a:cubicBezTo>
                <a:cubicBezTo>
                  <a:pt x="1346" y="444"/>
                  <a:pt x="1346" y="442"/>
                  <a:pt x="1344" y="441"/>
                </a:cubicBezTo>
                <a:close/>
                <a:moveTo>
                  <a:pt x="1594" y="196"/>
                </a:moveTo>
                <a:cubicBezTo>
                  <a:pt x="1598" y="192"/>
                  <a:pt x="1598" y="192"/>
                  <a:pt x="1598" y="192"/>
                </a:cubicBezTo>
                <a:cubicBezTo>
                  <a:pt x="1599" y="191"/>
                  <a:pt x="1599" y="189"/>
                  <a:pt x="1598" y="188"/>
                </a:cubicBezTo>
                <a:cubicBezTo>
                  <a:pt x="1596" y="187"/>
                  <a:pt x="1594" y="187"/>
                  <a:pt x="1593" y="188"/>
                </a:cubicBezTo>
                <a:cubicBezTo>
                  <a:pt x="1590" y="191"/>
                  <a:pt x="1590" y="191"/>
                  <a:pt x="1590" y="191"/>
                </a:cubicBezTo>
                <a:cubicBezTo>
                  <a:pt x="1589" y="193"/>
                  <a:pt x="1589" y="194"/>
                  <a:pt x="1590" y="196"/>
                </a:cubicBezTo>
                <a:cubicBezTo>
                  <a:pt x="1590" y="196"/>
                  <a:pt x="1591" y="197"/>
                  <a:pt x="1592" y="197"/>
                </a:cubicBezTo>
                <a:cubicBezTo>
                  <a:pt x="1593" y="197"/>
                  <a:pt x="1594" y="196"/>
                  <a:pt x="1594" y="196"/>
                </a:cubicBezTo>
                <a:close/>
                <a:moveTo>
                  <a:pt x="1508" y="273"/>
                </a:moveTo>
                <a:cubicBezTo>
                  <a:pt x="1497" y="284"/>
                  <a:pt x="1497" y="284"/>
                  <a:pt x="1497" y="284"/>
                </a:cubicBezTo>
                <a:cubicBezTo>
                  <a:pt x="1496" y="285"/>
                  <a:pt x="1496" y="287"/>
                  <a:pt x="1497" y="289"/>
                </a:cubicBezTo>
                <a:cubicBezTo>
                  <a:pt x="1497" y="289"/>
                  <a:pt x="1498" y="290"/>
                  <a:pt x="1499" y="290"/>
                </a:cubicBezTo>
                <a:cubicBezTo>
                  <a:pt x="1500" y="290"/>
                  <a:pt x="1501" y="289"/>
                  <a:pt x="1501" y="289"/>
                </a:cubicBezTo>
                <a:cubicBezTo>
                  <a:pt x="1513" y="277"/>
                  <a:pt x="1513" y="277"/>
                  <a:pt x="1513" y="277"/>
                </a:cubicBezTo>
                <a:cubicBezTo>
                  <a:pt x="1514" y="276"/>
                  <a:pt x="1514" y="274"/>
                  <a:pt x="1513" y="273"/>
                </a:cubicBezTo>
                <a:cubicBezTo>
                  <a:pt x="1512" y="272"/>
                  <a:pt x="1510" y="272"/>
                  <a:pt x="1508" y="273"/>
                </a:cubicBezTo>
                <a:close/>
                <a:moveTo>
                  <a:pt x="1566" y="229"/>
                </a:moveTo>
                <a:cubicBezTo>
                  <a:pt x="1554" y="241"/>
                  <a:pt x="1554" y="241"/>
                  <a:pt x="1554" y="241"/>
                </a:cubicBezTo>
                <a:cubicBezTo>
                  <a:pt x="1550" y="245"/>
                  <a:pt x="1550" y="245"/>
                  <a:pt x="1550" y="245"/>
                </a:cubicBezTo>
                <a:cubicBezTo>
                  <a:pt x="1549" y="247"/>
                  <a:pt x="1549" y="248"/>
                  <a:pt x="1550" y="250"/>
                </a:cubicBezTo>
                <a:cubicBezTo>
                  <a:pt x="1550" y="250"/>
                  <a:pt x="1551" y="251"/>
                  <a:pt x="1552" y="251"/>
                </a:cubicBezTo>
                <a:cubicBezTo>
                  <a:pt x="1553" y="251"/>
                  <a:pt x="1554" y="250"/>
                  <a:pt x="1554" y="250"/>
                </a:cubicBezTo>
                <a:cubicBezTo>
                  <a:pt x="1559" y="245"/>
                  <a:pt x="1559" y="245"/>
                  <a:pt x="1559" y="245"/>
                </a:cubicBezTo>
                <a:cubicBezTo>
                  <a:pt x="1570" y="234"/>
                  <a:pt x="1570" y="234"/>
                  <a:pt x="1570" y="234"/>
                </a:cubicBezTo>
                <a:cubicBezTo>
                  <a:pt x="1571" y="232"/>
                  <a:pt x="1571" y="230"/>
                  <a:pt x="1570" y="229"/>
                </a:cubicBezTo>
                <a:cubicBezTo>
                  <a:pt x="1569" y="228"/>
                  <a:pt x="1567" y="228"/>
                  <a:pt x="1566" y="229"/>
                </a:cubicBezTo>
                <a:close/>
                <a:moveTo>
                  <a:pt x="1371" y="432"/>
                </a:moveTo>
                <a:cubicBezTo>
                  <a:pt x="1372" y="432"/>
                  <a:pt x="1372" y="431"/>
                  <a:pt x="1373" y="431"/>
                </a:cubicBezTo>
                <a:cubicBezTo>
                  <a:pt x="1487" y="317"/>
                  <a:pt x="1487" y="317"/>
                  <a:pt x="1487" y="317"/>
                </a:cubicBezTo>
                <a:cubicBezTo>
                  <a:pt x="1488" y="315"/>
                  <a:pt x="1488" y="313"/>
                  <a:pt x="1487" y="312"/>
                </a:cubicBezTo>
                <a:cubicBezTo>
                  <a:pt x="1486" y="311"/>
                  <a:pt x="1484" y="311"/>
                  <a:pt x="1483" y="312"/>
                </a:cubicBezTo>
                <a:cubicBezTo>
                  <a:pt x="1369" y="426"/>
                  <a:pt x="1369" y="426"/>
                  <a:pt x="1369" y="426"/>
                </a:cubicBezTo>
                <a:cubicBezTo>
                  <a:pt x="1367" y="428"/>
                  <a:pt x="1367" y="430"/>
                  <a:pt x="1369" y="431"/>
                </a:cubicBezTo>
                <a:cubicBezTo>
                  <a:pt x="1369" y="431"/>
                  <a:pt x="1370" y="432"/>
                  <a:pt x="1371" y="432"/>
                </a:cubicBezTo>
                <a:close/>
                <a:moveTo>
                  <a:pt x="1514" y="281"/>
                </a:moveTo>
                <a:cubicBezTo>
                  <a:pt x="1499" y="296"/>
                  <a:pt x="1499" y="296"/>
                  <a:pt x="1499" y="296"/>
                </a:cubicBezTo>
                <a:cubicBezTo>
                  <a:pt x="1498" y="297"/>
                  <a:pt x="1498" y="299"/>
                  <a:pt x="1499" y="300"/>
                </a:cubicBezTo>
                <a:cubicBezTo>
                  <a:pt x="1500" y="301"/>
                  <a:pt x="1500" y="301"/>
                  <a:pt x="1501" y="301"/>
                </a:cubicBezTo>
                <a:cubicBezTo>
                  <a:pt x="1502" y="301"/>
                  <a:pt x="1503" y="301"/>
                  <a:pt x="1503" y="300"/>
                </a:cubicBezTo>
                <a:cubicBezTo>
                  <a:pt x="1519" y="285"/>
                  <a:pt x="1519" y="285"/>
                  <a:pt x="1519" y="285"/>
                </a:cubicBezTo>
                <a:cubicBezTo>
                  <a:pt x="1520" y="284"/>
                  <a:pt x="1520" y="282"/>
                  <a:pt x="1519" y="281"/>
                </a:cubicBezTo>
                <a:cubicBezTo>
                  <a:pt x="1518" y="280"/>
                  <a:pt x="1516" y="280"/>
                  <a:pt x="1514" y="281"/>
                </a:cubicBezTo>
                <a:close/>
                <a:moveTo>
                  <a:pt x="1576" y="242"/>
                </a:moveTo>
                <a:cubicBezTo>
                  <a:pt x="1577" y="241"/>
                  <a:pt x="1577" y="241"/>
                  <a:pt x="1577" y="241"/>
                </a:cubicBezTo>
                <a:cubicBezTo>
                  <a:pt x="1578" y="240"/>
                  <a:pt x="1578" y="238"/>
                  <a:pt x="1577" y="236"/>
                </a:cubicBezTo>
                <a:cubicBezTo>
                  <a:pt x="1576" y="235"/>
                  <a:pt x="1574" y="235"/>
                  <a:pt x="1573" y="236"/>
                </a:cubicBezTo>
                <a:cubicBezTo>
                  <a:pt x="1572" y="237"/>
                  <a:pt x="1572" y="237"/>
                  <a:pt x="1572" y="237"/>
                </a:cubicBezTo>
                <a:cubicBezTo>
                  <a:pt x="1571" y="238"/>
                  <a:pt x="1571" y="240"/>
                  <a:pt x="1572" y="242"/>
                </a:cubicBezTo>
                <a:cubicBezTo>
                  <a:pt x="1573" y="242"/>
                  <a:pt x="1573" y="242"/>
                  <a:pt x="1574" y="242"/>
                </a:cubicBezTo>
                <a:cubicBezTo>
                  <a:pt x="1575" y="242"/>
                  <a:pt x="1576" y="242"/>
                  <a:pt x="1576" y="242"/>
                </a:cubicBezTo>
                <a:close/>
                <a:moveTo>
                  <a:pt x="1374" y="443"/>
                </a:moveTo>
                <a:cubicBezTo>
                  <a:pt x="1374" y="443"/>
                  <a:pt x="1375" y="443"/>
                  <a:pt x="1376" y="442"/>
                </a:cubicBezTo>
                <a:cubicBezTo>
                  <a:pt x="1415" y="403"/>
                  <a:pt x="1415" y="403"/>
                  <a:pt x="1415" y="403"/>
                </a:cubicBezTo>
                <a:cubicBezTo>
                  <a:pt x="1416" y="402"/>
                  <a:pt x="1416" y="400"/>
                  <a:pt x="1415" y="399"/>
                </a:cubicBezTo>
                <a:cubicBezTo>
                  <a:pt x="1414" y="397"/>
                  <a:pt x="1412" y="397"/>
                  <a:pt x="1411" y="399"/>
                </a:cubicBezTo>
                <a:cubicBezTo>
                  <a:pt x="1371" y="438"/>
                  <a:pt x="1371" y="438"/>
                  <a:pt x="1371" y="438"/>
                </a:cubicBezTo>
                <a:cubicBezTo>
                  <a:pt x="1370" y="439"/>
                  <a:pt x="1370" y="441"/>
                  <a:pt x="1371" y="442"/>
                </a:cubicBezTo>
                <a:cubicBezTo>
                  <a:pt x="1372" y="443"/>
                  <a:pt x="1373" y="443"/>
                  <a:pt x="1374" y="443"/>
                </a:cubicBezTo>
                <a:close/>
                <a:moveTo>
                  <a:pt x="1491" y="322"/>
                </a:moveTo>
                <a:cubicBezTo>
                  <a:pt x="1490" y="321"/>
                  <a:pt x="1488" y="321"/>
                  <a:pt x="1487" y="322"/>
                </a:cubicBezTo>
                <a:cubicBezTo>
                  <a:pt x="1429" y="380"/>
                  <a:pt x="1429" y="380"/>
                  <a:pt x="1429" y="380"/>
                </a:cubicBezTo>
                <a:cubicBezTo>
                  <a:pt x="1428" y="381"/>
                  <a:pt x="1428" y="383"/>
                  <a:pt x="1429" y="384"/>
                </a:cubicBezTo>
                <a:cubicBezTo>
                  <a:pt x="1430" y="385"/>
                  <a:pt x="1430" y="385"/>
                  <a:pt x="1431" y="385"/>
                </a:cubicBezTo>
                <a:cubicBezTo>
                  <a:pt x="1432" y="385"/>
                  <a:pt x="1433" y="385"/>
                  <a:pt x="1433" y="384"/>
                </a:cubicBezTo>
                <a:cubicBezTo>
                  <a:pt x="1491" y="327"/>
                  <a:pt x="1491" y="327"/>
                  <a:pt x="1491" y="327"/>
                </a:cubicBezTo>
                <a:cubicBezTo>
                  <a:pt x="1492" y="326"/>
                  <a:pt x="1492" y="324"/>
                  <a:pt x="1491" y="322"/>
                </a:cubicBezTo>
                <a:close/>
                <a:moveTo>
                  <a:pt x="1569" y="249"/>
                </a:moveTo>
                <a:cubicBezTo>
                  <a:pt x="1572" y="246"/>
                  <a:pt x="1572" y="246"/>
                  <a:pt x="1572" y="246"/>
                </a:cubicBezTo>
                <a:cubicBezTo>
                  <a:pt x="1572" y="246"/>
                  <a:pt x="1572" y="246"/>
                  <a:pt x="1572" y="245"/>
                </a:cubicBezTo>
                <a:cubicBezTo>
                  <a:pt x="1573" y="245"/>
                  <a:pt x="1573" y="244"/>
                  <a:pt x="1573" y="244"/>
                </a:cubicBezTo>
                <a:cubicBezTo>
                  <a:pt x="1573" y="243"/>
                  <a:pt x="1572" y="242"/>
                  <a:pt x="1572" y="242"/>
                </a:cubicBezTo>
                <a:cubicBezTo>
                  <a:pt x="1571" y="241"/>
                  <a:pt x="1571" y="241"/>
                  <a:pt x="1571" y="241"/>
                </a:cubicBezTo>
                <a:cubicBezTo>
                  <a:pt x="1570" y="241"/>
                  <a:pt x="1568" y="241"/>
                  <a:pt x="1567" y="242"/>
                </a:cubicBezTo>
                <a:cubicBezTo>
                  <a:pt x="1555" y="254"/>
                  <a:pt x="1555" y="254"/>
                  <a:pt x="1555" y="254"/>
                </a:cubicBezTo>
                <a:cubicBezTo>
                  <a:pt x="1554" y="255"/>
                  <a:pt x="1554" y="257"/>
                  <a:pt x="1555" y="258"/>
                </a:cubicBezTo>
                <a:cubicBezTo>
                  <a:pt x="1556" y="259"/>
                  <a:pt x="1557" y="259"/>
                  <a:pt x="1557" y="259"/>
                </a:cubicBezTo>
                <a:cubicBezTo>
                  <a:pt x="1558" y="259"/>
                  <a:pt x="1559" y="259"/>
                  <a:pt x="1560" y="258"/>
                </a:cubicBezTo>
                <a:lnTo>
                  <a:pt x="1569" y="249"/>
                </a:lnTo>
                <a:close/>
                <a:moveTo>
                  <a:pt x="1438" y="390"/>
                </a:moveTo>
                <a:cubicBezTo>
                  <a:pt x="1436" y="389"/>
                  <a:pt x="1434" y="389"/>
                  <a:pt x="1433" y="390"/>
                </a:cubicBezTo>
                <a:cubicBezTo>
                  <a:pt x="1425" y="398"/>
                  <a:pt x="1425" y="398"/>
                  <a:pt x="1425" y="398"/>
                </a:cubicBezTo>
                <a:cubicBezTo>
                  <a:pt x="1424" y="399"/>
                  <a:pt x="1424" y="401"/>
                  <a:pt x="1425" y="402"/>
                </a:cubicBezTo>
                <a:cubicBezTo>
                  <a:pt x="1426" y="403"/>
                  <a:pt x="1427" y="403"/>
                  <a:pt x="1427" y="403"/>
                </a:cubicBezTo>
                <a:cubicBezTo>
                  <a:pt x="1428" y="403"/>
                  <a:pt x="1429" y="403"/>
                  <a:pt x="1429" y="402"/>
                </a:cubicBezTo>
                <a:cubicBezTo>
                  <a:pt x="1438" y="394"/>
                  <a:pt x="1438" y="394"/>
                  <a:pt x="1438" y="394"/>
                </a:cubicBezTo>
                <a:cubicBezTo>
                  <a:pt x="1439" y="393"/>
                  <a:pt x="1439" y="391"/>
                  <a:pt x="1438" y="390"/>
                </a:cubicBezTo>
                <a:close/>
                <a:moveTo>
                  <a:pt x="1488" y="340"/>
                </a:moveTo>
                <a:cubicBezTo>
                  <a:pt x="1486" y="339"/>
                  <a:pt x="1484" y="339"/>
                  <a:pt x="1483" y="340"/>
                </a:cubicBezTo>
                <a:cubicBezTo>
                  <a:pt x="1445" y="378"/>
                  <a:pt x="1445" y="378"/>
                  <a:pt x="1445" y="378"/>
                </a:cubicBezTo>
                <a:cubicBezTo>
                  <a:pt x="1443" y="380"/>
                  <a:pt x="1443" y="382"/>
                  <a:pt x="1445" y="383"/>
                </a:cubicBezTo>
                <a:cubicBezTo>
                  <a:pt x="1445" y="383"/>
                  <a:pt x="1446" y="384"/>
                  <a:pt x="1447" y="384"/>
                </a:cubicBezTo>
                <a:cubicBezTo>
                  <a:pt x="1448" y="384"/>
                  <a:pt x="1448" y="383"/>
                  <a:pt x="1449" y="383"/>
                </a:cubicBezTo>
                <a:cubicBezTo>
                  <a:pt x="1488" y="344"/>
                  <a:pt x="1488" y="344"/>
                  <a:pt x="1488" y="344"/>
                </a:cubicBezTo>
                <a:cubicBezTo>
                  <a:pt x="1489" y="343"/>
                  <a:pt x="1489" y="341"/>
                  <a:pt x="1488" y="340"/>
                </a:cubicBezTo>
                <a:close/>
                <a:moveTo>
                  <a:pt x="1561" y="269"/>
                </a:moveTo>
                <a:cubicBezTo>
                  <a:pt x="1562" y="269"/>
                  <a:pt x="1563" y="269"/>
                  <a:pt x="1563" y="269"/>
                </a:cubicBezTo>
                <a:cubicBezTo>
                  <a:pt x="1572" y="260"/>
                  <a:pt x="1572" y="260"/>
                  <a:pt x="1572" y="260"/>
                </a:cubicBezTo>
                <a:cubicBezTo>
                  <a:pt x="1573" y="259"/>
                  <a:pt x="1573" y="257"/>
                  <a:pt x="1572" y="256"/>
                </a:cubicBezTo>
                <a:cubicBezTo>
                  <a:pt x="1571" y="254"/>
                  <a:pt x="1569" y="254"/>
                  <a:pt x="1567" y="256"/>
                </a:cubicBezTo>
                <a:cubicBezTo>
                  <a:pt x="1559" y="264"/>
                  <a:pt x="1559" y="264"/>
                  <a:pt x="1559" y="264"/>
                </a:cubicBezTo>
                <a:cubicBezTo>
                  <a:pt x="1558" y="265"/>
                  <a:pt x="1558" y="267"/>
                  <a:pt x="1559" y="269"/>
                </a:cubicBezTo>
                <a:cubicBezTo>
                  <a:pt x="1559" y="269"/>
                  <a:pt x="1560" y="269"/>
                  <a:pt x="1561" y="269"/>
                </a:cubicBezTo>
                <a:close/>
                <a:moveTo>
                  <a:pt x="1390" y="442"/>
                </a:moveTo>
                <a:cubicBezTo>
                  <a:pt x="1421" y="411"/>
                  <a:pt x="1421" y="411"/>
                  <a:pt x="1421" y="411"/>
                </a:cubicBezTo>
                <a:cubicBezTo>
                  <a:pt x="1422" y="410"/>
                  <a:pt x="1422" y="408"/>
                  <a:pt x="1421" y="407"/>
                </a:cubicBezTo>
                <a:cubicBezTo>
                  <a:pt x="1419" y="406"/>
                  <a:pt x="1417" y="406"/>
                  <a:pt x="1416" y="407"/>
                </a:cubicBezTo>
                <a:cubicBezTo>
                  <a:pt x="1386" y="438"/>
                  <a:pt x="1386" y="438"/>
                  <a:pt x="1386" y="438"/>
                </a:cubicBezTo>
                <a:cubicBezTo>
                  <a:pt x="1384" y="439"/>
                  <a:pt x="1384" y="441"/>
                  <a:pt x="1386" y="442"/>
                </a:cubicBezTo>
                <a:cubicBezTo>
                  <a:pt x="1386" y="442"/>
                  <a:pt x="1387" y="443"/>
                  <a:pt x="1388" y="443"/>
                </a:cubicBezTo>
                <a:cubicBezTo>
                  <a:pt x="1389" y="443"/>
                  <a:pt x="1389" y="442"/>
                  <a:pt x="1390" y="442"/>
                </a:cubicBezTo>
                <a:close/>
                <a:moveTo>
                  <a:pt x="1381" y="442"/>
                </a:moveTo>
                <a:cubicBezTo>
                  <a:pt x="1372" y="451"/>
                  <a:pt x="1372" y="451"/>
                  <a:pt x="1372" y="451"/>
                </a:cubicBezTo>
                <a:cubicBezTo>
                  <a:pt x="1371" y="452"/>
                  <a:pt x="1371" y="454"/>
                  <a:pt x="1372" y="455"/>
                </a:cubicBezTo>
                <a:cubicBezTo>
                  <a:pt x="1373" y="456"/>
                  <a:pt x="1373" y="456"/>
                  <a:pt x="1374" y="456"/>
                </a:cubicBezTo>
                <a:cubicBezTo>
                  <a:pt x="1375" y="456"/>
                  <a:pt x="1376" y="456"/>
                  <a:pt x="1376" y="455"/>
                </a:cubicBezTo>
                <a:cubicBezTo>
                  <a:pt x="1385" y="447"/>
                  <a:pt x="1385" y="447"/>
                  <a:pt x="1385" y="447"/>
                </a:cubicBezTo>
                <a:cubicBezTo>
                  <a:pt x="1386" y="446"/>
                  <a:pt x="1386" y="444"/>
                  <a:pt x="1385" y="442"/>
                </a:cubicBezTo>
                <a:cubicBezTo>
                  <a:pt x="1384" y="441"/>
                  <a:pt x="1382" y="441"/>
                  <a:pt x="1381" y="442"/>
                </a:cubicBezTo>
                <a:close/>
                <a:moveTo>
                  <a:pt x="1537" y="287"/>
                </a:moveTo>
                <a:cubicBezTo>
                  <a:pt x="1529" y="296"/>
                  <a:pt x="1529" y="296"/>
                  <a:pt x="1529" y="296"/>
                </a:cubicBezTo>
                <a:cubicBezTo>
                  <a:pt x="1522" y="302"/>
                  <a:pt x="1522" y="302"/>
                  <a:pt x="1522" y="302"/>
                </a:cubicBezTo>
                <a:cubicBezTo>
                  <a:pt x="1521" y="303"/>
                  <a:pt x="1521" y="305"/>
                  <a:pt x="1522" y="306"/>
                </a:cubicBezTo>
                <a:cubicBezTo>
                  <a:pt x="1523" y="306"/>
                  <a:pt x="1523" y="306"/>
                  <a:pt x="1524" y="306"/>
                </a:cubicBezTo>
                <a:cubicBezTo>
                  <a:pt x="1525" y="306"/>
                  <a:pt x="1526" y="306"/>
                  <a:pt x="1526" y="306"/>
                </a:cubicBezTo>
                <a:cubicBezTo>
                  <a:pt x="1531" y="301"/>
                  <a:pt x="1531" y="301"/>
                  <a:pt x="1531" y="301"/>
                </a:cubicBezTo>
                <a:cubicBezTo>
                  <a:pt x="1531" y="300"/>
                  <a:pt x="1531" y="300"/>
                  <a:pt x="1531" y="300"/>
                </a:cubicBezTo>
                <a:cubicBezTo>
                  <a:pt x="1541" y="290"/>
                  <a:pt x="1541" y="290"/>
                  <a:pt x="1541" y="290"/>
                </a:cubicBezTo>
                <a:cubicBezTo>
                  <a:pt x="1543" y="289"/>
                  <a:pt x="1543" y="288"/>
                  <a:pt x="1541" y="286"/>
                </a:cubicBezTo>
                <a:cubicBezTo>
                  <a:pt x="1540" y="285"/>
                  <a:pt x="1538" y="285"/>
                  <a:pt x="1537" y="287"/>
                </a:cubicBezTo>
                <a:close/>
                <a:moveTo>
                  <a:pt x="1348" y="475"/>
                </a:moveTo>
                <a:cubicBezTo>
                  <a:pt x="1346" y="477"/>
                  <a:pt x="1346" y="477"/>
                  <a:pt x="1346" y="477"/>
                </a:cubicBezTo>
                <a:cubicBezTo>
                  <a:pt x="1345" y="478"/>
                  <a:pt x="1345" y="480"/>
                  <a:pt x="1346" y="481"/>
                </a:cubicBezTo>
                <a:cubicBezTo>
                  <a:pt x="1347" y="482"/>
                  <a:pt x="1348" y="482"/>
                  <a:pt x="1348" y="482"/>
                </a:cubicBezTo>
                <a:cubicBezTo>
                  <a:pt x="1349" y="482"/>
                  <a:pt x="1350" y="482"/>
                  <a:pt x="1350" y="481"/>
                </a:cubicBezTo>
                <a:cubicBezTo>
                  <a:pt x="1352" y="480"/>
                  <a:pt x="1352" y="480"/>
                  <a:pt x="1352" y="480"/>
                </a:cubicBezTo>
                <a:cubicBezTo>
                  <a:pt x="1353" y="478"/>
                  <a:pt x="1353" y="477"/>
                  <a:pt x="1352" y="475"/>
                </a:cubicBezTo>
                <a:cubicBezTo>
                  <a:pt x="1351" y="474"/>
                  <a:pt x="1349" y="474"/>
                  <a:pt x="1348" y="475"/>
                </a:cubicBezTo>
                <a:close/>
                <a:moveTo>
                  <a:pt x="1374" y="471"/>
                </a:moveTo>
                <a:cubicBezTo>
                  <a:pt x="1375" y="471"/>
                  <a:pt x="1375" y="470"/>
                  <a:pt x="1376" y="470"/>
                </a:cubicBezTo>
                <a:cubicBezTo>
                  <a:pt x="1383" y="463"/>
                  <a:pt x="1383" y="463"/>
                  <a:pt x="1383" y="463"/>
                </a:cubicBezTo>
                <a:cubicBezTo>
                  <a:pt x="1384" y="462"/>
                  <a:pt x="1384" y="460"/>
                  <a:pt x="1383" y="459"/>
                </a:cubicBezTo>
                <a:cubicBezTo>
                  <a:pt x="1381" y="458"/>
                  <a:pt x="1379" y="458"/>
                  <a:pt x="1378" y="459"/>
                </a:cubicBezTo>
                <a:cubicBezTo>
                  <a:pt x="1372" y="465"/>
                  <a:pt x="1372" y="465"/>
                  <a:pt x="1372" y="465"/>
                </a:cubicBezTo>
                <a:cubicBezTo>
                  <a:pt x="1370" y="467"/>
                  <a:pt x="1370" y="469"/>
                  <a:pt x="1372" y="470"/>
                </a:cubicBezTo>
                <a:cubicBezTo>
                  <a:pt x="1372" y="470"/>
                  <a:pt x="1373" y="471"/>
                  <a:pt x="1374" y="471"/>
                </a:cubicBezTo>
                <a:close/>
                <a:moveTo>
                  <a:pt x="1540" y="297"/>
                </a:moveTo>
                <a:cubicBezTo>
                  <a:pt x="1537" y="300"/>
                  <a:pt x="1537" y="300"/>
                  <a:pt x="1537" y="300"/>
                </a:cubicBezTo>
                <a:cubicBezTo>
                  <a:pt x="1537" y="301"/>
                  <a:pt x="1536" y="301"/>
                  <a:pt x="1536" y="301"/>
                </a:cubicBezTo>
                <a:cubicBezTo>
                  <a:pt x="1536" y="301"/>
                  <a:pt x="1536" y="301"/>
                  <a:pt x="1535" y="302"/>
                </a:cubicBezTo>
                <a:cubicBezTo>
                  <a:pt x="1530" y="307"/>
                  <a:pt x="1530" y="307"/>
                  <a:pt x="1530" y="307"/>
                </a:cubicBezTo>
                <a:cubicBezTo>
                  <a:pt x="1529" y="308"/>
                  <a:pt x="1529" y="310"/>
                  <a:pt x="1530" y="312"/>
                </a:cubicBezTo>
                <a:cubicBezTo>
                  <a:pt x="1530" y="312"/>
                  <a:pt x="1531" y="312"/>
                  <a:pt x="1532" y="312"/>
                </a:cubicBezTo>
                <a:cubicBezTo>
                  <a:pt x="1533" y="312"/>
                  <a:pt x="1534" y="312"/>
                  <a:pt x="1534" y="312"/>
                </a:cubicBezTo>
                <a:cubicBezTo>
                  <a:pt x="1540" y="306"/>
                  <a:pt x="1540" y="306"/>
                  <a:pt x="1540" y="306"/>
                </a:cubicBezTo>
                <a:cubicBezTo>
                  <a:pt x="1540" y="306"/>
                  <a:pt x="1540" y="305"/>
                  <a:pt x="1540" y="305"/>
                </a:cubicBezTo>
                <a:cubicBezTo>
                  <a:pt x="1541" y="305"/>
                  <a:pt x="1541" y="305"/>
                  <a:pt x="1541" y="305"/>
                </a:cubicBezTo>
                <a:cubicBezTo>
                  <a:pt x="1545" y="301"/>
                  <a:pt x="1545" y="301"/>
                  <a:pt x="1545" y="301"/>
                </a:cubicBezTo>
                <a:cubicBezTo>
                  <a:pt x="1546" y="300"/>
                  <a:pt x="1546" y="298"/>
                  <a:pt x="1545" y="297"/>
                </a:cubicBezTo>
                <a:cubicBezTo>
                  <a:pt x="1544" y="296"/>
                  <a:pt x="1542" y="296"/>
                  <a:pt x="1540" y="297"/>
                </a:cubicBezTo>
                <a:close/>
                <a:moveTo>
                  <a:pt x="1545" y="297"/>
                </a:moveTo>
                <a:cubicBezTo>
                  <a:pt x="1545" y="297"/>
                  <a:pt x="1546" y="297"/>
                  <a:pt x="1547" y="297"/>
                </a:cubicBezTo>
                <a:cubicBezTo>
                  <a:pt x="1548" y="297"/>
                  <a:pt x="1549" y="297"/>
                  <a:pt x="1549" y="297"/>
                </a:cubicBezTo>
                <a:cubicBezTo>
                  <a:pt x="1576" y="269"/>
                  <a:pt x="1576" y="269"/>
                  <a:pt x="1576" y="269"/>
                </a:cubicBezTo>
                <a:cubicBezTo>
                  <a:pt x="1578" y="268"/>
                  <a:pt x="1578" y="266"/>
                  <a:pt x="1576" y="265"/>
                </a:cubicBezTo>
                <a:cubicBezTo>
                  <a:pt x="1575" y="264"/>
                  <a:pt x="1573" y="264"/>
                  <a:pt x="1572" y="265"/>
                </a:cubicBezTo>
                <a:cubicBezTo>
                  <a:pt x="1545" y="292"/>
                  <a:pt x="1545" y="292"/>
                  <a:pt x="1545" y="292"/>
                </a:cubicBezTo>
                <a:cubicBezTo>
                  <a:pt x="1544" y="293"/>
                  <a:pt x="1544" y="295"/>
                  <a:pt x="1545" y="297"/>
                </a:cubicBezTo>
                <a:close/>
                <a:moveTo>
                  <a:pt x="1468" y="369"/>
                </a:moveTo>
                <a:cubicBezTo>
                  <a:pt x="1467" y="370"/>
                  <a:pt x="1467" y="370"/>
                  <a:pt x="1467" y="370"/>
                </a:cubicBezTo>
                <a:cubicBezTo>
                  <a:pt x="1465" y="372"/>
                  <a:pt x="1465" y="374"/>
                  <a:pt x="1467" y="375"/>
                </a:cubicBezTo>
                <a:cubicBezTo>
                  <a:pt x="1467" y="375"/>
                  <a:pt x="1468" y="376"/>
                  <a:pt x="1469" y="376"/>
                </a:cubicBezTo>
                <a:cubicBezTo>
                  <a:pt x="1470" y="376"/>
                  <a:pt x="1470" y="375"/>
                  <a:pt x="1471" y="375"/>
                </a:cubicBezTo>
                <a:cubicBezTo>
                  <a:pt x="1472" y="373"/>
                  <a:pt x="1472" y="373"/>
                  <a:pt x="1472" y="373"/>
                </a:cubicBezTo>
                <a:cubicBezTo>
                  <a:pt x="1474" y="372"/>
                  <a:pt x="1474" y="370"/>
                  <a:pt x="1472" y="369"/>
                </a:cubicBezTo>
                <a:cubicBezTo>
                  <a:pt x="1471" y="368"/>
                  <a:pt x="1469" y="368"/>
                  <a:pt x="1468" y="369"/>
                </a:cubicBezTo>
                <a:close/>
                <a:moveTo>
                  <a:pt x="1397" y="447"/>
                </a:moveTo>
                <a:cubicBezTo>
                  <a:pt x="1398" y="447"/>
                  <a:pt x="1399" y="447"/>
                  <a:pt x="1400" y="446"/>
                </a:cubicBezTo>
                <a:cubicBezTo>
                  <a:pt x="1426" y="420"/>
                  <a:pt x="1426" y="420"/>
                  <a:pt x="1426" y="420"/>
                </a:cubicBezTo>
                <a:cubicBezTo>
                  <a:pt x="1428" y="417"/>
                  <a:pt x="1428" y="417"/>
                  <a:pt x="1428" y="417"/>
                </a:cubicBezTo>
                <a:cubicBezTo>
                  <a:pt x="1430" y="416"/>
                  <a:pt x="1430" y="414"/>
                  <a:pt x="1428" y="413"/>
                </a:cubicBezTo>
                <a:cubicBezTo>
                  <a:pt x="1427" y="412"/>
                  <a:pt x="1425" y="412"/>
                  <a:pt x="1424" y="413"/>
                </a:cubicBezTo>
                <a:cubicBezTo>
                  <a:pt x="1422" y="415"/>
                  <a:pt x="1422" y="415"/>
                  <a:pt x="1422" y="415"/>
                </a:cubicBezTo>
                <a:cubicBezTo>
                  <a:pt x="1422" y="415"/>
                  <a:pt x="1421" y="416"/>
                  <a:pt x="1421" y="416"/>
                </a:cubicBezTo>
                <a:cubicBezTo>
                  <a:pt x="1395" y="442"/>
                  <a:pt x="1395" y="442"/>
                  <a:pt x="1395" y="442"/>
                </a:cubicBezTo>
                <a:cubicBezTo>
                  <a:pt x="1394" y="443"/>
                  <a:pt x="1394" y="445"/>
                  <a:pt x="1395" y="446"/>
                </a:cubicBezTo>
                <a:cubicBezTo>
                  <a:pt x="1396" y="447"/>
                  <a:pt x="1397" y="447"/>
                  <a:pt x="1397" y="447"/>
                </a:cubicBezTo>
                <a:close/>
                <a:moveTo>
                  <a:pt x="1431" y="420"/>
                </a:moveTo>
                <a:cubicBezTo>
                  <a:pt x="1402" y="449"/>
                  <a:pt x="1402" y="449"/>
                  <a:pt x="1402" y="449"/>
                </a:cubicBezTo>
                <a:cubicBezTo>
                  <a:pt x="1400" y="451"/>
                  <a:pt x="1400" y="453"/>
                  <a:pt x="1402" y="454"/>
                </a:cubicBezTo>
                <a:cubicBezTo>
                  <a:pt x="1402" y="454"/>
                  <a:pt x="1403" y="455"/>
                  <a:pt x="1404" y="455"/>
                </a:cubicBezTo>
                <a:cubicBezTo>
                  <a:pt x="1405" y="455"/>
                  <a:pt x="1405" y="454"/>
                  <a:pt x="1406" y="454"/>
                </a:cubicBezTo>
                <a:cubicBezTo>
                  <a:pt x="1435" y="424"/>
                  <a:pt x="1435" y="424"/>
                  <a:pt x="1435" y="424"/>
                </a:cubicBezTo>
                <a:cubicBezTo>
                  <a:pt x="1436" y="423"/>
                  <a:pt x="1436" y="421"/>
                  <a:pt x="1435" y="420"/>
                </a:cubicBezTo>
                <a:cubicBezTo>
                  <a:pt x="1434" y="419"/>
                  <a:pt x="1432" y="419"/>
                  <a:pt x="1431" y="420"/>
                </a:cubicBezTo>
                <a:close/>
                <a:moveTo>
                  <a:pt x="1578" y="277"/>
                </a:moveTo>
                <a:cubicBezTo>
                  <a:pt x="1577" y="276"/>
                  <a:pt x="1575" y="276"/>
                  <a:pt x="1574" y="277"/>
                </a:cubicBezTo>
                <a:cubicBezTo>
                  <a:pt x="1560" y="291"/>
                  <a:pt x="1560" y="291"/>
                  <a:pt x="1560" y="291"/>
                </a:cubicBezTo>
                <a:cubicBezTo>
                  <a:pt x="1553" y="298"/>
                  <a:pt x="1553" y="298"/>
                  <a:pt x="1553" y="298"/>
                </a:cubicBezTo>
                <a:cubicBezTo>
                  <a:pt x="1552" y="300"/>
                  <a:pt x="1552" y="301"/>
                  <a:pt x="1553" y="303"/>
                </a:cubicBezTo>
                <a:cubicBezTo>
                  <a:pt x="1553" y="303"/>
                  <a:pt x="1554" y="304"/>
                  <a:pt x="1555" y="304"/>
                </a:cubicBezTo>
                <a:cubicBezTo>
                  <a:pt x="1556" y="304"/>
                  <a:pt x="1556" y="303"/>
                  <a:pt x="1557" y="303"/>
                </a:cubicBezTo>
                <a:cubicBezTo>
                  <a:pt x="1570" y="290"/>
                  <a:pt x="1570" y="290"/>
                  <a:pt x="1570" y="290"/>
                </a:cubicBezTo>
                <a:cubicBezTo>
                  <a:pt x="1570" y="290"/>
                  <a:pt x="1570" y="290"/>
                  <a:pt x="1570" y="290"/>
                </a:cubicBezTo>
                <a:cubicBezTo>
                  <a:pt x="1578" y="282"/>
                  <a:pt x="1578" y="282"/>
                  <a:pt x="1578" y="282"/>
                </a:cubicBezTo>
                <a:cubicBezTo>
                  <a:pt x="1579" y="280"/>
                  <a:pt x="1579" y="279"/>
                  <a:pt x="1578" y="277"/>
                </a:cubicBezTo>
                <a:close/>
                <a:moveTo>
                  <a:pt x="1361" y="497"/>
                </a:moveTo>
                <a:cubicBezTo>
                  <a:pt x="1362" y="497"/>
                  <a:pt x="1363" y="497"/>
                  <a:pt x="1363" y="497"/>
                </a:cubicBezTo>
                <a:cubicBezTo>
                  <a:pt x="1368" y="492"/>
                  <a:pt x="1368" y="492"/>
                  <a:pt x="1368" y="492"/>
                </a:cubicBezTo>
                <a:cubicBezTo>
                  <a:pt x="1369" y="491"/>
                  <a:pt x="1369" y="489"/>
                  <a:pt x="1368" y="488"/>
                </a:cubicBezTo>
                <a:cubicBezTo>
                  <a:pt x="1367" y="486"/>
                  <a:pt x="1365" y="486"/>
                  <a:pt x="1364" y="488"/>
                </a:cubicBezTo>
                <a:cubicBezTo>
                  <a:pt x="1359" y="492"/>
                  <a:pt x="1359" y="492"/>
                  <a:pt x="1359" y="492"/>
                </a:cubicBezTo>
                <a:cubicBezTo>
                  <a:pt x="1358" y="493"/>
                  <a:pt x="1358" y="495"/>
                  <a:pt x="1359" y="497"/>
                </a:cubicBezTo>
                <a:cubicBezTo>
                  <a:pt x="1359" y="497"/>
                  <a:pt x="1360" y="497"/>
                  <a:pt x="1361" y="497"/>
                </a:cubicBezTo>
                <a:close/>
                <a:moveTo>
                  <a:pt x="1381" y="478"/>
                </a:moveTo>
                <a:cubicBezTo>
                  <a:pt x="1381" y="478"/>
                  <a:pt x="1382" y="478"/>
                  <a:pt x="1383" y="477"/>
                </a:cubicBezTo>
                <a:cubicBezTo>
                  <a:pt x="1388" y="472"/>
                  <a:pt x="1388" y="472"/>
                  <a:pt x="1388" y="472"/>
                </a:cubicBezTo>
                <a:cubicBezTo>
                  <a:pt x="1389" y="470"/>
                  <a:pt x="1389" y="468"/>
                  <a:pt x="1388" y="467"/>
                </a:cubicBezTo>
                <a:cubicBezTo>
                  <a:pt x="1387" y="466"/>
                  <a:pt x="1385" y="466"/>
                  <a:pt x="1384" y="467"/>
                </a:cubicBezTo>
                <a:cubicBezTo>
                  <a:pt x="1379" y="473"/>
                  <a:pt x="1379" y="473"/>
                  <a:pt x="1379" y="473"/>
                </a:cubicBezTo>
                <a:cubicBezTo>
                  <a:pt x="1377" y="474"/>
                  <a:pt x="1377" y="476"/>
                  <a:pt x="1379" y="477"/>
                </a:cubicBezTo>
                <a:cubicBezTo>
                  <a:pt x="1379" y="478"/>
                  <a:pt x="1380" y="478"/>
                  <a:pt x="1381" y="478"/>
                </a:cubicBezTo>
                <a:close/>
                <a:moveTo>
                  <a:pt x="1535" y="316"/>
                </a:moveTo>
                <a:cubicBezTo>
                  <a:pt x="1535" y="317"/>
                  <a:pt x="1535" y="317"/>
                  <a:pt x="1535" y="317"/>
                </a:cubicBezTo>
                <a:cubicBezTo>
                  <a:pt x="1533" y="318"/>
                  <a:pt x="1533" y="320"/>
                  <a:pt x="1535" y="321"/>
                </a:cubicBezTo>
                <a:cubicBezTo>
                  <a:pt x="1535" y="321"/>
                  <a:pt x="1536" y="322"/>
                  <a:pt x="1537" y="322"/>
                </a:cubicBezTo>
                <a:cubicBezTo>
                  <a:pt x="1538" y="322"/>
                  <a:pt x="1538" y="321"/>
                  <a:pt x="1539" y="321"/>
                </a:cubicBezTo>
                <a:cubicBezTo>
                  <a:pt x="1539" y="320"/>
                  <a:pt x="1539" y="320"/>
                  <a:pt x="1539" y="320"/>
                </a:cubicBezTo>
                <a:cubicBezTo>
                  <a:pt x="1541" y="319"/>
                  <a:pt x="1541" y="317"/>
                  <a:pt x="1539" y="316"/>
                </a:cubicBezTo>
                <a:cubicBezTo>
                  <a:pt x="1538" y="315"/>
                  <a:pt x="1536" y="315"/>
                  <a:pt x="1535" y="316"/>
                </a:cubicBezTo>
                <a:close/>
                <a:moveTo>
                  <a:pt x="1488" y="363"/>
                </a:moveTo>
                <a:cubicBezTo>
                  <a:pt x="1487" y="364"/>
                  <a:pt x="1487" y="366"/>
                  <a:pt x="1488" y="367"/>
                </a:cubicBezTo>
                <a:cubicBezTo>
                  <a:pt x="1489" y="368"/>
                  <a:pt x="1490" y="368"/>
                  <a:pt x="1490" y="368"/>
                </a:cubicBezTo>
                <a:cubicBezTo>
                  <a:pt x="1491" y="368"/>
                  <a:pt x="1492" y="368"/>
                  <a:pt x="1492" y="367"/>
                </a:cubicBezTo>
                <a:cubicBezTo>
                  <a:pt x="1499" y="361"/>
                  <a:pt x="1499" y="361"/>
                  <a:pt x="1499" y="361"/>
                </a:cubicBezTo>
                <a:cubicBezTo>
                  <a:pt x="1500" y="359"/>
                  <a:pt x="1500" y="357"/>
                  <a:pt x="1499" y="356"/>
                </a:cubicBezTo>
                <a:cubicBezTo>
                  <a:pt x="1498" y="355"/>
                  <a:pt x="1496" y="355"/>
                  <a:pt x="1495" y="356"/>
                </a:cubicBezTo>
                <a:lnTo>
                  <a:pt x="1488" y="363"/>
                </a:lnTo>
                <a:close/>
                <a:moveTo>
                  <a:pt x="1362" y="503"/>
                </a:moveTo>
                <a:cubicBezTo>
                  <a:pt x="1359" y="506"/>
                  <a:pt x="1359" y="506"/>
                  <a:pt x="1359" y="506"/>
                </a:cubicBezTo>
                <a:cubicBezTo>
                  <a:pt x="1358" y="507"/>
                  <a:pt x="1358" y="509"/>
                  <a:pt x="1359" y="510"/>
                </a:cubicBezTo>
                <a:cubicBezTo>
                  <a:pt x="1360" y="511"/>
                  <a:pt x="1361" y="511"/>
                  <a:pt x="1361" y="511"/>
                </a:cubicBezTo>
                <a:cubicBezTo>
                  <a:pt x="1362" y="511"/>
                  <a:pt x="1363" y="511"/>
                  <a:pt x="1364" y="510"/>
                </a:cubicBezTo>
                <a:cubicBezTo>
                  <a:pt x="1366" y="508"/>
                  <a:pt x="1366" y="508"/>
                  <a:pt x="1366" y="508"/>
                </a:cubicBezTo>
                <a:cubicBezTo>
                  <a:pt x="1367" y="507"/>
                  <a:pt x="1367" y="505"/>
                  <a:pt x="1366" y="503"/>
                </a:cubicBezTo>
                <a:cubicBezTo>
                  <a:pt x="1365" y="502"/>
                  <a:pt x="1363" y="502"/>
                  <a:pt x="1362" y="503"/>
                </a:cubicBezTo>
                <a:close/>
                <a:moveTo>
                  <a:pt x="1378" y="496"/>
                </a:moveTo>
                <a:cubicBezTo>
                  <a:pt x="1379" y="495"/>
                  <a:pt x="1379" y="493"/>
                  <a:pt x="1378" y="492"/>
                </a:cubicBezTo>
                <a:cubicBezTo>
                  <a:pt x="1376" y="491"/>
                  <a:pt x="1374" y="491"/>
                  <a:pt x="1373" y="492"/>
                </a:cubicBezTo>
                <a:cubicBezTo>
                  <a:pt x="1366" y="499"/>
                  <a:pt x="1366" y="499"/>
                  <a:pt x="1366" y="499"/>
                </a:cubicBezTo>
                <a:cubicBezTo>
                  <a:pt x="1365" y="500"/>
                  <a:pt x="1365" y="502"/>
                  <a:pt x="1366" y="503"/>
                </a:cubicBezTo>
                <a:cubicBezTo>
                  <a:pt x="1367" y="504"/>
                  <a:pt x="1368" y="504"/>
                  <a:pt x="1369" y="504"/>
                </a:cubicBezTo>
                <a:cubicBezTo>
                  <a:pt x="1369" y="504"/>
                  <a:pt x="1370" y="504"/>
                  <a:pt x="1371" y="503"/>
                </a:cubicBezTo>
                <a:lnTo>
                  <a:pt x="1378" y="496"/>
                </a:lnTo>
                <a:close/>
                <a:moveTo>
                  <a:pt x="1387" y="486"/>
                </a:moveTo>
                <a:cubicBezTo>
                  <a:pt x="1387" y="486"/>
                  <a:pt x="1388" y="486"/>
                  <a:pt x="1389" y="485"/>
                </a:cubicBezTo>
                <a:cubicBezTo>
                  <a:pt x="1393" y="480"/>
                  <a:pt x="1393" y="480"/>
                  <a:pt x="1393" y="480"/>
                </a:cubicBezTo>
                <a:cubicBezTo>
                  <a:pt x="1395" y="479"/>
                  <a:pt x="1395" y="477"/>
                  <a:pt x="1393" y="476"/>
                </a:cubicBezTo>
                <a:cubicBezTo>
                  <a:pt x="1392" y="475"/>
                  <a:pt x="1390" y="475"/>
                  <a:pt x="1389" y="476"/>
                </a:cubicBezTo>
                <a:cubicBezTo>
                  <a:pt x="1384" y="481"/>
                  <a:pt x="1384" y="481"/>
                  <a:pt x="1384" y="481"/>
                </a:cubicBezTo>
                <a:cubicBezTo>
                  <a:pt x="1383" y="482"/>
                  <a:pt x="1383" y="484"/>
                  <a:pt x="1384" y="485"/>
                </a:cubicBezTo>
                <a:cubicBezTo>
                  <a:pt x="1385" y="486"/>
                  <a:pt x="1386" y="486"/>
                  <a:pt x="1387" y="486"/>
                </a:cubicBezTo>
                <a:close/>
                <a:moveTo>
                  <a:pt x="1493" y="380"/>
                </a:moveTo>
                <a:cubicBezTo>
                  <a:pt x="1494" y="380"/>
                  <a:pt x="1494" y="379"/>
                  <a:pt x="1495" y="379"/>
                </a:cubicBezTo>
                <a:cubicBezTo>
                  <a:pt x="1499" y="375"/>
                  <a:pt x="1499" y="375"/>
                  <a:pt x="1499" y="375"/>
                </a:cubicBezTo>
                <a:cubicBezTo>
                  <a:pt x="1500" y="374"/>
                  <a:pt x="1500" y="372"/>
                  <a:pt x="1499" y="371"/>
                </a:cubicBezTo>
                <a:cubicBezTo>
                  <a:pt x="1497" y="370"/>
                  <a:pt x="1495" y="370"/>
                  <a:pt x="1494" y="371"/>
                </a:cubicBezTo>
                <a:cubicBezTo>
                  <a:pt x="1491" y="374"/>
                  <a:pt x="1491" y="374"/>
                  <a:pt x="1491" y="374"/>
                </a:cubicBezTo>
                <a:cubicBezTo>
                  <a:pt x="1489" y="376"/>
                  <a:pt x="1489" y="378"/>
                  <a:pt x="1491" y="379"/>
                </a:cubicBezTo>
                <a:cubicBezTo>
                  <a:pt x="1491" y="379"/>
                  <a:pt x="1492" y="380"/>
                  <a:pt x="1493" y="380"/>
                </a:cubicBezTo>
                <a:close/>
                <a:moveTo>
                  <a:pt x="1412" y="460"/>
                </a:moveTo>
                <a:cubicBezTo>
                  <a:pt x="1413" y="460"/>
                  <a:pt x="1414" y="460"/>
                  <a:pt x="1414" y="460"/>
                </a:cubicBezTo>
                <a:cubicBezTo>
                  <a:pt x="1440" y="434"/>
                  <a:pt x="1440" y="434"/>
                  <a:pt x="1440" y="434"/>
                </a:cubicBezTo>
                <a:cubicBezTo>
                  <a:pt x="1441" y="433"/>
                  <a:pt x="1441" y="431"/>
                  <a:pt x="1440" y="430"/>
                </a:cubicBezTo>
                <a:cubicBezTo>
                  <a:pt x="1439" y="428"/>
                  <a:pt x="1437" y="428"/>
                  <a:pt x="1435" y="430"/>
                </a:cubicBezTo>
                <a:cubicBezTo>
                  <a:pt x="1410" y="455"/>
                  <a:pt x="1410" y="455"/>
                  <a:pt x="1410" y="455"/>
                </a:cubicBezTo>
                <a:cubicBezTo>
                  <a:pt x="1409" y="456"/>
                  <a:pt x="1409" y="458"/>
                  <a:pt x="1410" y="460"/>
                </a:cubicBezTo>
                <a:cubicBezTo>
                  <a:pt x="1410" y="460"/>
                  <a:pt x="1411" y="460"/>
                  <a:pt x="1412" y="460"/>
                </a:cubicBezTo>
                <a:close/>
                <a:moveTo>
                  <a:pt x="1384" y="503"/>
                </a:moveTo>
                <a:cubicBezTo>
                  <a:pt x="1386" y="502"/>
                  <a:pt x="1386" y="500"/>
                  <a:pt x="1384" y="499"/>
                </a:cubicBezTo>
                <a:cubicBezTo>
                  <a:pt x="1383" y="498"/>
                  <a:pt x="1381" y="498"/>
                  <a:pt x="1380" y="499"/>
                </a:cubicBezTo>
                <a:cubicBezTo>
                  <a:pt x="1371" y="508"/>
                  <a:pt x="1371" y="508"/>
                  <a:pt x="1371" y="508"/>
                </a:cubicBezTo>
                <a:cubicBezTo>
                  <a:pt x="1370" y="509"/>
                  <a:pt x="1370" y="511"/>
                  <a:pt x="1371" y="512"/>
                </a:cubicBezTo>
                <a:cubicBezTo>
                  <a:pt x="1372" y="513"/>
                  <a:pt x="1373" y="513"/>
                  <a:pt x="1373" y="513"/>
                </a:cubicBezTo>
                <a:cubicBezTo>
                  <a:pt x="1374" y="513"/>
                  <a:pt x="1375" y="513"/>
                  <a:pt x="1375" y="512"/>
                </a:cubicBezTo>
                <a:lnTo>
                  <a:pt x="1384" y="503"/>
                </a:lnTo>
                <a:close/>
                <a:moveTo>
                  <a:pt x="1431" y="457"/>
                </a:moveTo>
                <a:cubicBezTo>
                  <a:pt x="1441" y="447"/>
                  <a:pt x="1441" y="447"/>
                  <a:pt x="1441" y="447"/>
                </a:cubicBezTo>
                <a:cubicBezTo>
                  <a:pt x="1442" y="446"/>
                  <a:pt x="1442" y="444"/>
                  <a:pt x="1441" y="443"/>
                </a:cubicBezTo>
                <a:cubicBezTo>
                  <a:pt x="1440" y="441"/>
                  <a:pt x="1438" y="441"/>
                  <a:pt x="1436" y="443"/>
                </a:cubicBezTo>
                <a:cubicBezTo>
                  <a:pt x="1427" y="452"/>
                  <a:pt x="1427" y="452"/>
                  <a:pt x="1427" y="452"/>
                </a:cubicBezTo>
                <a:cubicBezTo>
                  <a:pt x="1426" y="454"/>
                  <a:pt x="1426" y="455"/>
                  <a:pt x="1427" y="457"/>
                </a:cubicBezTo>
                <a:cubicBezTo>
                  <a:pt x="1427" y="457"/>
                  <a:pt x="1428" y="458"/>
                  <a:pt x="1429" y="458"/>
                </a:cubicBezTo>
                <a:cubicBezTo>
                  <a:pt x="1430" y="458"/>
                  <a:pt x="1430" y="457"/>
                  <a:pt x="1431" y="457"/>
                </a:cubicBezTo>
                <a:close/>
                <a:moveTo>
                  <a:pt x="1388" y="496"/>
                </a:moveTo>
                <a:cubicBezTo>
                  <a:pt x="1388" y="496"/>
                  <a:pt x="1389" y="497"/>
                  <a:pt x="1390" y="497"/>
                </a:cubicBezTo>
                <a:cubicBezTo>
                  <a:pt x="1391" y="497"/>
                  <a:pt x="1391" y="496"/>
                  <a:pt x="1392" y="496"/>
                </a:cubicBezTo>
                <a:cubicBezTo>
                  <a:pt x="1402" y="486"/>
                  <a:pt x="1402" y="486"/>
                  <a:pt x="1402" y="486"/>
                </a:cubicBezTo>
                <a:cubicBezTo>
                  <a:pt x="1403" y="485"/>
                  <a:pt x="1403" y="483"/>
                  <a:pt x="1402" y="481"/>
                </a:cubicBezTo>
                <a:cubicBezTo>
                  <a:pt x="1401" y="480"/>
                  <a:pt x="1399" y="480"/>
                  <a:pt x="1398" y="481"/>
                </a:cubicBezTo>
                <a:cubicBezTo>
                  <a:pt x="1388" y="491"/>
                  <a:pt x="1388" y="491"/>
                  <a:pt x="1388" y="491"/>
                </a:cubicBezTo>
                <a:cubicBezTo>
                  <a:pt x="1386" y="493"/>
                  <a:pt x="1386" y="495"/>
                  <a:pt x="1388" y="496"/>
                </a:cubicBezTo>
                <a:close/>
                <a:moveTo>
                  <a:pt x="1418" y="470"/>
                </a:moveTo>
                <a:cubicBezTo>
                  <a:pt x="1427" y="461"/>
                  <a:pt x="1427" y="461"/>
                  <a:pt x="1427" y="461"/>
                </a:cubicBezTo>
                <a:cubicBezTo>
                  <a:pt x="1428" y="460"/>
                  <a:pt x="1428" y="458"/>
                  <a:pt x="1427" y="457"/>
                </a:cubicBezTo>
                <a:cubicBezTo>
                  <a:pt x="1425" y="456"/>
                  <a:pt x="1424" y="456"/>
                  <a:pt x="1423" y="457"/>
                </a:cubicBezTo>
                <a:cubicBezTo>
                  <a:pt x="1418" y="462"/>
                  <a:pt x="1418" y="462"/>
                  <a:pt x="1418" y="462"/>
                </a:cubicBezTo>
                <a:cubicBezTo>
                  <a:pt x="1418" y="462"/>
                  <a:pt x="1418" y="462"/>
                  <a:pt x="1418" y="462"/>
                </a:cubicBezTo>
                <a:cubicBezTo>
                  <a:pt x="1414" y="465"/>
                  <a:pt x="1414" y="465"/>
                  <a:pt x="1414" y="465"/>
                </a:cubicBezTo>
                <a:cubicBezTo>
                  <a:pt x="1413" y="466"/>
                  <a:pt x="1413" y="468"/>
                  <a:pt x="1414" y="470"/>
                </a:cubicBezTo>
                <a:cubicBezTo>
                  <a:pt x="1415" y="470"/>
                  <a:pt x="1415" y="470"/>
                  <a:pt x="1416" y="470"/>
                </a:cubicBezTo>
                <a:cubicBezTo>
                  <a:pt x="1417" y="470"/>
                  <a:pt x="1418" y="470"/>
                  <a:pt x="1418" y="470"/>
                </a:cubicBezTo>
                <a:close/>
                <a:moveTo>
                  <a:pt x="1378" y="519"/>
                </a:moveTo>
                <a:cubicBezTo>
                  <a:pt x="1379" y="520"/>
                  <a:pt x="1380" y="520"/>
                  <a:pt x="1380" y="520"/>
                </a:cubicBezTo>
                <a:cubicBezTo>
                  <a:pt x="1381" y="520"/>
                  <a:pt x="1382" y="520"/>
                  <a:pt x="1382" y="519"/>
                </a:cubicBezTo>
                <a:cubicBezTo>
                  <a:pt x="1391" y="511"/>
                  <a:pt x="1391" y="511"/>
                  <a:pt x="1391" y="511"/>
                </a:cubicBezTo>
                <a:cubicBezTo>
                  <a:pt x="1392" y="509"/>
                  <a:pt x="1392" y="507"/>
                  <a:pt x="1391" y="506"/>
                </a:cubicBezTo>
                <a:cubicBezTo>
                  <a:pt x="1390" y="505"/>
                  <a:pt x="1388" y="505"/>
                  <a:pt x="1387" y="506"/>
                </a:cubicBezTo>
                <a:cubicBezTo>
                  <a:pt x="1378" y="515"/>
                  <a:pt x="1378" y="515"/>
                  <a:pt x="1378" y="515"/>
                </a:cubicBezTo>
                <a:cubicBezTo>
                  <a:pt x="1377" y="516"/>
                  <a:pt x="1377" y="518"/>
                  <a:pt x="1378" y="519"/>
                </a:cubicBezTo>
                <a:close/>
                <a:moveTo>
                  <a:pt x="1394" y="507"/>
                </a:moveTo>
                <a:cubicBezTo>
                  <a:pt x="1395" y="507"/>
                  <a:pt x="1395" y="506"/>
                  <a:pt x="1396" y="506"/>
                </a:cubicBezTo>
                <a:cubicBezTo>
                  <a:pt x="1408" y="493"/>
                  <a:pt x="1408" y="493"/>
                  <a:pt x="1408" y="493"/>
                </a:cubicBezTo>
                <a:cubicBezTo>
                  <a:pt x="1410" y="492"/>
                  <a:pt x="1410" y="490"/>
                  <a:pt x="1408" y="489"/>
                </a:cubicBezTo>
                <a:cubicBezTo>
                  <a:pt x="1407" y="488"/>
                  <a:pt x="1405" y="488"/>
                  <a:pt x="1404" y="489"/>
                </a:cubicBezTo>
                <a:cubicBezTo>
                  <a:pt x="1392" y="501"/>
                  <a:pt x="1392" y="501"/>
                  <a:pt x="1392" y="501"/>
                </a:cubicBezTo>
                <a:cubicBezTo>
                  <a:pt x="1390" y="503"/>
                  <a:pt x="1390" y="504"/>
                  <a:pt x="1392" y="506"/>
                </a:cubicBezTo>
                <a:cubicBezTo>
                  <a:pt x="1392" y="506"/>
                  <a:pt x="1393" y="507"/>
                  <a:pt x="1394" y="507"/>
                </a:cubicBezTo>
                <a:close/>
                <a:moveTo>
                  <a:pt x="1382" y="529"/>
                </a:moveTo>
                <a:cubicBezTo>
                  <a:pt x="1381" y="528"/>
                  <a:pt x="1379" y="528"/>
                  <a:pt x="1378" y="529"/>
                </a:cubicBezTo>
                <a:cubicBezTo>
                  <a:pt x="1376" y="531"/>
                  <a:pt x="1376" y="531"/>
                  <a:pt x="1376" y="531"/>
                </a:cubicBezTo>
                <a:cubicBezTo>
                  <a:pt x="1374" y="533"/>
                  <a:pt x="1374" y="534"/>
                  <a:pt x="1376" y="536"/>
                </a:cubicBezTo>
                <a:cubicBezTo>
                  <a:pt x="1376" y="536"/>
                  <a:pt x="1377" y="537"/>
                  <a:pt x="1378" y="537"/>
                </a:cubicBezTo>
                <a:cubicBezTo>
                  <a:pt x="1379" y="537"/>
                  <a:pt x="1379" y="536"/>
                  <a:pt x="1380" y="536"/>
                </a:cubicBezTo>
                <a:cubicBezTo>
                  <a:pt x="1382" y="534"/>
                  <a:pt x="1382" y="534"/>
                  <a:pt x="1382" y="534"/>
                </a:cubicBezTo>
                <a:cubicBezTo>
                  <a:pt x="1383" y="533"/>
                  <a:pt x="1383" y="531"/>
                  <a:pt x="1382" y="529"/>
                </a:cubicBezTo>
                <a:close/>
                <a:moveTo>
                  <a:pt x="1385" y="529"/>
                </a:moveTo>
                <a:cubicBezTo>
                  <a:pt x="1386" y="529"/>
                  <a:pt x="1387" y="529"/>
                  <a:pt x="1388" y="528"/>
                </a:cubicBezTo>
                <a:cubicBezTo>
                  <a:pt x="1410" y="506"/>
                  <a:pt x="1410" y="506"/>
                  <a:pt x="1410" y="506"/>
                </a:cubicBezTo>
                <a:cubicBezTo>
                  <a:pt x="1411" y="505"/>
                  <a:pt x="1411" y="503"/>
                  <a:pt x="1410" y="502"/>
                </a:cubicBezTo>
                <a:cubicBezTo>
                  <a:pt x="1408" y="501"/>
                  <a:pt x="1406" y="501"/>
                  <a:pt x="1405" y="502"/>
                </a:cubicBezTo>
                <a:cubicBezTo>
                  <a:pt x="1397" y="509"/>
                  <a:pt x="1397" y="509"/>
                  <a:pt x="1397" y="509"/>
                </a:cubicBezTo>
                <a:cubicBezTo>
                  <a:pt x="1397" y="509"/>
                  <a:pt x="1397" y="509"/>
                  <a:pt x="1397" y="509"/>
                </a:cubicBezTo>
                <a:cubicBezTo>
                  <a:pt x="1382" y="524"/>
                  <a:pt x="1382" y="524"/>
                  <a:pt x="1382" y="524"/>
                </a:cubicBezTo>
                <a:cubicBezTo>
                  <a:pt x="1381" y="525"/>
                  <a:pt x="1382" y="527"/>
                  <a:pt x="1383" y="528"/>
                </a:cubicBezTo>
                <a:cubicBezTo>
                  <a:pt x="1383" y="529"/>
                  <a:pt x="1385" y="529"/>
                  <a:pt x="1385" y="529"/>
                </a:cubicBezTo>
                <a:close/>
                <a:moveTo>
                  <a:pt x="1498" y="417"/>
                </a:moveTo>
                <a:cubicBezTo>
                  <a:pt x="1499" y="417"/>
                  <a:pt x="1499" y="416"/>
                  <a:pt x="1500" y="416"/>
                </a:cubicBezTo>
                <a:cubicBezTo>
                  <a:pt x="1510" y="406"/>
                  <a:pt x="1510" y="406"/>
                  <a:pt x="1510" y="406"/>
                </a:cubicBezTo>
                <a:cubicBezTo>
                  <a:pt x="1511" y="404"/>
                  <a:pt x="1511" y="403"/>
                  <a:pt x="1510" y="401"/>
                </a:cubicBezTo>
                <a:cubicBezTo>
                  <a:pt x="1509" y="400"/>
                  <a:pt x="1507" y="400"/>
                  <a:pt x="1506" y="401"/>
                </a:cubicBezTo>
                <a:cubicBezTo>
                  <a:pt x="1496" y="411"/>
                  <a:pt x="1496" y="411"/>
                  <a:pt x="1496" y="411"/>
                </a:cubicBezTo>
                <a:cubicBezTo>
                  <a:pt x="1494" y="413"/>
                  <a:pt x="1494" y="415"/>
                  <a:pt x="1496" y="416"/>
                </a:cubicBezTo>
                <a:cubicBezTo>
                  <a:pt x="1496" y="416"/>
                  <a:pt x="1497" y="417"/>
                  <a:pt x="1498" y="417"/>
                </a:cubicBezTo>
                <a:close/>
                <a:moveTo>
                  <a:pt x="1384" y="537"/>
                </a:moveTo>
                <a:cubicBezTo>
                  <a:pt x="1383" y="538"/>
                  <a:pt x="1383" y="538"/>
                  <a:pt x="1383" y="538"/>
                </a:cubicBezTo>
                <a:cubicBezTo>
                  <a:pt x="1381" y="539"/>
                  <a:pt x="1381" y="541"/>
                  <a:pt x="1383" y="543"/>
                </a:cubicBezTo>
                <a:cubicBezTo>
                  <a:pt x="1383" y="543"/>
                  <a:pt x="1384" y="544"/>
                  <a:pt x="1385" y="544"/>
                </a:cubicBezTo>
                <a:cubicBezTo>
                  <a:pt x="1386" y="544"/>
                  <a:pt x="1386" y="543"/>
                  <a:pt x="1387" y="543"/>
                </a:cubicBezTo>
                <a:cubicBezTo>
                  <a:pt x="1388" y="542"/>
                  <a:pt x="1388" y="542"/>
                  <a:pt x="1388" y="542"/>
                </a:cubicBezTo>
                <a:cubicBezTo>
                  <a:pt x="1389" y="541"/>
                  <a:pt x="1389" y="539"/>
                  <a:pt x="1388" y="537"/>
                </a:cubicBezTo>
                <a:cubicBezTo>
                  <a:pt x="1387" y="536"/>
                  <a:pt x="1385" y="536"/>
                  <a:pt x="1384" y="537"/>
                </a:cubicBezTo>
                <a:close/>
                <a:moveTo>
                  <a:pt x="1409" y="519"/>
                </a:moveTo>
                <a:cubicBezTo>
                  <a:pt x="1410" y="519"/>
                  <a:pt x="1411" y="519"/>
                  <a:pt x="1411" y="519"/>
                </a:cubicBezTo>
                <a:cubicBezTo>
                  <a:pt x="1414" y="515"/>
                  <a:pt x="1414" y="515"/>
                  <a:pt x="1414" y="515"/>
                </a:cubicBezTo>
                <a:cubicBezTo>
                  <a:pt x="1416" y="514"/>
                  <a:pt x="1416" y="512"/>
                  <a:pt x="1414" y="511"/>
                </a:cubicBezTo>
                <a:cubicBezTo>
                  <a:pt x="1413" y="510"/>
                  <a:pt x="1411" y="510"/>
                  <a:pt x="1410" y="511"/>
                </a:cubicBezTo>
                <a:cubicBezTo>
                  <a:pt x="1407" y="514"/>
                  <a:pt x="1407" y="514"/>
                  <a:pt x="1407" y="514"/>
                </a:cubicBezTo>
                <a:cubicBezTo>
                  <a:pt x="1406" y="515"/>
                  <a:pt x="1406" y="517"/>
                  <a:pt x="1407" y="519"/>
                </a:cubicBezTo>
                <a:cubicBezTo>
                  <a:pt x="1407" y="519"/>
                  <a:pt x="1408" y="519"/>
                  <a:pt x="1409" y="519"/>
                </a:cubicBezTo>
                <a:close/>
                <a:moveTo>
                  <a:pt x="1406" y="523"/>
                </a:moveTo>
                <a:cubicBezTo>
                  <a:pt x="1408" y="522"/>
                  <a:pt x="1408" y="520"/>
                  <a:pt x="1406" y="519"/>
                </a:cubicBezTo>
                <a:cubicBezTo>
                  <a:pt x="1405" y="518"/>
                  <a:pt x="1403" y="518"/>
                  <a:pt x="1402" y="519"/>
                </a:cubicBezTo>
                <a:cubicBezTo>
                  <a:pt x="1388" y="533"/>
                  <a:pt x="1388" y="533"/>
                  <a:pt x="1388" y="533"/>
                </a:cubicBezTo>
                <a:cubicBezTo>
                  <a:pt x="1387" y="534"/>
                  <a:pt x="1387" y="536"/>
                  <a:pt x="1388" y="537"/>
                </a:cubicBezTo>
                <a:cubicBezTo>
                  <a:pt x="1389" y="538"/>
                  <a:pt x="1389" y="538"/>
                  <a:pt x="1390" y="538"/>
                </a:cubicBezTo>
                <a:cubicBezTo>
                  <a:pt x="1391" y="538"/>
                  <a:pt x="1392" y="538"/>
                  <a:pt x="1392" y="537"/>
                </a:cubicBezTo>
                <a:lnTo>
                  <a:pt x="1406" y="523"/>
                </a:lnTo>
                <a:close/>
                <a:moveTo>
                  <a:pt x="1498" y="430"/>
                </a:moveTo>
                <a:cubicBezTo>
                  <a:pt x="1499" y="430"/>
                  <a:pt x="1500" y="430"/>
                  <a:pt x="1501" y="429"/>
                </a:cubicBezTo>
                <a:cubicBezTo>
                  <a:pt x="1513" y="417"/>
                  <a:pt x="1513" y="417"/>
                  <a:pt x="1513" y="417"/>
                </a:cubicBezTo>
                <a:cubicBezTo>
                  <a:pt x="1514" y="415"/>
                  <a:pt x="1514" y="413"/>
                  <a:pt x="1513" y="412"/>
                </a:cubicBezTo>
                <a:cubicBezTo>
                  <a:pt x="1512" y="411"/>
                  <a:pt x="1510" y="411"/>
                  <a:pt x="1509" y="412"/>
                </a:cubicBezTo>
                <a:cubicBezTo>
                  <a:pt x="1496" y="425"/>
                  <a:pt x="1496" y="425"/>
                  <a:pt x="1496" y="425"/>
                </a:cubicBezTo>
                <a:cubicBezTo>
                  <a:pt x="1495" y="426"/>
                  <a:pt x="1495" y="428"/>
                  <a:pt x="1496" y="429"/>
                </a:cubicBezTo>
                <a:cubicBezTo>
                  <a:pt x="1497" y="430"/>
                  <a:pt x="1498" y="430"/>
                  <a:pt x="1498" y="430"/>
                </a:cubicBezTo>
                <a:close/>
                <a:moveTo>
                  <a:pt x="1503" y="440"/>
                </a:moveTo>
                <a:cubicBezTo>
                  <a:pt x="1504" y="440"/>
                  <a:pt x="1504" y="439"/>
                  <a:pt x="1505" y="439"/>
                </a:cubicBezTo>
                <a:cubicBezTo>
                  <a:pt x="1506" y="438"/>
                  <a:pt x="1506" y="438"/>
                  <a:pt x="1506" y="438"/>
                </a:cubicBezTo>
                <a:cubicBezTo>
                  <a:pt x="1506" y="437"/>
                  <a:pt x="1507" y="437"/>
                  <a:pt x="1507" y="436"/>
                </a:cubicBezTo>
                <a:cubicBezTo>
                  <a:pt x="1507" y="436"/>
                  <a:pt x="1508" y="436"/>
                  <a:pt x="1508" y="436"/>
                </a:cubicBezTo>
                <a:cubicBezTo>
                  <a:pt x="1512" y="432"/>
                  <a:pt x="1512" y="432"/>
                  <a:pt x="1512" y="432"/>
                </a:cubicBezTo>
                <a:cubicBezTo>
                  <a:pt x="1513" y="430"/>
                  <a:pt x="1513" y="428"/>
                  <a:pt x="1512" y="427"/>
                </a:cubicBezTo>
                <a:cubicBezTo>
                  <a:pt x="1511" y="426"/>
                  <a:pt x="1509" y="426"/>
                  <a:pt x="1508" y="427"/>
                </a:cubicBezTo>
                <a:cubicBezTo>
                  <a:pt x="1504" y="431"/>
                  <a:pt x="1504" y="431"/>
                  <a:pt x="1504" y="431"/>
                </a:cubicBezTo>
                <a:cubicBezTo>
                  <a:pt x="1503" y="432"/>
                  <a:pt x="1503" y="432"/>
                  <a:pt x="1503" y="433"/>
                </a:cubicBezTo>
                <a:cubicBezTo>
                  <a:pt x="1502" y="433"/>
                  <a:pt x="1502" y="433"/>
                  <a:pt x="1502" y="433"/>
                </a:cubicBezTo>
                <a:cubicBezTo>
                  <a:pt x="1501" y="434"/>
                  <a:pt x="1501" y="434"/>
                  <a:pt x="1501" y="434"/>
                </a:cubicBezTo>
                <a:cubicBezTo>
                  <a:pt x="1499" y="436"/>
                  <a:pt x="1499" y="437"/>
                  <a:pt x="1501" y="439"/>
                </a:cubicBezTo>
                <a:cubicBezTo>
                  <a:pt x="1501" y="439"/>
                  <a:pt x="1502" y="440"/>
                  <a:pt x="1503" y="440"/>
                </a:cubicBezTo>
                <a:close/>
                <a:moveTo>
                  <a:pt x="1411" y="529"/>
                </a:moveTo>
                <a:cubicBezTo>
                  <a:pt x="1409" y="527"/>
                  <a:pt x="1408" y="527"/>
                  <a:pt x="1406" y="529"/>
                </a:cubicBezTo>
                <a:cubicBezTo>
                  <a:pt x="1393" y="542"/>
                  <a:pt x="1393" y="542"/>
                  <a:pt x="1393" y="542"/>
                </a:cubicBezTo>
                <a:cubicBezTo>
                  <a:pt x="1392" y="543"/>
                  <a:pt x="1392" y="545"/>
                  <a:pt x="1393" y="547"/>
                </a:cubicBezTo>
                <a:cubicBezTo>
                  <a:pt x="1393" y="547"/>
                  <a:pt x="1394" y="547"/>
                  <a:pt x="1395" y="547"/>
                </a:cubicBezTo>
                <a:cubicBezTo>
                  <a:pt x="1396" y="547"/>
                  <a:pt x="1397" y="547"/>
                  <a:pt x="1397" y="547"/>
                </a:cubicBezTo>
                <a:cubicBezTo>
                  <a:pt x="1411" y="533"/>
                  <a:pt x="1411" y="533"/>
                  <a:pt x="1411" y="533"/>
                </a:cubicBezTo>
                <a:cubicBezTo>
                  <a:pt x="1412" y="532"/>
                  <a:pt x="1412" y="530"/>
                  <a:pt x="1411" y="529"/>
                </a:cubicBezTo>
                <a:close/>
                <a:moveTo>
                  <a:pt x="1518" y="431"/>
                </a:moveTo>
                <a:cubicBezTo>
                  <a:pt x="1516" y="433"/>
                  <a:pt x="1516" y="433"/>
                  <a:pt x="1516" y="433"/>
                </a:cubicBezTo>
                <a:cubicBezTo>
                  <a:pt x="1514" y="435"/>
                  <a:pt x="1514" y="436"/>
                  <a:pt x="1516" y="438"/>
                </a:cubicBezTo>
                <a:cubicBezTo>
                  <a:pt x="1516" y="438"/>
                  <a:pt x="1517" y="439"/>
                  <a:pt x="1518" y="439"/>
                </a:cubicBezTo>
                <a:cubicBezTo>
                  <a:pt x="1519" y="439"/>
                  <a:pt x="1519" y="438"/>
                  <a:pt x="1520" y="438"/>
                </a:cubicBezTo>
                <a:cubicBezTo>
                  <a:pt x="1523" y="435"/>
                  <a:pt x="1523" y="435"/>
                  <a:pt x="1523" y="435"/>
                </a:cubicBezTo>
                <a:cubicBezTo>
                  <a:pt x="1524" y="434"/>
                  <a:pt x="1524" y="432"/>
                  <a:pt x="1523" y="431"/>
                </a:cubicBezTo>
                <a:cubicBezTo>
                  <a:pt x="1521" y="429"/>
                  <a:pt x="1519" y="429"/>
                  <a:pt x="1518" y="431"/>
                </a:cubicBezTo>
                <a:close/>
                <a:moveTo>
                  <a:pt x="1485" y="471"/>
                </a:moveTo>
                <a:cubicBezTo>
                  <a:pt x="1486" y="471"/>
                  <a:pt x="1487" y="471"/>
                  <a:pt x="1487" y="470"/>
                </a:cubicBezTo>
                <a:cubicBezTo>
                  <a:pt x="1501" y="456"/>
                  <a:pt x="1501" y="456"/>
                  <a:pt x="1501" y="456"/>
                </a:cubicBezTo>
                <a:cubicBezTo>
                  <a:pt x="1502" y="455"/>
                  <a:pt x="1502" y="453"/>
                  <a:pt x="1501" y="452"/>
                </a:cubicBezTo>
                <a:cubicBezTo>
                  <a:pt x="1500" y="451"/>
                  <a:pt x="1498" y="451"/>
                  <a:pt x="1497" y="452"/>
                </a:cubicBezTo>
                <a:cubicBezTo>
                  <a:pt x="1483" y="466"/>
                  <a:pt x="1483" y="466"/>
                  <a:pt x="1483" y="466"/>
                </a:cubicBezTo>
                <a:cubicBezTo>
                  <a:pt x="1482" y="467"/>
                  <a:pt x="1482" y="469"/>
                  <a:pt x="1483" y="470"/>
                </a:cubicBezTo>
                <a:cubicBezTo>
                  <a:pt x="1484" y="471"/>
                  <a:pt x="1484" y="471"/>
                  <a:pt x="1485" y="471"/>
                </a:cubicBezTo>
                <a:close/>
                <a:moveTo>
                  <a:pt x="1417" y="536"/>
                </a:moveTo>
                <a:cubicBezTo>
                  <a:pt x="1416" y="535"/>
                  <a:pt x="1414" y="535"/>
                  <a:pt x="1413" y="536"/>
                </a:cubicBezTo>
                <a:cubicBezTo>
                  <a:pt x="1398" y="551"/>
                  <a:pt x="1398" y="551"/>
                  <a:pt x="1398" y="551"/>
                </a:cubicBezTo>
                <a:cubicBezTo>
                  <a:pt x="1397" y="552"/>
                  <a:pt x="1397" y="554"/>
                  <a:pt x="1398" y="555"/>
                </a:cubicBezTo>
                <a:cubicBezTo>
                  <a:pt x="1399" y="556"/>
                  <a:pt x="1400" y="556"/>
                  <a:pt x="1401" y="556"/>
                </a:cubicBezTo>
                <a:cubicBezTo>
                  <a:pt x="1401" y="556"/>
                  <a:pt x="1402" y="556"/>
                  <a:pt x="1403" y="555"/>
                </a:cubicBezTo>
                <a:cubicBezTo>
                  <a:pt x="1417" y="541"/>
                  <a:pt x="1417" y="541"/>
                  <a:pt x="1417" y="541"/>
                </a:cubicBezTo>
                <a:cubicBezTo>
                  <a:pt x="1418" y="539"/>
                  <a:pt x="1418" y="537"/>
                  <a:pt x="1417" y="536"/>
                </a:cubicBezTo>
                <a:close/>
                <a:moveTo>
                  <a:pt x="1425" y="547"/>
                </a:moveTo>
                <a:cubicBezTo>
                  <a:pt x="1425" y="547"/>
                  <a:pt x="1425" y="547"/>
                  <a:pt x="1425" y="547"/>
                </a:cubicBezTo>
                <a:cubicBezTo>
                  <a:pt x="1428" y="544"/>
                  <a:pt x="1428" y="544"/>
                  <a:pt x="1428" y="544"/>
                </a:cubicBezTo>
                <a:cubicBezTo>
                  <a:pt x="1429" y="542"/>
                  <a:pt x="1429" y="540"/>
                  <a:pt x="1428" y="539"/>
                </a:cubicBezTo>
                <a:cubicBezTo>
                  <a:pt x="1427" y="538"/>
                  <a:pt x="1425" y="538"/>
                  <a:pt x="1424" y="539"/>
                </a:cubicBezTo>
                <a:cubicBezTo>
                  <a:pt x="1421" y="542"/>
                  <a:pt x="1421" y="542"/>
                  <a:pt x="1421" y="542"/>
                </a:cubicBezTo>
                <a:cubicBezTo>
                  <a:pt x="1420" y="542"/>
                  <a:pt x="1420" y="543"/>
                  <a:pt x="1420" y="543"/>
                </a:cubicBezTo>
                <a:cubicBezTo>
                  <a:pt x="1420" y="543"/>
                  <a:pt x="1420" y="543"/>
                  <a:pt x="1420" y="543"/>
                </a:cubicBezTo>
                <a:cubicBezTo>
                  <a:pt x="1406" y="557"/>
                  <a:pt x="1406" y="557"/>
                  <a:pt x="1406" y="557"/>
                </a:cubicBezTo>
                <a:cubicBezTo>
                  <a:pt x="1405" y="558"/>
                  <a:pt x="1405" y="560"/>
                  <a:pt x="1406" y="561"/>
                </a:cubicBezTo>
                <a:cubicBezTo>
                  <a:pt x="1407" y="562"/>
                  <a:pt x="1408" y="562"/>
                  <a:pt x="1408" y="562"/>
                </a:cubicBezTo>
                <a:cubicBezTo>
                  <a:pt x="1409" y="562"/>
                  <a:pt x="1410" y="562"/>
                  <a:pt x="1411" y="561"/>
                </a:cubicBezTo>
                <a:cubicBezTo>
                  <a:pt x="1424" y="547"/>
                  <a:pt x="1424" y="547"/>
                  <a:pt x="1424" y="547"/>
                </a:cubicBezTo>
                <a:cubicBezTo>
                  <a:pt x="1425" y="547"/>
                  <a:pt x="1425" y="547"/>
                  <a:pt x="1425" y="547"/>
                </a:cubicBezTo>
                <a:close/>
                <a:moveTo>
                  <a:pt x="1521" y="442"/>
                </a:moveTo>
                <a:cubicBezTo>
                  <a:pt x="1519" y="444"/>
                  <a:pt x="1519" y="444"/>
                  <a:pt x="1519" y="444"/>
                </a:cubicBezTo>
                <a:cubicBezTo>
                  <a:pt x="1519" y="444"/>
                  <a:pt x="1518" y="445"/>
                  <a:pt x="1518" y="446"/>
                </a:cubicBezTo>
                <a:cubicBezTo>
                  <a:pt x="1518" y="446"/>
                  <a:pt x="1517" y="446"/>
                  <a:pt x="1516" y="447"/>
                </a:cubicBezTo>
                <a:cubicBezTo>
                  <a:pt x="1510" y="453"/>
                  <a:pt x="1510" y="453"/>
                  <a:pt x="1510" y="453"/>
                </a:cubicBezTo>
                <a:cubicBezTo>
                  <a:pt x="1509" y="454"/>
                  <a:pt x="1509" y="456"/>
                  <a:pt x="1510" y="457"/>
                </a:cubicBezTo>
                <a:cubicBezTo>
                  <a:pt x="1511" y="458"/>
                  <a:pt x="1512" y="458"/>
                  <a:pt x="1513" y="458"/>
                </a:cubicBezTo>
                <a:cubicBezTo>
                  <a:pt x="1513" y="458"/>
                  <a:pt x="1514" y="458"/>
                  <a:pt x="1515" y="457"/>
                </a:cubicBezTo>
                <a:cubicBezTo>
                  <a:pt x="1521" y="451"/>
                  <a:pt x="1521" y="451"/>
                  <a:pt x="1521" y="451"/>
                </a:cubicBezTo>
                <a:cubicBezTo>
                  <a:pt x="1521" y="450"/>
                  <a:pt x="1522" y="450"/>
                  <a:pt x="1522" y="449"/>
                </a:cubicBezTo>
                <a:cubicBezTo>
                  <a:pt x="1522" y="449"/>
                  <a:pt x="1523" y="449"/>
                  <a:pt x="1523" y="448"/>
                </a:cubicBezTo>
                <a:cubicBezTo>
                  <a:pt x="1525" y="446"/>
                  <a:pt x="1525" y="446"/>
                  <a:pt x="1525" y="446"/>
                </a:cubicBezTo>
                <a:cubicBezTo>
                  <a:pt x="1527" y="445"/>
                  <a:pt x="1527" y="443"/>
                  <a:pt x="1525" y="442"/>
                </a:cubicBezTo>
                <a:cubicBezTo>
                  <a:pt x="1524" y="441"/>
                  <a:pt x="1522" y="441"/>
                  <a:pt x="1521" y="442"/>
                </a:cubicBezTo>
                <a:close/>
                <a:moveTo>
                  <a:pt x="1531" y="446"/>
                </a:moveTo>
                <a:cubicBezTo>
                  <a:pt x="1526" y="451"/>
                  <a:pt x="1526" y="451"/>
                  <a:pt x="1526" y="451"/>
                </a:cubicBezTo>
                <a:cubicBezTo>
                  <a:pt x="1525" y="452"/>
                  <a:pt x="1525" y="452"/>
                  <a:pt x="1525" y="453"/>
                </a:cubicBezTo>
                <a:cubicBezTo>
                  <a:pt x="1524" y="453"/>
                  <a:pt x="1524" y="453"/>
                  <a:pt x="1523" y="454"/>
                </a:cubicBezTo>
                <a:cubicBezTo>
                  <a:pt x="1515" y="462"/>
                  <a:pt x="1515" y="462"/>
                  <a:pt x="1515" y="462"/>
                </a:cubicBezTo>
                <a:cubicBezTo>
                  <a:pt x="1514" y="463"/>
                  <a:pt x="1514" y="465"/>
                  <a:pt x="1515" y="466"/>
                </a:cubicBezTo>
                <a:cubicBezTo>
                  <a:pt x="1516" y="467"/>
                  <a:pt x="1516" y="467"/>
                  <a:pt x="1517" y="467"/>
                </a:cubicBezTo>
                <a:cubicBezTo>
                  <a:pt x="1518" y="467"/>
                  <a:pt x="1519" y="467"/>
                  <a:pt x="1519" y="466"/>
                </a:cubicBezTo>
                <a:cubicBezTo>
                  <a:pt x="1527" y="458"/>
                  <a:pt x="1527" y="458"/>
                  <a:pt x="1527" y="458"/>
                </a:cubicBezTo>
                <a:cubicBezTo>
                  <a:pt x="1528" y="458"/>
                  <a:pt x="1528" y="457"/>
                  <a:pt x="1528" y="456"/>
                </a:cubicBezTo>
                <a:cubicBezTo>
                  <a:pt x="1529" y="456"/>
                  <a:pt x="1530" y="456"/>
                  <a:pt x="1530" y="455"/>
                </a:cubicBezTo>
                <a:cubicBezTo>
                  <a:pt x="1535" y="451"/>
                  <a:pt x="1535" y="451"/>
                  <a:pt x="1535" y="451"/>
                </a:cubicBezTo>
                <a:cubicBezTo>
                  <a:pt x="1536" y="450"/>
                  <a:pt x="1536" y="448"/>
                  <a:pt x="1535" y="446"/>
                </a:cubicBezTo>
                <a:cubicBezTo>
                  <a:pt x="1534" y="445"/>
                  <a:pt x="1532" y="445"/>
                  <a:pt x="1531" y="446"/>
                </a:cubicBezTo>
                <a:close/>
                <a:moveTo>
                  <a:pt x="1423" y="562"/>
                </a:moveTo>
                <a:cubicBezTo>
                  <a:pt x="1424" y="561"/>
                  <a:pt x="1424" y="559"/>
                  <a:pt x="1423" y="558"/>
                </a:cubicBezTo>
                <a:cubicBezTo>
                  <a:pt x="1422" y="557"/>
                  <a:pt x="1420" y="557"/>
                  <a:pt x="1419" y="558"/>
                </a:cubicBezTo>
                <a:cubicBezTo>
                  <a:pt x="1416" y="561"/>
                  <a:pt x="1416" y="561"/>
                  <a:pt x="1416" y="561"/>
                </a:cubicBezTo>
                <a:cubicBezTo>
                  <a:pt x="1415" y="562"/>
                  <a:pt x="1415" y="564"/>
                  <a:pt x="1416" y="565"/>
                </a:cubicBezTo>
                <a:cubicBezTo>
                  <a:pt x="1416" y="566"/>
                  <a:pt x="1417" y="566"/>
                  <a:pt x="1418" y="566"/>
                </a:cubicBezTo>
                <a:cubicBezTo>
                  <a:pt x="1419" y="566"/>
                  <a:pt x="1420" y="566"/>
                  <a:pt x="1420" y="565"/>
                </a:cubicBezTo>
                <a:lnTo>
                  <a:pt x="1423" y="562"/>
                </a:lnTo>
                <a:close/>
                <a:moveTo>
                  <a:pt x="1446" y="539"/>
                </a:moveTo>
                <a:cubicBezTo>
                  <a:pt x="1446" y="539"/>
                  <a:pt x="1447" y="538"/>
                  <a:pt x="1448" y="538"/>
                </a:cubicBezTo>
                <a:cubicBezTo>
                  <a:pt x="1497" y="489"/>
                  <a:pt x="1497" y="489"/>
                  <a:pt x="1497" y="489"/>
                </a:cubicBezTo>
                <a:cubicBezTo>
                  <a:pt x="1498" y="488"/>
                  <a:pt x="1498" y="486"/>
                  <a:pt x="1497" y="485"/>
                </a:cubicBezTo>
                <a:cubicBezTo>
                  <a:pt x="1495" y="483"/>
                  <a:pt x="1493" y="483"/>
                  <a:pt x="1492" y="485"/>
                </a:cubicBezTo>
                <a:cubicBezTo>
                  <a:pt x="1443" y="533"/>
                  <a:pt x="1443" y="533"/>
                  <a:pt x="1443" y="533"/>
                </a:cubicBezTo>
                <a:cubicBezTo>
                  <a:pt x="1442" y="535"/>
                  <a:pt x="1442" y="537"/>
                  <a:pt x="1443" y="538"/>
                </a:cubicBezTo>
                <a:cubicBezTo>
                  <a:pt x="1444" y="538"/>
                  <a:pt x="1445" y="539"/>
                  <a:pt x="1446" y="539"/>
                </a:cubicBezTo>
                <a:close/>
                <a:moveTo>
                  <a:pt x="1535" y="464"/>
                </a:moveTo>
                <a:cubicBezTo>
                  <a:pt x="1537" y="463"/>
                  <a:pt x="1537" y="463"/>
                  <a:pt x="1537" y="463"/>
                </a:cubicBezTo>
                <a:cubicBezTo>
                  <a:pt x="1538" y="462"/>
                  <a:pt x="1538" y="460"/>
                  <a:pt x="1537" y="459"/>
                </a:cubicBezTo>
                <a:cubicBezTo>
                  <a:pt x="1536" y="457"/>
                  <a:pt x="1534" y="457"/>
                  <a:pt x="1532" y="459"/>
                </a:cubicBezTo>
                <a:cubicBezTo>
                  <a:pt x="1531" y="460"/>
                  <a:pt x="1531" y="460"/>
                  <a:pt x="1531" y="460"/>
                </a:cubicBezTo>
                <a:cubicBezTo>
                  <a:pt x="1530" y="461"/>
                  <a:pt x="1530" y="463"/>
                  <a:pt x="1531" y="464"/>
                </a:cubicBezTo>
                <a:cubicBezTo>
                  <a:pt x="1531" y="465"/>
                  <a:pt x="1532" y="465"/>
                  <a:pt x="1533" y="465"/>
                </a:cubicBezTo>
                <a:cubicBezTo>
                  <a:pt x="1534" y="465"/>
                  <a:pt x="1535" y="465"/>
                  <a:pt x="1535" y="464"/>
                </a:cubicBezTo>
                <a:close/>
                <a:moveTo>
                  <a:pt x="1432" y="563"/>
                </a:moveTo>
                <a:cubicBezTo>
                  <a:pt x="1431" y="562"/>
                  <a:pt x="1429" y="562"/>
                  <a:pt x="1428" y="563"/>
                </a:cubicBezTo>
                <a:cubicBezTo>
                  <a:pt x="1420" y="571"/>
                  <a:pt x="1420" y="571"/>
                  <a:pt x="1420" y="571"/>
                </a:cubicBezTo>
                <a:cubicBezTo>
                  <a:pt x="1419" y="572"/>
                  <a:pt x="1419" y="574"/>
                  <a:pt x="1420" y="575"/>
                </a:cubicBezTo>
                <a:cubicBezTo>
                  <a:pt x="1421" y="576"/>
                  <a:pt x="1421" y="576"/>
                  <a:pt x="1422" y="576"/>
                </a:cubicBezTo>
                <a:cubicBezTo>
                  <a:pt x="1423" y="576"/>
                  <a:pt x="1424" y="576"/>
                  <a:pt x="1424" y="575"/>
                </a:cubicBezTo>
                <a:cubicBezTo>
                  <a:pt x="1432" y="568"/>
                  <a:pt x="1432" y="568"/>
                  <a:pt x="1432" y="568"/>
                </a:cubicBezTo>
                <a:cubicBezTo>
                  <a:pt x="1433" y="566"/>
                  <a:pt x="1433" y="564"/>
                  <a:pt x="1432" y="563"/>
                </a:cubicBezTo>
                <a:close/>
                <a:moveTo>
                  <a:pt x="1493" y="502"/>
                </a:moveTo>
                <a:cubicBezTo>
                  <a:pt x="1492" y="501"/>
                  <a:pt x="1490" y="501"/>
                  <a:pt x="1489" y="502"/>
                </a:cubicBezTo>
                <a:cubicBezTo>
                  <a:pt x="1447" y="544"/>
                  <a:pt x="1447" y="544"/>
                  <a:pt x="1447" y="544"/>
                </a:cubicBezTo>
                <a:cubicBezTo>
                  <a:pt x="1446" y="545"/>
                  <a:pt x="1446" y="547"/>
                  <a:pt x="1447" y="548"/>
                </a:cubicBezTo>
                <a:cubicBezTo>
                  <a:pt x="1448" y="549"/>
                  <a:pt x="1449" y="549"/>
                  <a:pt x="1450" y="549"/>
                </a:cubicBezTo>
                <a:cubicBezTo>
                  <a:pt x="1450" y="549"/>
                  <a:pt x="1451" y="549"/>
                  <a:pt x="1452" y="548"/>
                </a:cubicBezTo>
                <a:cubicBezTo>
                  <a:pt x="1493" y="507"/>
                  <a:pt x="1493" y="507"/>
                  <a:pt x="1493" y="507"/>
                </a:cubicBezTo>
                <a:cubicBezTo>
                  <a:pt x="1494" y="505"/>
                  <a:pt x="1494" y="503"/>
                  <a:pt x="1493" y="502"/>
                </a:cubicBezTo>
                <a:close/>
                <a:moveTo>
                  <a:pt x="1528" y="471"/>
                </a:moveTo>
                <a:cubicBezTo>
                  <a:pt x="1529" y="470"/>
                  <a:pt x="1529" y="468"/>
                  <a:pt x="1528" y="467"/>
                </a:cubicBezTo>
                <a:cubicBezTo>
                  <a:pt x="1527" y="466"/>
                  <a:pt x="1525" y="466"/>
                  <a:pt x="1524" y="467"/>
                </a:cubicBezTo>
                <a:cubicBezTo>
                  <a:pt x="1518" y="473"/>
                  <a:pt x="1518" y="473"/>
                  <a:pt x="1518" y="473"/>
                </a:cubicBezTo>
                <a:cubicBezTo>
                  <a:pt x="1518" y="473"/>
                  <a:pt x="1517" y="474"/>
                  <a:pt x="1517" y="474"/>
                </a:cubicBezTo>
                <a:cubicBezTo>
                  <a:pt x="1517" y="474"/>
                  <a:pt x="1516" y="475"/>
                  <a:pt x="1516" y="475"/>
                </a:cubicBezTo>
                <a:cubicBezTo>
                  <a:pt x="1513" y="477"/>
                  <a:pt x="1513" y="477"/>
                  <a:pt x="1513" y="477"/>
                </a:cubicBezTo>
                <a:cubicBezTo>
                  <a:pt x="1512" y="479"/>
                  <a:pt x="1512" y="481"/>
                  <a:pt x="1513" y="482"/>
                </a:cubicBezTo>
                <a:cubicBezTo>
                  <a:pt x="1514" y="482"/>
                  <a:pt x="1515" y="483"/>
                  <a:pt x="1516" y="483"/>
                </a:cubicBezTo>
                <a:cubicBezTo>
                  <a:pt x="1516" y="483"/>
                  <a:pt x="1517" y="482"/>
                  <a:pt x="1518" y="482"/>
                </a:cubicBezTo>
                <a:cubicBezTo>
                  <a:pt x="1520" y="480"/>
                  <a:pt x="1520" y="480"/>
                  <a:pt x="1520" y="480"/>
                </a:cubicBezTo>
                <a:cubicBezTo>
                  <a:pt x="1521" y="479"/>
                  <a:pt x="1521" y="478"/>
                  <a:pt x="1521" y="478"/>
                </a:cubicBezTo>
                <a:cubicBezTo>
                  <a:pt x="1521" y="478"/>
                  <a:pt x="1522" y="478"/>
                  <a:pt x="1522" y="477"/>
                </a:cubicBezTo>
                <a:lnTo>
                  <a:pt x="1528" y="471"/>
                </a:lnTo>
                <a:close/>
                <a:moveTo>
                  <a:pt x="1513" y="487"/>
                </a:moveTo>
                <a:cubicBezTo>
                  <a:pt x="1514" y="485"/>
                  <a:pt x="1514" y="483"/>
                  <a:pt x="1513" y="482"/>
                </a:cubicBezTo>
                <a:cubicBezTo>
                  <a:pt x="1512" y="481"/>
                  <a:pt x="1510" y="481"/>
                  <a:pt x="1509" y="482"/>
                </a:cubicBezTo>
                <a:cubicBezTo>
                  <a:pt x="1507" y="484"/>
                  <a:pt x="1507" y="484"/>
                  <a:pt x="1507" y="484"/>
                </a:cubicBezTo>
                <a:cubicBezTo>
                  <a:pt x="1506" y="485"/>
                  <a:pt x="1506" y="487"/>
                  <a:pt x="1507" y="488"/>
                </a:cubicBezTo>
                <a:cubicBezTo>
                  <a:pt x="1508" y="489"/>
                  <a:pt x="1508" y="489"/>
                  <a:pt x="1509" y="489"/>
                </a:cubicBezTo>
                <a:cubicBezTo>
                  <a:pt x="1510" y="489"/>
                  <a:pt x="1511" y="489"/>
                  <a:pt x="1511" y="488"/>
                </a:cubicBezTo>
                <a:lnTo>
                  <a:pt x="1513" y="487"/>
                </a:lnTo>
                <a:close/>
                <a:moveTo>
                  <a:pt x="1497" y="512"/>
                </a:moveTo>
                <a:cubicBezTo>
                  <a:pt x="1496" y="511"/>
                  <a:pt x="1494" y="511"/>
                  <a:pt x="1493" y="512"/>
                </a:cubicBezTo>
                <a:cubicBezTo>
                  <a:pt x="1459" y="545"/>
                  <a:pt x="1459" y="545"/>
                  <a:pt x="1459" y="545"/>
                </a:cubicBezTo>
                <a:cubicBezTo>
                  <a:pt x="1458" y="547"/>
                  <a:pt x="1458" y="549"/>
                  <a:pt x="1459" y="550"/>
                </a:cubicBezTo>
                <a:cubicBezTo>
                  <a:pt x="1460" y="550"/>
                  <a:pt x="1461" y="551"/>
                  <a:pt x="1462" y="551"/>
                </a:cubicBezTo>
                <a:cubicBezTo>
                  <a:pt x="1462" y="551"/>
                  <a:pt x="1463" y="550"/>
                  <a:pt x="1464" y="550"/>
                </a:cubicBezTo>
                <a:cubicBezTo>
                  <a:pt x="1497" y="516"/>
                  <a:pt x="1497" y="516"/>
                  <a:pt x="1497" y="516"/>
                </a:cubicBezTo>
                <a:cubicBezTo>
                  <a:pt x="1498" y="515"/>
                  <a:pt x="1498" y="513"/>
                  <a:pt x="1497" y="512"/>
                </a:cubicBezTo>
                <a:close/>
                <a:moveTo>
                  <a:pt x="1442" y="567"/>
                </a:moveTo>
                <a:cubicBezTo>
                  <a:pt x="1441" y="566"/>
                  <a:pt x="1439" y="566"/>
                  <a:pt x="1438" y="567"/>
                </a:cubicBezTo>
                <a:cubicBezTo>
                  <a:pt x="1430" y="575"/>
                  <a:pt x="1430" y="575"/>
                  <a:pt x="1430" y="575"/>
                </a:cubicBezTo>
                <a:cubicBezTo>
                  <a:pt x="1429" y="576"/>
                  <a:pt x="1429" y="578"/>
                  <a:pt x="1430" y="579"/>
                </a:cubicBezTo>
                <a:cubicBezTo>
                  <a:pt x="1430" y="580"/>
                  <a:pt x="1431" y="580"/>
                  <a:pt x="1432" y="580"/>
                </a:cubicBezTo>
                <a:cubicBezTo>
                  <a:pt x="1433" y="580"/>
                  <a:pt x="1434" y="580"/>
                  <a:pt x="1434" y="579"/>
                </a:cubicBezTo>
                <a:cubicBezTo>
                  <a:pt x="1442" y="571"/>
                  <a:pt x="1442" y="571"/>
                  <a:pt x="1442" y="571"/>
                </a:cubicBezTo>
                <a:cubicBezTo>
                  <a:pt x="1443" y="570"/>
                  <a:pt x="1443" y="568"/>
                  <a:pt x="1442" y="567"/>
                </a:cubicBezTo>
                <a:close/>
                <a:moveTo>
                  <a:pt x="1528" y="484"/>
                </a:moveTo>
                <a:cubicBezTo>
                  <a:pt x="1529" y="484"/>
                  <a:pt x="1530" y="484"/>
                  <a:pt x="1530" y="483"/>
                </a:cubicBezTo>
                <a:cubicBezTo>
                  <a:pt x="1541" y="472"/>
                  <a:pt x="1541" y="472"/>
                  <a:pt x="1541" y="472"/>
                </a:cubicBezTo>
                <a:cubicBezTo>
                  <a:pt x="1543" y="471"/>
                  <a:pt x="1543" y="469"/>
                  <a:pt x="1541" y="468"/>
                </a:cubicBezTo>
                <a:cubicBezTo>
                  <a:pt x="1540" y="467"/>
                  <a:pt x="1538" y="467"/>
                  <a:pt x="1537" y="468"/>
                </a:cubicBezTo>
                <a:cubicBezTo>
                  <a:pt x="1526" y="479"/>
                  <a:pt x="1526" y="479"/>
                  <a:pt x="1526" y="479"/>
                </a:cubicBezTo>
                <a:cubicBezTo>
                  <a:pt x="1525" y="480"/>
                  <a:pt x="1525" y="482"/>
                  <a:pt x="1526" y="483"/>
                </a:cubicBezTo>
                <a:cubicBezTo>
                  <a:pt x="1527" y="484"/>
                  <a:pt x="1527" y="484"/>
                  <a:pt x="1528" y="484"/>
                </a:cubicBezTo>
                <a:close/>
                <a:moveTo>
                  <a:pt x="1442" y="581"/>
                </a:moveTo>
                <a:cubicBezTo>
                  <a:pt x="1443" y="582"/>
                  <a:pt x="1444" y="582"/>
                  <a:pt x="1444" y="582"/>
                </a:cubicBezTo>
                <a:cubicBezTo>
                  <a:pt x="1445" y="582"/>
                  <a:pt x="1446" y="582"/>
                  <a:pt x="1447" y="581"/>
                </a:cubicBezTo>
                <a:cubicBezTo>
                  <a:pt x="1456" y="571"/>
                  <a:pt x="1456" y="571"/>
                  <a:pt x="1456" y="571"/>
                </a:cubicBezTo>
                <a:cubicBezTo>
                  <a:pt x="1458" y="570"/>
                  <a:pt x="1458" y="568"/>
                  <a:pt x="1456" y="567"/>
                </a:cubicBezTo>
                <a:cubicBezTo>
                  <a:pt x="1455" y="566"/>
                  <a:pt x="1453" y="566"/>
                  <a:pt x="1452" y="567"/>
                </a:cubicBezTo>
                <a:cubicBezTo>
                  <a:pt x="1442" y="577"/>
                  <a:pt x="1442" y="577"/>
                  <a:pt x="1442" y="577"/>
                </a:cubicBezTo>
                <a:cubicBezTo>
                  <a:pt x="1441" y="578"/>
                  <a:pt x="1441" y="580"/>
                  <a:pt x="1442" y="581"/>
                </a:cubicBezTo>
                <a:close/>
                <a:moveTo>
                  <a:pt x="1542" y="485"/>
                </a:moveTo>
                <a:cubicBezTo>
                  <a:pt x="1544" y="484"/>
                  <a:pt x="1544" y="484"/>
                  <a:pt x="1544" y="484"/>
                </a:cubicBezTo>
                <a:cubicBezTo>
                  <a:pt x="1545" y="483"/>
                  <a:pt x="1545" y="481"/>
                  <a:pt x="1544" y="479"/>
                </a:cubicBezTo>
                <a:cubicBezTo>
                  <a:pt x="1543" y="478"/>
                  <a:pt x="1541" y="478"/>
                  <a:pt x="1539" y="479"/>
                </a:cubicBezTo>
                <a:cubicBezTo>
                  <a:pt x="1538" y="481"/>
                  <a:pt x="1538" y="481"/>
                  <a:pt x="1538" y="481"/>
                </a:cubicBezTo>
                <a:cubicBezTo>
                  <a:pt x="1538" y="481"/>
                  <a:pt x="1537" y="482"/>
                  <a:pt x="1537" y="483"/>
                </a:cubicBezTo>
                <a:cubicBezTo>
                  <a:pt x="1537" y="483"/>
                  <a:pt x="1536" y="483"/>
                  <a:pt x="1535" y="484"/>
                </a:cubicBezTo>
                <a:cubicBezTo>
                  <a:pt x="1534" y="485"/>
                  <a:pt x="1534" y="485"/>
                  <a:pt x="1534" y="485"/>
                </a:cubicBezTo>
                <a:cubicBezTo>
                  <a:pt x="1533" y="486"/>
                  <a:pt x="1533" y="488"/>
                  <a:pt x="1534" y="489"/>
                </a:cubicBezTo>
                <a:cubicBezTo>
                  <a:pt x="1534" y="490"/>
                  <a:pt x="1535" y="490"/>
                  <a:pt x="1536" y="490"/>
                </a:cubicBezTo>
                <a:cubicBezTo>
                  <a:pt x="1537" y="490"/>
                  <a:pt x="1538" y="490"/>
                  <a:pt x="1538" y="489"/>
                </a:cubicBezTo>
                <a:cubicBezTo>
                  <a:pt x="1540" y="488"/>
                  <a:pt x="1540" y="488"/>
                  <a:pt x="1540" y="488"/>
                </a:cubicBezTo>
                <a:cubicBezTo>
                  <a:pt x="1540" y="487"/>
                  <a:pt x="1540" y="487"/>
                  <a:pt x="1541" y="486"/>
                </a:cubicBezTo>
                <a:cubicBezTo>
                  <a:pt x="1541" y="486"/>
                  <a:pt x="1542" y="486"/>
                  <a:pt x="1542" y="485"/>
                </a:cubicBezTo>
                <a:close/>
                <a:moveTo>
                  <a:pt x="1487" y="537"/>
                </a:moveTo>
                <a:cubicBezTo>
                  <a:pt x="1485" y="535"/>
                  <a:pt x="1483" y="535"/>
                  <a:pt x="1482" y="537"/>
                </a:cubicBezTo>
                <a:cubicBezTo>
                  <a:pt x="1470" y="549"/>
                  <a:pt x="1470" y="549"/>
                  <a:pt x="1470" y="549"/>
                </a:cubicBezTo>
                <a:cubicBezTo>
                  <a:pt x="1469" y="550"/>
                  <a:pt x="1469" y="552"/>
                  <a:pt x="1470" y="553"/>
                </a:cubicBezTo>
                <a:cubicBezTo>
                  <a:pt x="1471" y="554"/>
                  <a:pt x="1472" y="554"/>
                  <a:pt x="1472" y="554"/>
                </a:cubicBezTo>
                <a:cubicBezTo>
                  <a:pt x="1473" y="554"/>
                  <a:pt x="1474" y="554"/>
                  <a:pt x="1475" y="553"/>
                </a:cubicBezTo>
                <a:cubicBezTo>
                  <a:pt x="1487" y="541"/>
                  <a:pt x="1487" y="541"/>
                  <a:pt x="1487" y="541"/>
                </a:cubicBezTo>
                <a:cubicBezTo>
                  <a:pt x="1488" y="540"/>
                  <a:pt x="1488" y="538"/>
                  <a:pt x="1487" y="537"/>
                </a:cubicBezTo>
                <a:close/>
                <a:moveTo>
                  <a:pt x="1497" y="540"/>
                </a:moveTo>
                <a:cubicBezTo>
                  <a:pt x="1498" y="541"/>
                  <a:pt x="1499" y="541"/>
                  <a:pt x="1499" y="541"/>
                </a:cubicBezTo>
                <a:cubicBezTo>
                  <a:pt x="1500" y="541"/>
                  <a:pt x="1501" y="541"/>
                  <a:pt x="1502" y="540"/>
                </a:cubicBezTo>
                <a:cubicBezTo>
                  <a:pt x="1510" y="532"/>
                  <a:pt x="1510" y="532"/>
                  <a:pt x="1510" y="532"/>
                </a:cubicBezTo>
                <a:cubicBezTo>
                  <a:pt x="1511" y="531"/>
                  <a:pt x="1511" y="529"/>
                  <a:pt x="1510" y="528"/>
                </a:cubicBezTo>
                <a:cubicBezTo>
                  <a:pt x="1508" y="526"/>
                  <a:pt x="1507" y="526"/>
                  <a:pt x="1505" y="528"/>
                </a:cubicBezTo>
                <a:cubicBezTo>
                  <a:pt x="1497" y="536"/>
                  <a:pt x="1497" y="536"/>
                  <a:pt x="1497" y="536"/>
                </a:cubicBezTo>
                <a:cubicBezTo>
                  <a:pt x="1496" y="537"/>
                  <a:pt x="1496" y="539"/>
                  <a:pt x="1497" y="540"/>
                </a:cubicBezTo>
                <a:close/>
                <a:moveTo>
                  <a:pt x="1458" y="583"/>
                </a:moveTo>
                <a:cubicBezTo>
                  <a:pt x="1464" y="578"/>
                  <a:pt x="1464" y="578"/>
                  <a:pt x="1464" y="578"/>
                </a:cubicBezTo>
                <a:cubicBezTo>
                  <a:pt x="1469" y="572"/>
                  <a:pt x="1469" y="572"/>
                  <a:pt x="1469" y="572"/>
                </a:cubicBezTo>
                <a:cubicBezTo>
                  <a:pt x="1471" y="571"/>
                  <a:pt x="1471" y="569"/>
                  <a:pt x="1469" y="568"/>
                </a:cubicBezTo>
                <a:cubicBezTo>
                  <a:pt x="1468" y="567"/>
                  <a:pt x="1466" y="567"/>
                  <a:pt x="1465" y="568"/>
                </a:cubicBezTo>
                <a:cubicBezTo>
                  <a:pt x="1460" y="573"/>
                  <a:pt x="1460" y="573"/>
                  <a:pt x="1460" y="573"/>
                </a:cubicBezTo>
                <a:cubicBezTo>
                  <a:pt x="1454" y="579"/>
                  <a:pt x="1454" y="579"/>
                  <a:pt x="1454" y="579"/>
                </a:cubicBezTo>
                <a:cubicBezTo>
                  <a:pt x="1453" y="580"/>
                  <a:pt x="1453" y="582"/>
                  <a:pt x="1454" y="583"/>
                </a:cubicBezTo>
                <a:cubicBezTo>
                  <a:pt x="1454" y="584"/>
                  <a:pt x="1455" y="584"/>
                  <a:pt x="1456" y="584"/>
                </a:cubicBezTo>
                <a:cubicBezTo>
                  <a:pt x="1457" y="584"/>
                  <a:pt x="1458" y="584"/>
                  <a:pt x="1458" y="583"/>
                </a:cubicBezTo>
                <a:close/>
                <a:moveTo>
                  <a:pt x="1513" y="527"/>
                </a:moveTo>
                <a:cubicBezTo>
                  <a:pt x="1514" y="527"/>
                  <a:pt x="1515" y="527"/>
                  <a:pt x="1515" y="526"/>
                </a:cubicBezTo>
                <a:cubicBezTo>
                  <a:pt x="1521" y="520"/>
                  <a:pt x="1521" y="520"/>
                  <a:pt x="1521" y="520"/>
                </a:cubicBezTo>
                <a:cubicBezTo>
                  <a:pt x="1522" y="519"/>
                  <a:pt x="1522" y="517"/>
                  <a:pt x="1521" y="516"/>
                </a:cubicBezTo>
                <a:cubicBezTo>
                  <a:pt x="1520" y="515"/>
                  <a:pt x="1518" y="515"/>
                  <a:pt x="1517" y="516"/>
                </a:cubicBezTo>
                <a:cubicBezTo>
                  <a:pt x="1511" y="522"/>
                  <a:pt x="1511" y="522"/>
                  <a:pt x="1511" y="522"/>
                </a:cubicBezTo>
                <a:cubicBezTo>
                  <a:pt x="1510" y="523"/>
                  <a:pt x="1510" y="525"/>
                  <a:pt x="1511" y="526"/>
                </a:cubicBezTo>
                <a:cubicBezTo>
                  <a:pt x="1512" y="527"/>
                  <a:pt x="1512" y="527"/>
                  <a:pt x="1513" y="527"/>
                </a:cubicBezTo>
                <a:close/>
                <a:moveTo>
                  <a:pt x="1539" y="512"/>
                </a:moveTo>
                <a:cubicBezTo>
                  <a:pt x="1538" y="511"/>
                  <a:pt x="1536" y="511"/>
                  <a:pt x="1534" y="512"/>
                </a:cubicBezTo>
                <a:cubicBezTo>
                  <a:pt x="1526" y="521"/>
                  <a:pt x="1526" y="521"/>
                  <a:pt x="1526" y="521"/>
                </a:cubicBezTo>
                <a:cubicBezTo>
                  <a:pt x="1524" y="522"/>
                  <a:pt x="1524" y="524"/>
                  <a:pt x="1526" y="526"/>
                </a:cubicBezTo>
                <a:cubicBezTo>
                  <a:pt x="1526" y="526"/>
                  <a:pt x="1527" y="527"/>
                  <a:pt x="1528" y="527"/>
                </a:cubicBezTo>
                <a:cubicBezTo>
                  <a:pt x="1529" y="527"/>
                  <a:pt x="1529" y="526"/>
                  <a:pt x="1530" y="526"/>
                </a:cubicBezTo>
                <a:cubicBezTo>
                  <a:pt x="1539" y="517"/>
                  <a:pt x="1539" y="517"/>
                  <a:pt x="1539" y="517"/>
                </a:cubicBezTo>
                <a:cubicBezTo>
                  <a:pt x="1540" y="516"/>
                  <a:pt x="1540" y="514"/>
                  <a:pt x="1539" y="512"/>
                </a:cubicBezTo>
                <a:close/>
                <a:moveTo>
                  <a:pt x="1502" y="552"/>
                </a:moveTo>
                <a:cubicBezTo>
                  <a:pt x="1503" y="552"/>
                  <a:pt x="1504" y="552"/>
                  <a:pt x="1504" y="551"/>
                </a:cubicBezTo>
                <a:cubicBezTo>
                  <a:pt x="1510" y="546"/>
                  <a:pt x="1510" y="546"/>
                  <a:pt x="1510" y="546"/>
                </a:cubicBezTo>
                <a:cubicBezTo>
                  <a:pt x="1510" y="546"/>
                  <a:pt x="1510" y="545"/>
                  <a:pt x="1510" y="545"/>
                </a:cubicBezTo>
                <a:cubicBezTo>
                  <a:pt x="1510" y="545"/>
                  <a:pt x="1510" y="545"/>
                  <a:pt x="1511" y="545"/>
                </a:cubicBezTo>
                <a:cubicBezTo>
                  <a:pt x="1525" y="531"/>
                  <a:pt x="1525" y="531"/>
                  <a:pt x="1525" y="531"/>
                </a:cubicBezTo>
                <a:cubicBezTo>
                  <a:pt x="1526" y="530"/>
                  <a:pt x="1526" y="528"/>
                  <a:pt x="1525" y="527"/>
                </a:cubicBezTo>
                <a:cubicBezTo>
                  <a:pt x="1523" y="525"/>
                  <a:pt x="1521" y="525"/>
                  <a:pt x="1520" y="527"/>
                </a:cubicBezTo>
                <a:cubicBezTo>
                  <a:pt x="1506" y="541"/>
                  <a:pt x="1506" y="541"/>
                  <a:pt x="1506" y="541"/>
                </a:cubicBezTo>
                <a:cubicBezTo>
                  <a:pt x="1506" y="541"/>
                  <a:pt x="1506" y="541"/>
                  <a:pt x="1506" y="541"/>
                </a:cubicBezTo>
                <a:cubicBezTo>
                  <a:pt x="1506" y="541"/>
                  <a:pt x="1506" y="541"/>
                  <a:pt x="1506" y="541"/>
                </a:cubicBezTo>
                <a:cubicBezTo>
                  <a:pt x="1500" y="547"/>
                  <a:pt x="1500" y="547"/>
                  <a:pt x="1500" y="547"/>
                </a:cubicBezTo>
                <a:cubicBezTo>
                  <a:pt x="1499" y="548"/>
                  <a:pt x="1499" y="550"/>
                  <a:pt x="1500" y="551"/>
                </a:cubicBezTo>
                <a:cubicBezTo>
                  <a:pt x="1500" y="552"/>
                  <a:pt x="1501" y="552"/>
                  <a:pt x="1502" y="552"/>
                </a:cubicBezTo>
                <a:close/>
                <a:moveTo>
                  <a:pt x="1480" y="581"/>
                </a:moveTo>
                <a:cubicBezTo>
                  <a:pt x="1477" y="584"/>
                  <a:pt x="1477" y="584"/>
                  <a:pt x="1477" y="584"/>
                </a:cubicBezTo>
                <a:cubicBezTo>
                  <a:pt x="1476" y="585"/>
                  <a:pt x="1476" y="587"/>
                  <a:pt x="1477" y="588"/>
                </a:cubicBezTo>
                <a:cubicBezTo>
                  <a:pt x="1478" y="589"/>
                  <a:pt x="1479" y="589"/>
                  <a:pt x="1479" y="589"/>
                </a:cubicBezTo>
                <a:cubicBezTo>
                  <a:pt x="1480" y="589"/>
                  <a:pt x="1481" y="589"/>
                  <a:pt x="1481" y="588"/>
                </a:cubicBezTo>
                <a:cubicBezTo>
                  <a:pt x="1484" y="586"/>
                  <a:pt x="1484" y="586"/>
                  <a:pt x="1484" y="586"/>
                </a:cubicBezTo>
                <a:cubicBezTo>
                  <a:pt x="1485" y="584"/>
                  <a:pt x="1485" y="582"/>
                  <a:pt x="1484" y="581"/>
                </a:cubicBezTo>
                <a:cubicBezTo>
                  <a:pt x="1483" y="580"/>
                  <a:pt x="1481" y="580"/>
                  <a:pt x="1480" y="581"/>
                </a:cubicBezTo>
                <a:close/>
                <a:moveTo>
                  <a:pt x="1553" y="507"/>
                </a:moveTo>
                <a:cubicBezTo>
                  <a:pt x="1551" y="509"/>
                  <a:pt x="1551" y="509"/>
                  <a:pt x="1551" y="509"/>
                </a:cubicBezTo>
                <a:cubicBezTo>
                  <a:pt x="1551" y="510"/>
                  <a:pt x="1551" y="510"/>
                  <a:pt x="1551" y="510"/>
                </a:cubicBezTo>
                <a:cubicBezTo>
                  <a:pt x="1551" y="510"/>
                  <a:pt x="1551" y="510"/>
                  <a:pt x="1550" y="510"/>
                </a:cubicBezTo>
                <a:cubicBezTo>
                  <a:pt x="1546" y="515"/>
                  <a:pt x="1546" y="515"/>
                  <a:pt x="1546" y="515"/>
                </a:cubicBezTo>
                <a:cubicBezTo>
                  <a:pt x="1545" y="516"/>
                  <a:pt x="1545" y="518"/>
                  <a:pt x="1546" y="519"/>
                </a:cubicBezTo>
                <a:cubicBezTo>
                  <a:pt x="1547" y="520"/>
                  <a:pt x="1548" y="520"/>
                  <a:pt x="1548" y="520"/>
                </a:cubicBezTo>
                <a:cubicBezTo>
                  <a:pt x="1549" y="520"/>
                  <a:pt x="1550" y="520"/>
                  <a:pt x="1550" y="519"/>
                </a:cubicBezTo>
                <a:cubicBezTo>
                  <a:pt x="1555" y="515"/>
                  <a:pt x="1555" y="515"/>
                  <a:pt x="1555" y="515"/>
                </a:cubicBezTo>
                <a:cubicBezTo>
                  <a:pt x="1555" y="515"/>
                  <a:pt x="1555" y="514"/>
                  <a:pt x="1555" y="514"/>
                </a:cubicBezTo>
                <a:cubicBezTo>
                  <a:pt x="1555" y="514"/>
                  <a:pt x="1556" y="514"/>
                  <a:pt x="1556" y="514"/>
                </a:cubicBezTo>
                <a:cubicBezTo>
                  <a:pt x="1558" y="512"/>
                  <a:pt x="1558" y="512"/>
                  <a:pt x="1558" y="512"/>
                </a:cubicBezTo>
                <a:cubicBezTo>
                  <a:pt x="1559" y="511"/>
                  <a:pt x="1559" y="509"/>
                  <a:pt x="1558" y="507"/>
                </a:cubicBezTo>
                <a:cubicBezTo>
                  <a:pt x="1556" y="506"/>
                  <a:pt x="1555" y="506"/>
                  <a:pt x="1553" y="507"/>
                </a:cubicBezTo>
                <a:close/>
                <a:moveTo>
                  <a:pt x="1518" y="543"/>
                </a:moveTo>
                <a:cubicBezTo>
                  <a:pt x="1511" y="549"/>
                  <a:pt x="1511" y="549"/>
                  <a:pt x="1511" y="549"/>
                </a:cubicBezTo>
                <a:cubicBezTo>
                  <a:pt x="1510" y="551"/>
                  <a:pt x="1510" y="553"/>
                  <a:pt x="1511" y="554"/>
                </a:cubicBezTo>
                <a:cubicBezTo>
                  <a:pt x="1512" y="554"/>
                  <a:pt x="1513" y="555"/>
                  <a:pt x="1514" y="555"/>
                </a:cubicBezTo>
                <a:cubicBezTo>
                  <a:pt x="1514" y="555"/>
                  <a:pt x="1515" y="554"/>
                  <a:pt x="1516" y="554"/>
                </a:cubicBezTo>
                <a:cubicBezTo>
                  <a:pt x="1522" y="548"/>
                  <a:pt x="1522" y="548"/>
                  <a:pt x="1522" y="548"/>
                </a:cubicBezTo>
                <a:cubicBezTo>
                  <a:pt x="1523" y="546"/>
                  <a:pt x="1523" y="545"/>
                  <a:pt x="1522" y="543"/>
                </a:cubicBezTo>
                <a:cubicBezTo>
                  <a:pt x="1521" y="542"/>
                  <a:pt x="1519" y="542"/>
                  <a:pt x="1518" y="543"/>
                </a:cubicBezTo>
                <a:close/>
                <a:moveTo>
                  <a:pt x="1502" y="566"/>
                </a:moveTo>
                <a:cubicBezTo>
                  <a:pt x="1503" y="566"/>
                  <a:pt x="1504" y="566"/>
                  <a:pt x="1504" y="565"/>
                </a:cubicBezTo>
                <a:cubicBezTo>
                  <a:pt x="1509" y="560"/>
                  <a:pt x="1509" y="560"/>
                  <a:pt x="1509" y="560"/>
                </a:cubicBezTo>
                <a:cubicBezTo>
                  <a:pt x="1511" y="559"/>
                  <a:pt x="1511" y="557"/>
                  <a:pt x="1509" y="556"/>
                </a:cubicBezTo>
                <a:cubicBezTo>
                  <a:pt x="1508" y="555"/>
                  <a:pt x="1506" y="555"/>
                  <a:pt x="1505" y="556"/>
                </a:cubicBezTo>
                <a:cubicBezTo>
                  <a:pt x="1500" y="561"/>
                  <a:pt x="1500" y="561"/>
                  <a:pt x="1500" y="561"/>
                </a:cubicBezTo>
                <a:cubicBezTo>
                  <a:pt x="1499" y="562"/>
                  <a:pt x="1499" y="564"/>
                  <a:pt x="1500" y="565"/>
                </a:cubicBezTo>
                <a:cubicBezTo>
                  <a:pt x="1500" y="566"/>
                  <a:pt x="1501" y="566"/>
                  <a:pt x="1502" y="566"/>
                </a:cubicBezTo>
                <a:close/>
                <a:moveTo>
                  <a:pt x="1495" y="588"/>
                </a:moveTo>
                <a:cubicBezTo>
                  <a:pt x="1495" y="588"/>
                  <a:pt x="1496" y="587"/>
                  <a:pt x="1497" y="587"/>
                </a:cubicBezTo>
                <a:cubicBezTo>
                  <a:pt x="1499" y="584"/>
                  <a:pt x="1499" y="584"/>
                  <a:pt x="1499" y="584"/>
                </a:cubicBezTo>
                <a:cubicBezTo>
                  <a:pt x="1500" y="583"/>
                  <a:pt x="1500" y="581"/>
                  <a:pt x="1499" y="580"/>
                </a:cubicBezTo>
                <a:cubicBezTo>
                  <a:pt x="1498" y="579"/>
                  <a:pt x="1496" y="579"/>
                  <a:pt x="1495" y="580"/>
                </a:cubicBezTo>
                <a:cubicBezTo>
                  <a:pt x="1492" y="582"/>
                  <a:pt x="1492" y="582"/>
                  <a:pt x="1492" y="582"/>
                </a:cubicBezTo>
                <a:cubicBezTo>
                  <a:pt x="1491" y="584"/>
                  <a:pt x="1491" y="585"/>
                  <a:pt x="1492" y="587"/>
                </a:cubicBezTo>
                <a:cubicBezTo>
                  <a:pt x="1493" y="587"/>
                  <a:pt x="1494" y="588"/>
                  <a:pt x="1495" y="588"/>
                </a:cubicBezTo>
                <a:close/>
                <a:moveTo>
                  <a:pt x="1557" y="526"/>
                </a:moveTo>
                <a:cubicBezTo>
                  <a:pt x="1559" y="525"/>
                  <a:pt x="1559" y="525"/>
                  <a:pt x="1559" y="525"/>
                </a:cubicBezTo>
                <a:cubicBezTo>
                  <a:pt x="1560" y="523"/>
                  <a:pt x="1560" y="521"/>
                  <a:pt x="1559" y="520"/>
                </a:cubicBezTo>
                <a:cubicBezTo>
                  <a:pt x="1558" y="519"/>
                  <a:pt x="1556" y="519"/>
                  <a:pt x="1555" y="520"/>
                </a:cubicBezTo>
                <a:cubicBezTo>
                  <a:pt x="1553" y="522"/>
                  <a:pt x="1553" y="522"/>
                  <a:pt x="1553" y="522"/>
                </a:cubicBezTo>
                <a:cubicBezTo>
                  <a:pt x="1547" y="528"/>
                  <a:pt x="1547" y="528"/>
                  <a:pt x="1547" y="528"/>
                </a:cubicBezTo>
                <a:cubicBezTo>
                  <a:pt x="1546" y="529"/>
                  <a:pt x="1546" y="531"/>
                  <a:pt x="1547" y="532"/>
                </a:cubicBezTo>
                <a:cubicBezTo>
                  <a:pt x="1548" y="533"/>
                  <a:pt x="1548" y="533"/>
                  <a:pt x="1549" y="533"/>
                </a:cubicBezTo>
                <a:cubicBezTo>
                  <a:pt x="1550" y="533"/>
                  <a:pt x="1551" y="533"/>
                  <a:pt x="1551" y="532"/>
                </a:cubicBezTo>
                <a:lnTo>
                  <a:pt x="1557" y="526"/>
                </a:lnTo>
                <a:close/>
                <a:moveTo>
                  <a:pt x="1519" y="564"/>
                </a:moveTo>
                <a:cubicBezTo>
                  <a:pt x="1526" y="557"/>
                  <a:pt x="1526" y="557"/>
                  <a:pt x="1526" y="557"/>
                </a:cubicBezTo>
                <a:cubicBezTo>
                  <a:pt x="1527" y="556"/>
                  <a:pt x="1527" y="554"/>
                  <a:pt x="1526" y="553"/>
                </a:cubicBezTo>
                <a:cubicBezTo>
                  <a:pt x="1525" y="552"/>
                  <a:pt x="1523" y="552"/>
                  <a:pt x="1522" y="553"/>
                </a:cubicBezTo>
                <a:cubicBezTo>
                  <a:pt x="1515" y="560"/>
                  <a:pt x="1515" y="560"/>
                  <a:pt x="1515" y="560"/>
                </a:cubicBezTo>
                <a:cubicBezTo>
                  <a:pt x="1514" y="561"/>
                  <a:pt x="1514" y="563"/>
                  <a:pt x="1515" y="564"/>
                </a:cubicBezTo>
                <a:cubicBezTo>
                  <a:pt x="1516" y="565"/>
                  <a:pt x="1517" y="565"/>
                  <a:pt x="1517" y="565"/>
                </a:cubicBezTo>
                <a:cubicBezTo>
                  <a:pt x="1518" y="565"/>
                  <a:pt x="1519" y="565"/>
                  <a:pt x="1519" y="564"/>
                </a:cubicBezTo>
                <a:close/>
                <a:moveTo>
                  <a:pt x="1499" y="594"/>
                </a:moveTo>
                <a:cubicBezTo>
                  <a:pt x="1499" y="595"/>
                  <a:pt x="1500" y="595"/>
                  <a:pt x="1501" y="595"/>
                </a:cubicBezTo>
                <a:cubicBezTo>
                  <a:pt x="1502" y="595"/>
                  <a:pt x="1503" y="595"/>
                  <a:pt x="1503" y="594"/>
                </a:cubicBezTo>
                <a:cubicBezTo>
                  <a:pt x="1509" y="589"/>
                  <a:pt x="1509" y="589"/>
                  <a:pt x="1509" y="589"/>
                </a:cubicBezTo>
                <a:cubicBezTo>
                  <a:pt x="1513" y="584"/>
                  <a:pt x="1513" y="584"/>
                  <a:pt x="1513" y="584"/>
                </a:cubicBezTo>
                <a:cubicBezTo>
                  <a:pt x="1514" y="583"/>
                  <a:pt x="1514" y="581"/>
                  <a:pt x="1513" y="580"/>
                </a:cubicBezTo>
                <a:cubicBezTo>
                  <a:pt x="1512" y="579"/>
                  <a:pt x="1510" y="579"/>
                  <a:pt x="1509" y="580"/>
                </a:cubicBezTo>
                <a:cubicBezTo>
                  <a:pt x="1504" y="585"/>
                  <a:pt x="1504" y="585"/>
                  <a:pt x="1504" y="585"/>
                </a:cubicBezTo>
                <a:cubicBezTo>
                  <a:pt x="1499" y="590"/>
                  <a:pt x="1499" y="590"/>
                  <a:pt x="1499" y="590"/>
                </a:cubicBezTo>
                <a:cubicBezTo>
                  <a:pt x="1498" y="591"/>
                  <a:pt x="1498" y="593"/>
                  <a:pt x="1499" y="594"/>
                </a:cubicBezTo>
                <a:close/>
                <a:moveTo>
                  <a:pt x="1549" y="544"/>
                </a:moveTo>
                <a:cubicBezTo>
                  <a:pt x="1547" y="543"/>
                  <a:pt x="1546" y="543"/>
                  <a:pt x="1544" y="544"/>
                </a:cubicBezTo>
                <a:cubicBezTo>
                  <a:pt x="1541" y="548"/>
                  <a:pt x="1541" y="548"/>
                  <a:pt x="1541" y="548"/>
                </a:cubicBezTo>
                <a:cubicBezTo>
                  <a:pt x="1539" y="549"/>
                  <a:pt x="1539" y="551"/>
                  <a:pt x="1541" y="553"/>
                </a:cubicBezTo>
                <a:cubicBezTo>
                  <a:pt x="1541" y="553"/>
                  <a:pt x="1542" y="553"/>
                  <a:pt x="1543" y="553"/>
                </a:cubicBezTo>
                <a:cubicBezTo>
                  <a:pt x="1544" y="553"/>
                  <a:pt x="1544" y="553"/>
                  <a:pt x="1545" y="553"/>
                </a:cubicBezTo>
                <a:cubicBezTo>
                  <a:pt x="1549" y="549"/>
                  <a:pt x="1549" y="549"/>
                  <a:pt x="1549" y="549"/>
                </a:cubicBezTo>
                <a:cubicBezTo>
                  <a:pt x="1550" y="548"/>
                  <a:pt x="1550" y="546"/>
                  <a:pt x="1549" y="544"/>
                </a:cubicBezTo>
                <a:close/>
                <a:moveTo>
                  <a:pt x="1566" y="523"/>
                </a:moveTo>
                <a:cubicBezTo>
                  <a:pt x="1563" y="525"/>
                  <a:pt x="1563" y="525"/>
                  <a:pt x="1563" y="525"/>
                </a:cubicBezTo>
                <a:cubicBezTo>
                  <a:pt x="1562" y="527"/>
                  <a:pt x="1562" y="528"/>
                  <a:pt x="1563" y="530"/>
                </a:cubicBezTo>
                <a:cubicBezTo>
                  <a:pt x="1564" y="530"/>
                  <a:pt x="1565" y="531"/>
                  <a:pt x="1566" y="531"/>
                </a:cubicBezTo>
                <a:cubicBezTo>
                  <a:pt x="1566" y="531"/>
                  <a:pt x="1567" y="530"/>
                  <a:pt x="1568" y="530"/>
                </a:cubicBezTo>
                <a:cubicBezTo>
                  <a:pt x="1570" y="527"/>
                  <a:pt x="1570" y="527"/>
                  <a:pt x="1570" y="527"/>
                </a:cubicBezTo>
                <a:cubicBezTo>
                  <a:pt x="1572" y="526"/>
                  <a:pt x="1572" y="524"/>
                  <a:pt x="1570" y="523"/>
                </a:cubicBezTo>
                <a:cubicBezTo>
                  <a:pt x="1569" y="521"/>
                  <a:pt x="1567" y="521"/>
                  <a:pt x="1566" y="523"/>
                </a:cubicBezTo>
                <a:close/>
                <a:moveTo>
                  <a:pt x="1581" y="530"/>
                </a:moveTo>
                <a:cubicBezTo>
                  <a:pt x="1582" y="529"/>
                  <a:pt x="1582" y="527"/>
                  <a:pt x="1581" y="526"/>
                </a:cubicBezTo>
                <a:cubicBezTo>
                  <a:pt x="1580" y="525"/>
                  <a:pt x="1578" y="525"/>
                  <a:pt x="1577" y="526"/>
                </a:cubicBezTo>
                <a:cubicBezTo>
                  <a:pt x="1569" y="534"/>
                  <a:pt x="1569" y="534"/>
                  <a:pt x="1569" y="534"/>
                </a:cubicBezTo>
                <a:cubicBezTo>
                  <a:pt x="1568" y="535"/>
                  <a:pt x="1568" y="537"/>
                  <a:pt x="1569" y="538"/>
                </a:cubicBezTo>
                <a:cubicBezTo>
                  <a:pt x="1570" y="539"/>
                  <a:pt x="1570" y="539"/>
                  <a:pt x="1571" y="539"/>
                </a:cubicBezTo>
                <a:cubicBezTo>
                  <a:pt x="1572" y="539"/>
                  <a:pt x="1573" y="539"/>
                  <a:pt x="1573" y="538"/>
                </a:cubicBezTo>
                <a:lnTo>
                  <a:pt x="1581" y="530"/>
                </a:lnTo>
                <a:close/>
                <a:moveTo>
                  <a:pt x="1558" y="552"/>
                </a:moveTo>
                <a:cubicBezTo>
                  <a:pt x="1559" y="552"/>
                  <a:pt x="1559" y="552"/>
                  <a:pt x="1560" y="551"/>
                </a:cubicBezTo>
                <a:cubicBezTo>
                  <a:pt x="1565" y="547"/>
                  <a:pt x="1565" y="547"/>
                  <a:pt x="1565" y="547"/>
                </a:cubicBezTo>
                <a:cubicBezTo>
                  <a:pt x="1566" y="545"/>
                  <a:pt x="1566" y="543"/>
                  <a:pt x="1565" y="542"/>
                </a:cubicBezTo>
                <a:cubicBezTo>
                  <a:pt x="1564" y="541"/>
                  <a:pt x="1562" y="541"/>
                  <a:pt x="1560" y="542"/>
                </a:cubicBezTo>
                <a:cubicBezTo>
                  <a:pt x="1556" y="547"/>
                  <a:pt x="1556" y="547"/>
                  <a:pt x="1556" y="547"/>
                </a:cubicBezTo>
                <a:cubicBezTo>
                  <a:pt x="1555" y="548"/>
                  <a:pt x="1555" y="550"/>
                  <a:pt x="1556" y="551"/>
                </a:cubicBezTo>
                <a:cubicBezTo>
                  <a:pt x="1556" y="552"/>
                  <a:pt x="1557" y="552"/>
                  <a:pt x="1558" y="552"/>
                </a:cubicBezTo>
                <a:close/>
                <a:moveTo>
                  <a:pt x="1529" y="595"/>
                </a:moveTo>
                <a:cubicBezTo>
                  <a:pt x="1530" y="595"/>
                  <a:pt x="1531" y="595"/>
                  <a:pt x="1531" y="594"/>
                </a:cubicBezTo>
                <a:cubicBezTo>
                  <a:pt x="1533" y="592"/>
                  <a:pt x="1533" y="592"/>
                  <a:pt x="1533" y="592"/>
                </a:cubicBezTo>
                <a:cubicBezTo>
                  <a:pt x="1533" y="592"/>
                  <a:pt x="1533" y="592"/>
                  <a:pt x="1533" y="592"/>
                </a:cubicBezTo>
                <a:cubicBezTo>
                  <a:pt x="1533" y="592"/>
                  <a:pt x="1533" y="592"/>
                  <a:pt x="1533" y="592"/>
                </a:cubicBezTo>
                <a:cubicBezTo>
                  <a:pt x="1534" y="592"/>
                  <a:pt x="1534" y="592"/>
                  <a:pt x="1534" y="592"/>
                </a:cubicBezTo>
                <a:cubicBezTo>
                  <a:pt x="1534" y="592"/>
                  <a:pt x="1534" y="592"/>
                  <a:pt x="1534" y="592"/>
                </a:cubicBezTo>
                <a:cubicBezTo>
                  <a:pt x="1543" y="583"/>
                  <a:pt x="1543" y="583"/>
                  <a:pt x="1543" y="583"/>
                </a:cubicBezTo>
                <a:cubicBezTo>
                  <a:pt x="1544" y="582"/>
                  <a:pt x="1544" y="580"/>
                  <a:pt x="1543" y="579"/>
                </a:cubicBezTo>
                <a:cubicBezTo>
                  <a:pt x="1541" y="577"/>
                  <a:pt x="1539" y="577"/>
                  <a:pt x="1538" y="579"/>
                </a:cubicBezTo>
                <a:cubicBezTo>
                  <a:pt x="1530" y="587"/>
                  <a:pt x="1530" y="587"/>
                  <a:pt x="1530" y="587"/>
                </a:cubicBezTo>
                <a:cubicBezTo>
                  <a:pt x="1530" y="587"/>
                  <a:pt x="1529" y="587"/>
                  <a:pt x="1529" y="587"/>
                </a:cubicBezTo>
                <a:cubicBezTo>
                  <a:pt x="1529" y="587"/>
                  <a:pt x="1529" y="588"/>
                  <a:pt x="1529" y="588"/>
                </a:cubicBezTo>
                <a:cubicBezTo>
                  <a:pt x="1529" y="588"/>
                  <a:pt x="1529" y="588"/>
                  <a:pt x="1529" y="588"/>
                </a:cubicBezTo>
                <a:cubicBezTo>
                  <a:pt x="1527" y="590"/>
                  <a:pt x="1527" y="590"/>
                  <a:pt x="1527" y="590"/>
                </a:cubicBezTo>
                <a:cubicBezTo>
                  <a:pt x="1526" y="591"/>
                  <a:pt x="1526" y="593"/>
                  <a:pt x="1527" y="594"/>
                </a:cubicBezTo>
                <a:cubicBezTo>
                  <a:pt x="1527" y="595"/>
                  <a:pt x="1528" y="595"/>
                  <a:pt x="1529" y="595"/>
                </a:cubicBezTo>
                <a:close/>
                <a:moveTo>
                  <a:pt x="1576" y="548"/>
                </a:moveTo>
                <a:cubicBezTo>
                  <a:pt x="1577" y="548"/>
                  <a:pt x="1577" y="548"/>
                  <a:pt x="1578" y="547"/>
                </a:cubicBezTo>
                <a:cubicBezTo>
                  <a:pt x="1590" y="535"/>
                  <a:pt x="1590" y="535"/>
                  <a:pt x="1590" y="535"/>
                </a:cubicBezTo>
                <a:cubicBezTo>
                  <a:pt x="1592" y="534"/>
                  <a:pt x="1592" y="532"/>
                  <a:pt x="1590" y="531"/>
                </a:cubicBezTo>
                <a:cubicBezTo>
                  <a:pt x="1589" y="529"/>
                  <a:pt x="1587" y="529"/>
                  <a:pt x="1586" y="531"/>
                </a:cubicBezTo>
                <a:cubicBezTo>
                  <a:pt x="1576" y="541"/>
                  <a:pt x="1576" y="541"/>
                  <a:pt x="1576" y="541"/>
                </a:cubicBezTo>
                <a:cubicBezTo>
                  <a:pt x="1574" y="543"/>
                  <a:pt x="1574" y="543"/>
                  <a:pt x="1574" y="543"/>
                </a:cubicBezTo>
                <a:cubicBezTo>
                  <a:pt x="1572" y="544"/>
                  <a:pt x="1572" y="546"/>
                  <a:pt x="1574" y="547"/>
                </a:cubicBezTo>
                <a:cubicBezTo>
                  <a:pt x="1574" y="548"/>
                  <a:pt x="1575" y="548"/>
                  <a:pt x="1576" y="548"/>
                </a:cubicBezTo>
                <a:close/>
                <a:moveTo>
                  <a:pt x="1582" y="556"/>
                </a:moveTo>
                <a:cubicBezTo>
                  <a:pt x="1582" y="556"/>
                  <a:pt x="1583" y="556"/>
                  <a:pt x="1584" y="556"/>
                </a:cubicBezTo>
                <a:cubicBezTo>
                  <a:pt x="1593" y="546"/>
                  <a:pt x="1593" y="546"/>
                  <a:pt x="1593" y="546"/>
                </a:cubicBezTo>
                <a:cubicBezTo>
                  <a:pt x="1594" y="545"/>
                  <a:pt x="1594" y="543"/>
                  <a:pt x="1593" y="542"/>
                </a:cubicBezTo>
                <a:cubicBezTo>
                  <a:pt x="1592" y="541"/>
                  <a:pt x="1590" y="541"/>
                  <a:pt x="1589" y="542"/>
                </a:cubicBezTo>
                <a:cubicBezTo>
                  <a:pt x="1579" y="551"/>
                  <a:pt x="1579" y="551"/>
                  <a:pt x="1579" y="551"/>
                </a:cubicBezTo>
                <a:cubicBezTo>
                  <a:pt x="1578" y="552"/>
                  <a:pt x="1578" y="554"/>
                  <a:pt x="1579" y="556"/>
                </a:cubicBezTo>
                <a:cubicBezTo>
                  <a:pt x="1580" y="556"/>
                  <a:pt x="1581" y="556"/>
                  <a:pt x="1582" y="556"/>
                </a:cubicBezTo>
                <a:close/>
                <a:moveTo>
                  <a:pt x="1450" y="686"/>
                </a:moveTo>
                <a:cubicBezTo>
                  <a:pt x="1450" y="686"/>
                  <a:pt x="1451" y="686"/>
                  <a:pt x="1452" y="686"/>
                </a:cubicBezTo>
                <a:cubicBezTo>
                  <a:pt x="1452" y="686"/>
                  <a:pt x="1453" y="686"/>
                  <a:pt x="1454" y="686"/>
                </a:cubicBezTo>
                <a:cubicBezTo>
                  <a:pt x="1472" y="668"/>
                  <a:pt x="1472" y="668"/>
                  <a:pt x="1472" y="668"/>
                </a:cubicBezTo>
                <a:cubicBezTo>
                  <a:pt x="1473" y="667"/>
                  <a:pt x="1473" y="665"/>
                  <a:pt x="1472" y="664"/>
                </a:cubicBezTo>
                <a:cubicBezTo>
                  <a:pt x="1470" y="662"/>
                  <a:pt x="1468" y="662"/>
                  <a:pt x="1467" y="664"/>
                </a:cubicBezTo>
                <a:cubicBezTo>
                  <a:pt x="1450" y="681"/>
                  <a:pt x="1450" y="681"/>
                  <a:pt x="1450" y="681"/>
                </a:cubicBezTo>
                <a:cubicBezTo>
                  <a:pt x="1448" y="682"/>
                  <a:pt x="1448" y="684"/>
                  <a:pt x="1450" y="686"/>
                </a:cubicBezTo>
                <a:close/>
                <a:moveTo>
                  <a:pt x="1509" y="643"/>
                </a:moveTo>
                <a:cubicBezTo>
                  <a:pt x="1510" y="643"/>
                  <a:pt x="1511" y="642"/>
                  <a:pt x="1512" y="642"/>
                </a:cubicBezTo>
                <a:cubicBezTo>
                  <a:pt x="1515" y="638"/>
                  <a:pt x="1515" y="638"/>
                  <a:pt x="1515" y="638"/>
                </a:cubicBezTo>
                <a:cubicBezTo>
                  <a:pt x="1517" y="637"/>
                  <a:pt x="1517" y="635"/>
                  <a:pt x="1515" y="634"/>
                </a:cubicBezTo>
                <a:cubicBezTo>
                  <a:pt x="1514" y="632"/>
                  <a:pt x="1512" y="632"/>
                  <a:pt x="1511" y="634"/>
                </a:cubicBezTo>
                <a:cubicBezTo>
                  <a:pt x="1507" y="637"/>
                  <a:pt x="1507" y="637"/>
                  <a:pt x="1507" y="637"/>
                </a:cubicBezTo>
                <a:cubicBezTo>
                  <a:pt x="1506" y="639"/>
                  <a:pt x="1506" y="641"/>
                  <a:pt x="1507" y="642"/>
                </a:cubicBezTo>
                <a:cubicBezTo>
                  <a:pt x="1508" y="642"/>
                  <a:pt x="1509" y="643"/>
                  <a:pt x="1509" y="643"/>
                </a:cubicBezTo>
                <a:close/>
                <a:moveTo>
                  <a:pt x="1593" y="559"/>
                </a:moveTo>
                <a:cubicBezTo>
                  <a:pt x="1594" y="559"/>
                  <a:pt x="1595" y="558"/>
                  <a:pt x="1596" y="558"/>
                </a:cubicBezTo>
                <a:cubicBezTo>
                  <a:pt x="1614" y="539"/>
                  <a:pt x="1614" y="539"/>
                  <a:pt x="1614" y="539"/>
                </a:cubicBezTo>
                <a:cubicBezTo>
                  <a:pt x="1616" y="538"/>
                  <a:pt x="1616" y="536"/>
                  <a:pt x="1614" y="535"/>
                </a:cubicBezTo>
                <a:cubicBezTo>
                  <a:pt x="1613" y="533"/>
                  <a:pt x="1611" y="533"/>
                  <a:pt x="1610" y="535"/>
                </a:cubicBezTo>
                <a:cubicBezTo>
                  <a:pt x="1591" y="553"/>
                  <a:pt x="1591" y="553"/>
                  <a:pt x="1591" y="553"/>
                </a:cubicBezTo>
                <a:cubicBezTo>
                  <a:pt x="1590" y="555"/>
                  <a:pt x="1590" y="557"/>
                  <a:pt x="1591" y="558"/>
                </a:cubicBezTo>
                <a:cubicBezTo>
                  <a:pt x="1592" y="558"/>
                  <a:pt x="1593" y="559"/>
                  <a:pt x="1593" y="559"/>
                </a:cubicBezTo>
                <a:close/>
                <a:moveTo>
                  <a:pt x="1568" y="584"/>
                </a:moveTo>
                <a:cubicBezTo>
                  <a:pt x="1569" y="584"/>
                  <a:pt x="1570" y="583"/>
                  <a:pt x="1571" y="583"/>
                </a:cubicBezTo>
                <a:cubicBezTo>
                  <a:pt x="1572" y="582"/>
                  <a:pt x="1572" y="582"/>
                  <a:pt x="1572" y="582"/>
                </a:cubicBezTo>
                <a:cubicBezTo>
                  <a:pt x="1573" y="581"/>
                  <a:pt x="1573" y="579"/>
                  <a:pt x="1572" y="577"/>
                </a:cubicBezTo>
                <a:cubicBezTo>
                  <a:pt x="1570" y="576"/>
                  <a:pt x="1569" y="576"/>
                  <a:pt x="1567" y="577"/>
                </a:cubicBezTo>
                <a:cubicBezTo>
                  <a:pt x="1566" y="578"/>
                  <a:pt x="1566" y="578"/>
                  <a:pt x="1566" y="578"/>
                </a:cubicBezTo>
                <a:cubicBezTo>
                  <a:pt x="1565" y="580"/>
                  <a:pt x="1565" y="582"/>
                  <a:pt x="1566" y="583"/>
                </a:cubicBezTo>
                <a:cubicBezTo>
                  <a:pt x="1567" y="583"/>
                  <a:pt x="1568" y="584"/>
                  <a:pt x="1568" y="584"/>
                </a:cubicBezTo>
                <a:close/>
                <a:moveTo>
                  <a:pt x="1445" y="707"/>
                </a:moveTo>
                <a:cubicBezTo>
                  <a:pt x="1446" y="707"/>
                  <a:pt x="1446" y="707"/>
                  <a:pt x="1447" y="707"/>
                </a:cubicBezTo>
                <a:cubicBezTo>
                  <a:pt x="1451" y="702"/>
                  <a:pt x="1451" y="702"/>
                  <a:pt x="1451" y="702"/>
                </a:cubicBezTo>
                <a:cubicBezTo>
                  <a:pt x="1451" y="702"/>
                  <a:pt x="1452" y="702"/>
                  <a:pt x="1452" y="701"/>
                </a:cubicBezTo>
                <a:cubicBezTo>
                  <a:pt x="1452" y="701"/>
                  <a:pt x="1453" y="701"/>
                  <a:pt x="1453" y="700"/>
                </a:cubicBezTo>
                <a:cubicBezTo>
                  <a:pt x="1491" y="662"/>
                  <a:pt x="1491" y="662"/>
                  <a:pt x="1491" y="662"/>
                </a:cubicBezTo>
                <a:cubicBezTo>
                  <a:pt x="1492" y="661"/>
                  <a:pt x="1492" y="659"/>
                  <a:pt x="1491" y="658"/>
                </a:cubicBezTo>
                <a:cubicBezTo>
                  <a:pt x="1490" y="657"/>
                  <a:pt x="1488" y="657"/>
                  <a:pt x="1487" y="658"/>
                </a:cubicBezTo>
                <a:cubicBezTo>
                  <a:pt x="1449" y="696"/>
                  <a:pt x="1449" y="696"/>
                  <a:pt x="1449" y="696"/>
                </a:cubicBezTo>
                <a:cubicBezTo>
                  <a:pt x="1448" y="696"/>
                  <a:pt x="1448" y="697"/>
                  <a:pt x="1448" y="697"/>
                </a:cubicBezTo>
                <a:cubicBezTo>
                  <a:pt x="1447" y="697"/>
                  <a:pt x="1447" y="698"/>
                  <a:pt x="1447" y="698"/>
                </a:cubicBezTo>
                <a:cubicBezTo>
                  <a:pt x="1443" y="702"/>
                  <a:pt x="1443" y="702"/>
                  <a:pt x="1443" y="702"/>
                </a:cubicBezTo>
                <a:cubicBezTo>
                  <a:pt x="1441" y="703"/>
                  <a:pt x="1441" y="705"/>
                  <a:pt x="1443" y="707"/>
                </a:cubicBezTo>
                <a:cubicBezTo>
                  <a:pt x="1443" y="707"/>
                  <a:pt x="1444" y="707"/>
                  <a:pt x="1445" y="707"/>
                </a:cubicBezTo>
                <a:close/>
                <a:moveTo>
                  <a:pt x="1560" y="606"/>
                </a:moveTo>
                <a:cubicBezTo>
                  <a:pt x="1561" y="606"/>
                  <a:pt x="1562" y="606"/>
                  <a:pt x="1562" y="605"/>
                </a:cubicBezTo>
                <a:cubicBezTo>
                  <a:pt x="1565" y="603"/>
                  <a:pt x="1565" y="603"/>
                  <a:pt x="1565" y="603"/>
                </a:cubicBezTo>
                <a:cubicBezTo>
                  <a:pt x="1566" y="601"/>
                  <a:pt x="1566" y="599"/>
                  <a:pt x="1565" y="598"/>
                </a:cubicBezTo>
                <a:cubicBezTo>
                  <a:pt x="1564" y="597"/>
                  <a:pt x="1562" y="597"/>
                  <a:pt x="1560" y="598"/>
                </a:cubicBezTo>
                <a:cubicBezTo>
                  <a:pt x="1558" y="601"/>
                  <a:pt x="1558" y="601"/>
                  <a:pt x="1558" y="601"/>
                </a:cubicBezTo>
                <a:cubicBezTo>
                  <a:pt x="1557" y="602"/>
                  <a:pt x="1557" y="604"/>
                  <a:pt x="1558" y="605"/>
                </a:cubicBezTo>
                <a:cubicBezTo>
                  <a:pt x="1559" y="606"/>
                  <a:pt x="1560" y="606"/>
                  <a:pt x="1560" y="606"/>
                </a:cubicBezTo>
                <a:close/>
                <a:moveTo>
                  <a:pt x="1445" y="718"/>
                </a:moveTo>
                <a:cubicBezTo>
                  <a:pt x="1446" y="718"/>
                  <a:pt x="1447" y="719"/>
                  <a:pt x="1447" y="719"/>
                </a:cubicBezTo>
                <a:cubicBezTo>
                  <a:pt x="1448" y="719"/>
                  <a:pt x="1449" y="718"/>
                  <a:pt x="1450" y="718"/>
                </a:cubicBezTo>
                <a:cubicBezTo>
                  <a:pt x="1545" y="622"/>
                  <a:pt x="1545" y="622"/>
                  <a:pt x="1545" y="622"/>
                </a:cubicBezTo>
                <a:cubicBezTo>
                  <a:pt x="1546" y="621"/>
                  <a:pt x="1546" y="619"/>
                  <a:pt x="1545" y="618"/>
                </a:cubicBezTo>
                <a:cubicBezTo>
                  <a:pt x="1544" y="617"/>
                  <a:pt x="1542" y="617"/>
                  <a:pt x="1541" y="618"/>
                </a:cubicBezTo>
                <a:cubicBezTo>
                  <a:pt x="1445" y="713"/>
                  <a:pt x="1445" y="713"/>
                  <a:pt x="1445" y="713"/>
                </a:cubicBezTo>
                <a:cubicBezTo>
                  <a:pt x="1444" y="715"/>
                  <a:pt x="1444" y="717"/>
                  <a:pt x="1445" y="718"/>
                </a:cubicBezTo>
                <a:close/>
                <a:moveTo>
                  <a:pt x="1620" y="538"/>
                </a:moveTo>
                <a:cubicBezTo>
                  <a:pt x="1603" y="556"/>
                  <a:pt x="1603" y="556"/>
                  <a:pt x="1603" y="556"/>
                </a:cubicBezTo>
                <a:cubicBezTo>
                  <a:pt x="1601" y="557"/>
                  <a:pt x="1601" y="559"/>
                  <a:pt x="1603" y="560"/>
                </a:cubicBezTo>
                <a:cubicBezTo>
                  <a:pt x="1603" y="561"/>
                  <a:pt x="1604" y="561"/>
                  <a:pt x="1605" y="561"/>
                </a:cubicBezTo>
                <a:cubicBezTo>
                  <a:pt x="1606" y="561"/>
                  <a:pt x="1606" y="561"/>
                  <a:pt x="1607" y="560"/>
                </a:cubicBezTo>
                <a:cubicBezTo>
                  <a:pt x="1625" y="543"/>
                  <a:pt x="1625" y="543"/>
                  <a:pt x="1625" y="543"/>
                </a:cubicBezTo>
                <a:cubicBezTo>
                  <a:pt x="1626" y="542"/>
                  <a:pt x="1626" y="540"/>
                  <a:pt x="1625" y="538"/>
                </a:cubicBezTo>
                <a:cubicBezTo>
                  <a:pt x="1623" y="537"/>
                  <a:pt x="1622" y="537"/>
                  <a:pt x="1620" y="538"/>
                </a:cubicBezTo>
                <a:close/>
                <a:moveTo>
                  <a:pt x="1447" y="733"/>
                </a:moveTo>
                <a:cubicBezTo>
                  <a:pt x="1447" y="733"/>
                  <a:pt x="1448" y="733"/>
                  <a:pt x="1449" y="733"/>
                </a:cubicBezTo>
                <a:cubicBezTo>
                  <a:pt x="1553" y="628"/>
                  <a:pt x="1553" y="628"/>
                  <a:pt x="1553" y="628"/>
                </a:cubicBezTo>
                <a:cubicBezTo>
                  <a:pt x="1575" y="607"/>
                  <a:pt x="1575" y="607"/>
                  <a:pt x="1575" y="607"/>
                </a:cubicBezTo>
                <a:cubicBezTo>
                  <a:pt x="1578" y="604"/>
                  <a:pt x="1578" y="604"/>
                  <a:pt x="1578" y="604"/>
                </a:cubicBezTo>
                <a:cubicBezTo>
                  <a:pt x="1579" y="602"/>
                  <a:pt x="1579" y="601"/>
                  <a:pt x="1578" y="599"/>
                </a:cubicBezTo>
                <a:cubicBezTo>
                  <a:pt x="1577" y="598"/>
                  <a:pt x="1575" y="598"/>
                  <a:pt x="1573" y="599"/>
                </a:cubicBezTo>
                <a:cubicBezTo>
                  <a:pt x="1445" y="728"/>
                  <a:pt x="1445" y="728"/>
                  <a:pt x="1445" y="728"/>
                </a:cubicBezTo>
                <a:cubicBezTo>
                  <a:pt x="1443" y="729"/>
                  <a:pt x="1443" y="731"/>
                  <a:pt x="1445" y="733"/>
                </a:cubicBezTo>
                <a:cubicBezTo>
                  <a:pt x="1445" y="733"/>
                  <a:pt x="1446" y="733"/>
                  <a:pt x="1447" y="733"/>
                </a:cubicBezTo>
                <a:close/>
                <a:moveTo>
                  <a:pt x="1609" y="568"/>
                </a:moveTo>
                <a:cubicBezTo>
                  <a:pt x="1610" y="568"/>
                  <a:pt x="1611" y="569"/>
                  <a:pt x="1612" y="569"/>
                </a:cubicBezTo>
                <a:cubicBezTo>
                  <a:pt x="1612" y="569"/>
                  <a:pt x="1613" y="568"/>
                  <a:pt x="1614" y="568"/>
                </a:cubicBezTo>
                <a:cubicBezTo>
                  <a:pt x="1634" y="547"/>
                  <a:pt x="1634" y="547"/>
                  <a:pt x="1634" y="547"/>
                </a:cubicBezTo>
                <a:cubicBezTo>
                  <a:pt x="1635" y="546"/>
                  <a:pt x="1635" y="544"/>
                  <a:pt x="1634" y="543"/>
                </a:cubicBezTo>
                <a:cubicBezTo>
                  <a:pt x="1633" y="542"/>
                  <a:pt x="1631" y="542"/>
                  <a:pt x="1630" y="543"/>
                </a:cubicBezTo>
                <a:cubicBezTo>
                  <a:pt x="1609" y="563"/>
                  <a:pt x="1609" y="563"/>
                  <a:pt x="1609" y="563"/>
                </a:cubicBezTo>
                <a:cubicBezTo>
                  <a:pt x="1608" y="565"/>
                  <a:pt x="1608" y="567"/>
                  <a:pt x="1609" y="568"/>
                </a:cubicBezTo>
                <a:close/>
                <a:moveTo>
                  <a:pt x="1612" y="574"/>
                </a:moveTo>
                <a:cubicBezTo>
                  <a:pt x="1612" y="574"/>
                  <a:pt x="1612" y="574"/>
                  <a:pt x="1612" y="575"/>
                </a:cubicBezTo>
                <a:cubicBezTo>
                  <a:pt x="1608" y="579"/>
                  <a:pt x="1608" y="579"/>
                  <a:pt x="1608" y="579"/>
                </a:cubicBezTo>
                <a:cubicBezTo>
                  <a:pt x="1607" y="580"/>
                  <a:pt x="1607" y="582"/>
                  <a:pt x="1608" y="583"/>
                </a:cubicBezTo>
                <a:cubicBezTo>
                  <a:pt x="1609" y="584"/>
                  <a:pt x="1609" y="584"/>
                  <a:pt x="1610" y="584"/>
                </a:cubicBezTo>
                <a:cubicBezTo>
                  <a:pt x="1611" y="584"/>
                  <a:pt x="1612" y="584"/>
                  <a:pt x="1612" y="583"/>
                </a:cubicBezTo>
                <a:cubicBezTo>
                  <a:pt x="1616" y="579"/>
                  <a:pt x="1616" y="579"/>
                  <a:pt x="1616" y="579"/>
                </a:cubicBezTo>
                <a:cubicBezTo>
                  <a:pt x="1617" y="579"/>
                  <a:pt x="1617" y="579"/>
                  <a:pt x="1617" y="579"/>
                </a:cubicBezTo>
                <a:cubicBezTo>
                  <a:pt x="1617" y="579"/>
                  <a:pt x="1617" y="579"/>
                  <a:pt x="1617" y="579"/>
                </a:cubicBezTo>
                <a:cubicBezTo>
                  <a:pt x="1646" y="550"/>
                  <a:pt x="1646" y="550"/>
                  <a:pt x="1646" y="550"/>
                </a:cubicBezTo>
                <a:cubicBezTo>
                  <a:pt x="1647" y="548"/>
                  <a:pt x="1647" y="546"/>
                  <a:pt x="1646" y="545"/>
                </a:cubicBezTo>
                <a:cubicBezTo>
                  <a:pt x="1645" y="544"/>
                  <a:pt x="1643" y="544"/>
                  <a:pt x="1642" y="545"/>
                </a:cubicBezTo>
                <a:cubicBezTo>
                  <a:pt x="1613" y="574"/>
                  <a:pt x="1613" y="574"/>
                  <a:pt x="1613" y="574"/>
                </a:cubicBezTo>
                <a:cubicBezTo>
                  <a:pt x="1612" y="574"/>
                  <a:pt x="1612" y="574"/>
                  <a:pt x="1612" y="574"/>
                </a:cubicBezTo>
                <a:close/>
                <a:moveTo>
                  <a:pt x="1446" y="749"/>
                </a:moveTo>
                <a:cubicBezTo>
                  <a:pt x="1587" y="608"/>
                  <a:pt x="1587" y="608"/>
                  <a:pt x="1587" y="608"/>
                </a:cubicBezTo>
                <a:cubicBezTo>
                  <a:pt x="1589" y="607"/>
                  <a:pt x="1589" y="605"/>
                  <a:pt x="1587" y="604"/>
                </a:cubicBezTo>
                <a:cubicBezTo>
                  <a:pt x="1586" y="602"/>
                  <a:pt x="1584" y="602"/>
                  <a:pt x="1583" y="604"/>
                </a:cubicBezTo>
                <a:cubicBezTo>
                  <a:pt x="1442" y="745"/>
                  <a:pt x="1442" y="745"/>
                  <a:pt x="1442" y="745"/>
                </a:cubicBezTo>
                <a:cubicBezTo>
                  <a:pt x="1441" y="745"/>
                  <a:pt x="1441" y="746"/>
                  <a:pt x="1441" y="747"/>
                </a:cubicBezTo>
                <a:cubicBezTo>
                  <a:pt x="1440" y="747"/>
                  <a:pt x="1439" y="747"/>
                  <a:pt x="1439" y="748"/>
                </a:cubicBezTo>
                <a:cubicBezTo>
                  <a:pt x="1436" y="751"/>
                  <a:pt x="1436" y="751"/>
                  <a:pt x="1436" y="751"/>
                </a:cubicBezTo>
                <a:cubicBezTo>
                  <a:pt x="1434" y="752"/>
                  <a:pt x="1434" y="754"/>
                  <a:pt x="1436" y="755"/>
                </a:cubicBezTo>
                <a:cubicBezTo>
                  <a:pt x="1436" y="756"/>
                  <a:pt x="1437" y="756"/>
                  <a:pt x="1438" y="756"/>
                </a:cubicBezTo>
                <a:cubicBezTo>
                  <a:pt x="1439" y="756"/>
                  <a:pt x="1439" y="756"/>
                  <a:pt x="1440" y="755"/>
                </a:cubicBezTo>
                <a:cubicBezTo>
                  <a:pt x="1443" y="752"/>
                  <a:pt x="1443" y="752"/>
                  <a:pt x="1443" y="752"/>
                </a:cubicBezTo>
                <a:cubicBezTo>
                  <a:pt x="1444" y="752"/>
                  <a:pt x="1444" y="751"/>
                  <a:pt x="1444" y="750"/>
                </a:cubicBezTo>
                <a:cubicBezTo>
                  <a:pt x="1445" y="750"/>
                  <a:pt x="1446" y="750"/>
                  <a:pt x="1446" y="749"/>
                </a:cubicBezTo>
                <a:close/>
                <a:moveTo>
                  <a:pt x="1600" y="605"/>
                </a:moveTo>
                <a:cubicBezTo>
                  <a:pt x="1599" y="603"/>
                  <a:pt x="1597" y="603"/>
                  <a:pt x="1596" y="605"/>
                </a:cubicBezTo>
                <a:cubicBezTo>
                  <a:pt x="1445" y="756"/>
                  <a:pt x="1445" y="756"/>
                  <a:pt x="1445" y="756"/>
                </a:cubicBezTo>
                <a:cubicBezTo>
                  <a:pt x="1443" y="757"/>
                  <a:pt x="1443" y="759"/>
                  <a:pt x="1445" y="760"/>
                </a:cubicBezTo>
                <a:cubicBezTo>
                  <a:pt x="1445" y="761"/>
                  <a:pt x="1446" y="761"/>
                  <a:pt x="1447" y="761"/>
                </a:cubicBezTo>
                <a:cubicBezTo>
                  <a:pt x="1447" y="761"/>
                  <a:pt x="1448" y="761"/>
                  <a:pt x="1449" y="760"/>
                </a:cubicBezTo>
                <a:cubicBezTo>
                  <a:pt x="1600" y="609"/>
                  <a:pt x="1600" y="609"/>
                  <a:pt x="1600" y="609"/>
                </a:cubicBezTo>
                <a:cubicBezTo>
                  <a:pt x="1602" y="608"/>
                  <a:pt x="1602" y="606"/>
                  <a:pt x="1600" y="605"/>
                </a:cubicBezTo>
                <a:close/>
                <a:moveTo>
                  <a:pt x="1621" y="584"/>
                </a:moveTo>
                <a:cubicBezTo>
                  <a:pt x="1621" y="585"/>
                  <a:pt x="1622" y="585"/>
                  <a:pt x="1623" y="585"/>
                </a:cubicBezTo>
                <a:cubicBezTo>
                  <a:pt x="1624" y="585"/>
                  <a:pt x="1624" y="585"/>
                  <a:pt x="1625" y="584"/>
                </a:cubicBezTo>
                <a:cubicBezTo>
                  <a:pt x="1653" y="556"/>
                  <a:pt x="1653" y="556"/>
                  <a:pt x="1653" y="556"/>
                </a:cubicBezTo>
                <a:cubicBezTo>
                  <a:pt x="1654" y="555"/>
                  <a:pt x="1654" y="553"/>
                  <a:pt x="1653" y="552"/>
                </a:cubicBezTo>
                <a:cubicBezTo>
                  <a:pt x="1652" y="551"/>
                  <a:pt x="1650" y="551"/>
                  <a:pt x="1649" y="552"/>
                </a:cubicBezTo>
                <a:cubicBezTo>
                  <a:pt x="1621" y="580"/>
                  <a:pt x="1621" y="580"/>
                  <a:pt x="1621" y="580"/>
                </a:cubicBezTo>
                <a:cubicBezTo>
                  <a:pt x="1619" y="581"/>
                  <a:pt x="1619" y="583"/>
                  <a:pt x="1621" y="584"/>
                </a:cubicBezTo>
                <a:close/>
                <a:moveTo>
                  <a:pt x="1664" y="545"/>
                </a:moveTo>
                <a:cubicBezTo>
                  <a:pt x="1664" y="545"/>
                  <a:pt x="1665" y="544"/>
                  <a:pt x="1666" y="544"/>
                </a:cubicBezTo>
                <a:cubicBezTo>
                  <a:pt x="1669" y="540"/>
                  <a:pt x="1669" y="540"/>
                  <a:pt x="1669" y="540"/>
                </a:cubicBezTo>
                <a:cubicBezTo>
                  <a:pt x="1671" y="539"/>
                  <a:pt x="1671" y="537"/>
                  <a:pt x="1669" y="536"/>
                </a:cubicBezTo>
                <a:cubicBezTo>
                  <a:pt x="1668" y="534"/>
                  <a:pt x="1666" y="534"/>
                  <a:pt x="1665" y="536"/>
                </a:cubicBezTo>
                <a:cubicBezTo>
                  <a:pt x="1661" y="539"/>
                  <a:pt x="1661" y="539"/>
                  <a:pt x="1661" y="539"/>
                </a:cubicBezTo>
                <a:cubicBezTo>
                  <a:pt x="1660" y="540"/>
                  <a:pt x="1660" y="542"/>
                  <a:pt x="1661" y="544"/>
                </a:cubicBezTo>
                <a:cubicBezTo>
                  <a:pt x="1662" y="544"/>
                  <a:pt x="1663" y="545"/>
                  <a:pt x="1664" y="545"/>
                </a:cubicBezTo>
                <a:close/>
                <a:moveTo>
                  <a:pt x="1629" y="590"/>
                </a:moveTo>
                <a:cubicBezTo>
                  <a:pt x="1630" y="591"/>
                  <a:pt x="1630" y="591"/>
                  <a:pt x="1631" y="591"/>
                </a:cubicBezTo>
                <a:cubicBezTo>
                  <a:pt x="1632" y="591"/>
                  <a:pt x="1633" y="591"/>
                  <a:pt x="1633" y="590"/>
                </a:cubicBezTo>
                <a:cubicBezTo>
                  <a:pt x="1660" y="564"/>
                  <a:pt x="1660" y="564"/>
                  <a:pt x="1660" y="564"/>
                </a:cubicBezTo>
                <a:cubicBezTo>
                  <a:pt x="1661" y="562"/>
                  <a:pt x="1661" y="560"/>
                  <a:pt x="1660" y="559"/>
                </a:cubicBezTo>
                <a:cubicBezTo>
                  <a:pt x="1659" y="558"/>
                  <a:pt x="1657" y="558"/>
                  <a:pt x="1655" y="559"/>
                </a:cubicBezTo>
                <a:cubicBezTo>
                  <a:pt x="1629" y="586"/>
                  <a:pt x="1629" y="586"/>
                  <a:pt x="1629" y="586"/>
                </a:cubicBezTo>
                <a:cubicBezTo>
                  <a:pt x="1628" y="587"/>
                  <a:pt x="1628" y="589"/>
                  <a:pt x="1629" y="590"/>
                </a:cubicBezTo>
                <a:close/>
                <a:moveTo>
                  <a:pt x="1594" y="625"/>
                </a:moveTo>
                <a:cubicBezTo>
                  <a:pt x="1593" y="624"/>
                  <a:pt x="1591" y="624"/>
                  <a:pt x="1590" y="625"/>
                </a:cubicBezTo>
                <a:cubicBezTo>
                  <a:pt x="1465" y="750"/>
                  <a:pt x="1465" y="750"/>
                  <a:pt x="1465" y="750"/>
                </a:cubicBezTo>
                <a:cubicBezTo>
                  <a:pt x="1463" y="751"/>
                  <a:pt x="1463" y="753"/>
                  <a:pt x="1465" y="754"/>
                </a:cubicBezTo>
                <a:cubicBezTo>
                  <a:pt x="1465" y="755"/>
                  <a:pt x="1466" y="755"/>
                  <a:pt x="1467" y="755"/>
                </a:cubicBezTo>
                <a:cubicBezTo>
                  <a:pt x="1468" y="755"/>
                  <a:pt x="1468" y="755"/>
                  <a:pt x="1469" y="754"/>
                </a:cubicBezTo>
                <a:cubicBezTo>
                  <a:pt x="1594" y="629"/>
                  <a:pt x="1594" y="629"/>
                  <a:pt x="1594" y="629"/>
                </a:cubicBezTo>
                <a:cubicBezTo>
                  <a:pt x="1595" y="628"/>
                  <a:pt x="1595" y="626"/>
                  <a:pt x="1594" y="625"/>
                </a:cubicBezTo>
                <a:close/>
                <a:moveTo>
                  <a:pt x="1630" y="607"/>
                </a:moveTo>
                <a:cubicBezTo>
                  <a:pt x="1637" y="601"/>
                  <a:pt x="1637" y="601"/>
                  <a:pt x="1637" y="601"/>
                </a:cubicBezTo>
                <a:cubicBezTo>
                  <a:pt x="1638" y="600"/>
                  <a:pt x="1638" y="598"/>
                  <a:pt x="1637" y="596"/>
                </a:cubicBezTo>
                <a:cubicBezTo>
                  <a:pt x="1635" y="595"/>
                  <a:pt x="1633" y="595"/>
                  <a:pt x="1632" y="596"/>
                </a:cubicBezTo>
                <a:cubicBezTo>
                  <a:pt x="1626" y="603"/>
                  <a:pt x="1626" y="603"/>
                  <a:pt x="1626" y="603"/>
                </a:cubicBezTo>
                <a:cubicBezTo>
                  <a:pt x="1625" y="604"/>
                  <a:pt x="1625" y="606"/>
                  <a:pt x="1626" y="607"/>
                </a:cubicBezTo>
                <a:cubicBezTo>
                  <a:pt x="1626" y="608"/>
                  <a:pt x="1627" y="608"/>
                  <a:pt x="1628" y="608"/>
                </a:cubicBezTo>
                <a:cubicBezTo>
                  <a:pt x="1629" y="608"/>
                  <a:pt x="1630" y="608"/>
                  <a:pt x="1630" y="607"/>
                </a:cubicBezTo>
                <a:close/>
                <a:moveTo>
                  <a:pt x="1601" y="632"/>
                </a:moveTo>
                <a:cubicBezTo>
                  <a:pt x="1600" y="631"/>
                  <a:pt x="1598" y="631"/>
                  <a:pt x="1597" y="632"/>
                </a:cubicBezTo>
                <a:cubicBezTo>
                  <a:pt x="1479" y="749"/>
                  <a:pt x="1479" y="749"/>
                  <a:pt x="1479" y="749"/>
                </a:cubicBezTo>
                <a:cubicBezTo>
                  <a:pt x="1478" y="751"/>
                  <a:pt x="1478" y="752"/>
                  <a:pt x="1479" y="754"/>
                </a:cubicBezTo>
                <a:cubicBezTo>
                  <a:pt x="1480" y="754"/>
                  <a:pt x="1481" y="755"/>
                  <a:pt x="1481" y="755"/>
                </a:cubicBezTo>
                <a:cubicBezTo>
                  <a:pt x="1482" y="755"/>
                  <a:pt x="1483" y="754"/>
                  <a:pt x="1484" y="754"/>
                </a:cubicBezTo>
                <a:cubicBezTo>
                  <a:pt x="1601" y="636"/>
                  <a:pt x="1601" y="636"/>
                  <a:pt x="1601" y="636"/>
                </a:cubicBezTo>
                <a:cubicBezTo>
                  <a:pt x="1602" y="635"/>
                  <a:pt x="1602" y="633"/>
                  <a:pt x="1601" y="632"/>
                </a:cubicBezTo>
                <a:close/>
                <a:moveTo>
                  <a:pt x="1687" y="549"/>
                </a:moveTo>
                <a:cubicBezTo>
                  <a:pt x="1688" y="549"/>
                  <a:pt x="1689" y="548"/>
                  <a:pt x="1690" y="548"/>
                </a:cubicBezTo>
                <a:cubicBezTo>
                  <a:pt x="1691" y="546"/>
                  <a:pt x="1691" y="546"/>
                  <a:pt x="1691" y="546"/>
                </a:cubicBezTo>
                <a:cubicBezTo>
                  <a:pt x="1692" y="545"/>
                  <a:pt x="1692" y="543"/>
                  <a:pt x="1691" y="542"/>
                </a:cubicBezTo>
                <a:cubicBezTo>
                  <a:pt x="1690" y="541"/>
                  <a:pt x="1688" y="541"/>
                  <a:pt x="1687" y="542"/>
                </a:cubicBezTo>
                <a:cubicBezTo>
                  <a:pt x="1685" y="543"/>
                  <a:pt x="1685" y="543"/>
                  <a:pt x="1685" y="543"/>
                </a:cubicBezTo>
                <a:cubicBezTo>
                  <a:pt x="1684" y="545"/>
                  <a:pt x="1684" y="547"/>
                  <a:pt x="1685" y="548"/>
                </a:cubicBezTo>
                <a:cubicBezTo>
                  <a:pt x="1686" y="548"/>
                  <a:pt x="1687" y="549"/>
                  <a:pt x="1687" y="549"/>
                </a:cubicBezTo>
                <a:close/>
                <a:moveTo>
                  <a:pt x="1654" y="582"/>
                </a:moveTo>
                <a:cubicBezTo>
                  <a:pt x="1655" y="582"/>
                  <a:pt x="1655" y="582"/>
                  <a:pt x="1656" y="581"/>
                </a:cubicBezTo>
                <a:cubicBezTo>
                  <a:pt x="1668" y="570"/>
                  <a:pt x="1668" y="570"/>
                  <a:pt x="1668" y="570"/>
                </a:cubicBezTo>
                <a:cubicBezTo>
                  <a:pt x="1669" y="568"/>
                  <a:pt x="1669" y="566"/>
                  <a:pt x="1668" y="565"/>
                </a:cubicBezTo>
                <a:cubicBezTo>
                  <a:pt x="1666" y="564"/>
                  <a:pt x="1665" y="564"/>
                  <a:pt x="1663" y="565"/>
                </a:cubicBezTo>
                <a:cubicBezTo>
                  <a:pt x="1652" y="577"/>
                  <a:pt x="1652" y="577"/>
                  <a:pt x="1652" y="577"/>
                </a:cubicBezTo>
                <a:cubicBezTo>
                  <a:pt x="1650" y="578"/>
                  <a:pt x="1650" y="580"/>
                  <a:pt x="1652" y="581"/>
                </a:cubicBezTo>
                <a:cubicBezTo>
                  <a:pt x="1652" y="582"/>
                  <a:pt x="1653" y="582"/>
                  <a:pt x="1654" y="582"/>
                </a:cubicBezTo>
                <a:close/>
                <a:moveTo>
                  <a:pt x="1622" y="625"/>
                </a:moveTo>
                <a:cubicBezTo>
                  <a:pt x="1622" y="626"/>
                  <a:pt x="1623" y="626"/>
                  <a:pt x="1624" y="626"/>
                </a:cubicBezTo>
                <a:cubicBezTo>
                  <a:pt x="1625" y="626"/>
                  <a:pt x="1626" y="626"/>
                  <a:pt x="1626" y="625"/>
                </a:cubicBezTo>
                <a:cubicBezTo>
                  <a:pt x="1639" y="613"/>
                  <a:pt x="1639" y="613"/>
                  <a:pt x="1639" y="613"/>
                </a:cubicBezTo>
                <a:cubicBezTo>
                  <a:pt x="1640" y="611"/>
                  <a:pt x="1640" y="609"/>
                  <a:pt x="1639" y="608"/>
                </a:cubicBezTo>
                <a:cubicBezTo>
                  <a:pt x="1638" y="607"/>
                  <a:pt x="1636" y="607"/>
                  <a:pt x="1634" y="608"/>
                </a:cubicBezTo>
                <a:cubicBezTo>
                  <a:pt x="1622" y="621"/>
                  <a:pt x="1622" y="621"/>
                  <a:pt x="1622" y="621"/>
                </a:cubicBezTo>
                <a:cubicBezTo>
                  <a:pt x="1621" y="622"/>
                  <a:pt x="1621" y="624"/>
                  <a:pt x="1622" y="625"/>
                </a:cubicBezTo>
                <a:close/>
                <a:moveTo>
                  <a:pt x="1665" y="577"/>
                </a:moveTo>
                <a:cubicBezTo>
                  <a:pt x="1658" y="584"/>
                  <a:pt x="1658" y="584"/>
                  <a:pt x="1658" y="584"/>
                </a:cubicBezTo>
                <a:cubicBezTo>
                  <a:pt x="1657" y="585"/>
                  <a:pt x="1657" y="587"/>
                  <a:pt x="1658" y="589"/>
                </a:cubicBezTo>
                <a:cubicBezTo>
                  <a:pt x="1659" y="589"/>
                  <a:pt x="1660" y="589"/>
                  <a:pt x="1661" y="589"/>
                </a:cubicBezTo>
                <a:cubicBezTo>
                  <a:pt x="1661" y="589"/>
                  <a:pt x="1662" y="589"/>
                  <a:pt x="1663" y="589"/>
                </a:cubicBezTo>
                <a:cubicBezTo>
                  <a:pt x="1670" y="582"/>
                  <a:pt x="1670" y="582"/>
                  <a:pt x="1670" y="582"/>
                </a:cubicBezTo>
                <a:cubicBezTo>
                  <a:pt x="1671" y="581"/>
                  <a:pt x="1671" y="579"/>
                  <a:pt x="1670" y="577"/>
                </a:cubicBezTo>
                <a:cubicBezTo>
                  <a:pt x="1668" y="576"/>
                  <a:pt x="1666" y="576"/>
                  <a:pt x="1665" y="577"/>
                </a:cubicBezTo>
                <a:close/>
                <a:moveTo>
                  <a:pt x="1609" y="638"/>
                </a:moveTo>
                <a:cubicBezTo>
                  <a:pt x="1608" y="637"/>
                  <a:pt x="1606" y="637"/>
                  <a:pt x="1605" y="638"/>
                </a:cubicBezTo>
                <a:cubicBezTo>
                  <a:pt x="1504" y="738"/>
                  <a:pt x="1504" y="738"/>
                  <a:pt x="1504" y="738"/>
                </a:cubicBezTo>
                <a:cubicBezTo>
                  <a:pt x="1503" y="739"/>
                  <a:pt x="1503" y="741"/>
                  <a:pt x="1504" y="743"/>
                </a:cubicBezTo>
                <a:cubicBezTo>
                  <a:pt x="1505" y="743"/>
                  <a:pt x="1506" y="743"/>
                  <a:pt x="1507" y="743"/>
                </a:cubicBezTo>
                <a:cubicBezTo>
                  <a:pt x="1507" y="743"/>
                  <a:pt x="1508" y="743"/>
                  <a:pt x="1509" y="743"/>
                </a:cubicBezTo>
                <a:cubicBezTo>
                  <a:pt x="1609" y="642"/>
                  <a:pt x="1609" y="642"/>
                  <a:pt x="1609" y="642"/>
                </a:cubicBezTo>
                <a:cubicBezTo>
                  <a:pt x="1610" y="641"/>
                  <a:pt x="1610" y="639"/>
                  <a:pt x="1609" y="638"/>
                </a:cubicBezTo>
                <a:close/>
                <a:moveTo>
                  <a:pt x="1680" y="571"/>
                </a:moveTo>
                <a:cubicBezTo>
                  <a:pt x="1680" y="571"/>
                  <a:pt x="1681" y="570"/>
                  <a:pt x="1682" y="570"/>
                </a:cubicBezTo>
                <a:cubicBezTo>
                  <a:pt x="1688" y="563"/>
                  <a:pt x="1688" y="563"/>
                  <a:pt x="1688" y="563"/>
                </a:cubicBezTo>
                <a:cubicBezTo>
                  <a:pt x="1688" y="563"/>
                  <a:pt x="1688" y="563"/>
                  <a:pt x="1688" y="563"/>
                </a:cubicBezTo>
                <a:cubicBezTo>
                  <a:pt x="1689" y="562"/>
                  <a:pt x="1689" y="562"/>
                  <a:pt x="1689" y="562"/>
                </a:cubicBezTo>
                <a:cubicBezTo>
                  <a:pt x="1689" y="562"/>
                  <a:pt x="1689" y="562"/>
                  <a:pt x="1689" y="562"/>
                </a:cubicBezTo>
                <a:cubicBezTo>
                  <a:pt x="1691" y="561"/>
                  <a:pt x="1691" y="561"/>
                  <a:pt x="1691" y="561"/>
                </a:cubicBezTo>
                <a:cubicBezTo>
                  <a:pt x="1695" y="556"/>
                  <a:pt x="1695" y="556"/>
                  <a:pt x="1695" y="556"/>
                </a:cubicBezTo>
                <a:cubicBezTo>
                  <a:pt x="1696" y="555"/>
                  <a:pt x="1696" y="553"/>
                  <a:pt x="1695" y="552"/>
                </a:cubicBezTo>
                <a:cubicBezTo>
                  <a:pt x="1694" y="551"/>
                  <a:pt x="1692" y="551"/>
                  <a:pt x="1691" y="552"/>
                </a:cubicBezTo>
                <a:cubicBezTo>
                  <a:pt x="1677" y="565"/>
                  <a:pt x="1677" y="565"/>
                  <a:pt x="1677" y="565"/>
                </a:cubicBezTo>
                <a:cubicBezTo>
                  <a:pt x="1676" y="566"/>
                  <a:pt x="1676" y="568"/>
                  <a:pt x="1677" y="570"/>
                </a:cubicBezTo>
                <a:cubicBezTo>
                  <a:pt x="1678" y="570"/>
                  <a:pt x="1679" y="571"/>
                  <a:pt x="1680" y="571"/>
                </a:cubicBezTo>
                <a:close/>
                <a:moveTo>
                  <a:pt x="1643" y="618"/>
                </a:moveTo>
                <a:cubicBezTo>
                  <a:pt x="1642" y="617"/>
                  <a:pt x="1640" y="617"/>
                  <a:pt x="1639" y="618"/>
                </a:cubicBezTo>
                <a:cubicBezTo>
                  <a:pt x="1522" y="735"/>
                  <a:pt x="1522" y="735"/>
                  <a:pt x="1522" y="735"/>
                </a:cubicBezTo>
                <a:cubicBezTo>
                  <a:pt x="1521" y="736"/>
                  <a:pt x="1521" y="738"/>
                  <a:pt x="1522" y="739"/>
                </a:cubicBezTo>
                <a:cubicBezTo>
                  <a:pt x="1522" y="740"/>
                  <a:pt x="1523" y="740"/>
                  <a:pt x="1524" y="740"/>
                </a:cubicBezTo>
                <a:cubicBezTo>
                  <a:pt x="1525" y="740"/>
                  <a:pt x="1526" y="740"/>
                  <a:pt x="1526" y="739"/>
                </a:cubicBezTo>
                <a:cubicBezTo>
                  <a:pt x="1643" y="622"/>
                  <a:pt x="1643" y="622"/>
                  <a:pt x="1643" y="622"/>
                </a:cubicBezTo>
                <a:cubicBezTo>
                  <a:pt x="1644" y="621"/>
                  <a:pt x="1644" y="619"/>
                  <a:pt x="1643" y="618"/>
                </a:cubicBezTo>
                <a:close/>
                <a:moveTo>
                  <a:pt x="1666" y="595"/>
                </a:moveTo>
                <a:cubicBezTo>
                  <a:pt x="1666" y="596"/>
                  <a:pt x="1667" y="596"/>
                  <a:pt x="1668" y="596"/>
                </a:cubicBezTo>
                <a:cubicBezTo>
                  <a:pt x="1669" y="596"/>
                  <a:pt x="1669" y="596"/>
                  <a:pt x="1670" y="595"/>
                </a:cubicBezTo>
                <a:cubicBezTo>
                  <a:pt x="1676" y="589"/>
                  <a:pt x="1676" y="589"/>
                  <a:pt x="1676" y="589"/>
                </a:cubicBezTo>
                <a:cubicBezTo>
                  <a:pt x="1677" y="588"/>
                  <a:pt x="1677" y="586"/>
                  <a:pt x="1676" y="585"/>
                </a:cubicBezTo>
                <a:cubicBezTo>
                  <a:pt x="1675" y="584"/>
                  <a:pt x="1673" y="584"/>
                  <a:pt x="1672" y="585"/>
                </a:cubicBezTo>
                <a:cubicBezTo>
                  <a:pt x="1666" y="591"/>
                  <a:pt x="1666" y="591"/>
                  <a:pt x="1666" y="591"/>
                </a:cubicBezTo>
                <a:cubicBezTo>
                  <a:pt x="1665" y="592"/>
                  <a:pt x="1665" y="594"/>
                  <a:pt x="1666" y="595"/>
                </a:cubicBezTo>
                <a:close/>
                <a:moveTo>
                  <a:pt x="1647" y="628"/>
                </a:moveTo>
                <a:cubicBezTo>
                  <a:pt x="1646" y="627"/>
                  <a:pt x="1644" y="627"/>
                  <a:pt x="1643" y="628"/>
                </a:cubicBezTo>
                <a:cubicBezTo>
                  <a:pt x="1536" y="735"/>
                  <a:pt x="1536" y="735"/>
                  <a:pt x="1536" y="735"/>
                </a:cubicBezTo>
                <a:cubicBezTo>
                  <a:pt x="1534" y="736"/>
                  <a:pt x="1534" y="738"/>
                  <a:pt x="1536" y="739"/>
                </a:cubicBezTo>
                <a:cubicBezTo>
                  <a:pt x="1536" y="740"/>
                  <a:pt x="1537" y="740"/>
                  <a:pt x="1538" y="740"/>
                </a:cubicBezTo>
                <a:cubicBezTo>
                  <a:pt x="1538" y="740"/>
                  <a:pt x="1539" y="740"/>
                  <a:pt x="1540" y="739"/>
                </a:cubicBezTo>
                <a:cubicBezTo>
                  <a:pt x="1647" y="632"/>
                  <a:pt x="1647" y="632"/>
                  <a:pt x="1647" y="632"/>
                </a:cubicBezTo>
                <a:cubicBezTo>
                  <a:pt x="1648" y="631"/>
                  <a:pt x="1648" y="629"/>
                  <a:pt x="1647" y="628"/>
                </a:cubicBezTo>
                <a:close/>
                <a:moveTo>
                  <a:pt x="1682" y="589"/>
                </a:moveTo>
                <a:cubicBezTo>
                  <a:pt x="1681" y="589"/>
                  <a:pt x="1681" y="589"/>
                  <a:pt x="1681" y="589"/>
                </a:cubicBezTo>
                <a:cubicBezTo>
                  <a:pt x="1681" y="589"/>
                  <a:pt x="1681" y="589"/>
                  <a:pt x="1681" y="589"/>
                </a:cubicBezTo>
                <a:cubicBezTo>
                  <a:pt x="1676" y="595"/>
                  <a:pt x="1676" y="595"/>
                  <a:pt x="1676" y="595"/>
                </a:cubicBezTo>
                <a:cubicBezTo>
                  <a:pt x="1675" y="596"/>
                  <a:pt x="1675" y="598"/>
                  <a:pt x="1676" y="599"/>
                </a:cubicBezTo>
                <a:cubicBezTo>
                  <a:pt x="1676" y="600"/>
                  <a:pt x="1677" y="600"/>
                  <a:pt x="1678" y="600"/>
                </a:cubicBezTo>
                <a:cubicBezTo>
                  <a:pt x="1679" y="600"/>
                  <a:pt x="1679" y="600"/>
                  <a:pt x="1680" y="599"/>
                </a:cubicBezTo>
                <a:cubicBezTo>
                  <a:pt x="1686" y="594"/>
                  <a:pt x="1686" y="594"/>
                  <a:pt x="1686" y="594"/>
                </a:cubicBezTo>
                <a:cubicBezTo>
                  <a:pt x="1686" y="594"/>
                  <a:pt x="1686" y="594"/>
                  <a:pt x="1686" y="594"/>
                </a:cubicBezTo>
                <a:cubicBezTo>
                  <a:pt x="1686" y="593"/>
                  <a:pt x="1686" y="593"/>
                  <a:pt x="1686" y="593"/>
                </a:cubicBezTo>
                <a:cubicBezTo>
                  <a:pt x="1688" y="592"/>
                  <a:pt x="1688" y="590"/>
                  <a:pt x="1686" y="589"/>
                </a:cubicBezTo>
                <a:cubicBezTo>
                  <a:pt x="1685" y="587"/>
                  <a:pt x="1683" y="587"/>
                  <a:pt x="1682" y="589"/>
                </a:cubicBezTo>
                <a:close/>
                <a:moveTo>
                  <a:pt x="1708" y="570"/>
                </a:moveTo>
                <a:cubicBezTo>
                  <a:pt x="1709" y="570"/>
                  <a:pt x="1710" y="570"/>
                  <a:pt x="1710" y="569"/>
                </a:cubicBezTo>
                <a:cubicBezTo>
                  <a:pt x="1714" y="565"/>
                  <a:pt x="1714" y="565"/>
                  <a:pt x="1714" y="565"/>
                </a:cubicBezTo>
                <a:cubicBezTo>
                  <a:pt x="1715" y="564"/>
                  <a:pt x="1715" y="562"/>
                  <a:pt x="1714" y="561"/>
                </a:cubicBezTo>
                <a:cubicBezTo>
                  <a:pt x="1713" y="560"/>
                  <a:pt x="1711" y="560"/>
                  <a:pt x="1710" y="561"/>
                </a:cubicBezTo>
                <a:cubicBezTo>
                  <a:pt x="1706" y="565"/>
                  <a:pt x="1706" y="565"/>
                  <a:pt x="1706" y="565"/>
                </a:cubicBezTo>
                <a:cubicBezTo>
                  <a:pt x="1705" y="566"/>
                  <a:pt x="1705" y="568"/>
                  <a:pt x="1706" y="569"/>
                </a:cubicBezTo>
                <a:cubicBezTo>
                  <a:pt x="1706" y="570"/>
                  <a:pt x="1707" y="570"/>
                  <a:pt x="1708" y="570"/>
                </a:cubicBezTo>
                <a:close/>
                <a:moveTo>
                  <a:pt x="1690" y="602"/>
                </a:moveTo>
                <a:cubicBezTo>
                  <a:pt x="1690" y="602"/>
                  <a:pt x="1691" y="602"/>
                  <a:pt x="1692" y="602"/>
                </a:cubicBezTo>
                <a:cubicBezTo>
                  <a:pt x="1694" y="600"/>
                  <a:pt x="1694" y="600"/>
                  <a:pt x="1694" y="600"/>
                </a:cubicBezTo>
                <a:cubicBezTo>
                  <a:pt x="1695" y="598"/>
                  <a:pt x="1695" y="596"/>
                  <a:pt x="1694" y="595"/>
                </a:cubicBezTo>
                <a:cubicBezTo>
                  <a:pt x="1692" y="594"/>
                  <a:pt x="1691" y="594"/>
                  <a:pt x="1689" y="595"/>
                </a:cubicBezTo>
                <a:cubicBezTo>
                  <a:pt x="1687" y="597"/>
                  <a:pt x="1687" y="597"/>
                  <a:pt x="1687" y="597"/>
                </a:cubicBezTo>
                <a:cubicBezTo>
                  <a:pt x="1686" y="598"/>
                  <a:pt x="1686" y="600"/>
                  <a:pt x="1687" y="602"/>
                </a:cubicBezTo>
                <a:cubicBezTo>
                  <a:pt x="1688" y="602"/>
                  <a:pt x="1689" y="602"/>
                  <a:pt x="1690" y="602"/>
                </a:cubicBezTo>
                <a:close/>
                <a:moveTo>
                  <a:pt x="1551" y="743"/>
                </a:moveTo>
                <a:cubicBezTo>
                  <a:pt x="1648" y="645"/>
                  <a:pt x="1648" y="645"/>
                  <a:pt x="1648" y="645"/>
                </a:cubicBezTo>
                <a:cubicBezTo>
                  <a:pt x="1649" y="644"/>
                  <a:pt x="1649" y="642"/>
                  <a:pt x="1648" y="641"/>
                </a:cubicBezTo>
                <a:cubicBezTo>
                  <a:pt x="1647" y="639"/>
                  <a:pt x="1645" y="639"/>
                  <a:pt x="1644" y="641"/>
                </a:cubicBezTo>
                <a:cubicBezTo>
                  <a:pt x="1546" y="738"/>
                  <a:pt x="1546" y="738"/>
                  <a:pt x="1546" y="738"/>
                </a:cubicBezTo>
                <a:cubicBezTo>
                  <a:pt x="1545" y="740"/>
                  <a:pt x="1545" y="742"/>
                  <a:pt x="1546" y="743"/>
                </a:cubicBezTo>
                <a:cubicBezTo>
                  <a:pt x="1547" y="743"/>
                  <a:pt x="1548" y="744"/>
                  <a:pt x="1548" y="744"/>
                </a:cubicBezTo>
                <a:cubicBezTo>
                  <a:pt x="1549" y="744"/>
                  <a:pt x="1550" y="743"/>
                  <a:pt x="1551" y="743"/>
                </a:cubicBezTo>
                <a:close/>
                <a:moveTo>
                  <a:pt x="1722" y="584"/>
                </a:moveTo>
                <a:cubicBezTo>
                  <a:pt x="1723" y="584"/>
                  <a:pt x="1723" y="584"/>
                  <a:pt x="1724" y="583"/>
                </a:cubicBezTo>
                <a:cubicBezTo>
                  <a:pt x="1725" y="582"/>
                  <a:pt x="1725" y="582"/>
                  <a:pt x="1725" y="582"/>
                </a:cubicBezTo>
                <a:cubicBezTo>
                  <a:pt x="1726" y="581"/>
                  <a:pt x="1726" y="579"/>
                  <a:pt x="1725" y="578"/>
                </a:cubicBezTo>
                <a:cubicBezTo>
                  <a:pt x="1724" y="577"/>
                  <a:pt x="1722" y="577"/>
                  <a:pt x="1721" y="578"/>
                </a:cubicBezTo>
                <a:cubicBezTo>
                  <a:pt x="1720" y="579"/>
                  <a:pt x="1720" y="579"/>
                  <a:pt x="1720" y="579"/>
                </a:cubicBezTo>
                <a:cubicBezTo>
                  <a:pt x="1718" y="580"/>
                  <a:pt x="1718" y="582"/>
                  <a:pt x="1720" y="583"/>
                </a:cubicBezTo>
                <a:cubicBezTo>
                  <a:pt x="1720" y="584"/>
                  <a:pt x="1721" y="584"/>
                  <a:pt x="1722" y="584"/>
                </a:cubicBezTo>
                <a:close/>
                <a:moveTo>
                  <a:pt x="1647" y="652"/>
                </a:moveTo>
                <a:cubicBezTo>
                  <a:pt x="1549" y="750"/>
                  <a:pt x="1549" y="750"/>
                  <a:pt x="1549" y="750"/>
                </a:cubicBezTo>
                <a:cubicBezTo>
                  <a:pt x="1548" y="751"/>
                  <a:pt x="1548" y="753"/>
                  <a:pt x="1549" y="754"/>
                </a:cubicBezTo>
                <a:cubicBezTo>
                  <a:pt x="1550" y="755"/>
                  <a:pt x="1550" y="755"/>
                  <a:pt x="1551" y="755"/>
                </a:cubicBezTo>
                <a:cubicBezTo>
                  <a:pt x="1552" y="755"/>
                  <a:pt x="1553" y="755"/>
                  <a:pt x="1553" y="754"/>
                </a:cubicBezTo>
                <a:cubicBezTo>
                  <a:pt x="1651" y="656"/>
                  <a:pt x="1651" y="656"/>
                  <a:pt x="1651" y="656"/>
                </a:cubicBezTo>
                <a:cubicBezTo>
                  <a:pt x="1652" y="655"/>
                  <a:pt x="1652" y="653"/>
                  <a:pt x="1651" y="652"/>
                </a:cubicBezTo>
                <a:cubicBezTo>
                  <a:pt x="1650" y="651"/>
                  <a:pt x="1648" y="651"/>
                  <a:pt x="1647" y="652"/>
                </a:cubicBezTo>
                <a:close/>
                <a:moveTo>
                  <a:pt x="1551" y="762"/>
                </a:moveTo>
                <a:cubicBezTo>
                  <a:pt x="1549" y="764"/>
                  <a:pt x="1549" y="764"/>
                  <a:pt x="1549" y="764"/>
                </a:cubicBezTo>
                <a:cubicBezTo>
                  <a:pt x="1548" y="765"/>
                  <a:pt x="1548" y="767"/>
                  <a:pt x="1549" y="768"/>
                </a:cubicBezTo>
                <a:cubicBezTo>
                  <a:pt x="1549" y="769"/>
                  <a:pt x="1550" y="769"/>
                  <a:pt x="1551" y="769"/>
                </a:cubicBezTo>
                <a:cubicBezTo>
                  <a:pt x="1552" y="769"/>
                  <a:pt x="1553" y="769"/>
                  <a:pt x="1553" y="768"/>
                </a:cubicBezTo>
                <a:cubicBezTo>
                  <a:pt x="1555" y="766"/>
                  <a:pt x="1555" y="766"/>
                  <a:pt x="1555" y="766"/>
                </a:cubicBezTo>
                <a:cubicBezTo>
                  <a:pt x="1556" y="765"/>
                  <a:pt x="1556" y="763"/>
                  <a:pt x="1555" y="762"/>
                </a:cubicBezTo>
                <a:cubicBezTo>
                  <a:pt x="1554" y="760"/>
                  <a:pt x="1552" y="760"/>
                  <a:pt x="1551" y="762"/>
                </a:cubicBezTo>
                <a:close/>
                <a:moveTo>
                  <a:pt x="1734" y="586"/>
                </a:moveTo>
                <a:cubicBezTo>
                  <a:pt x="1735" y="586"/>
                  <a:pt x="1735" y="586"/>
                  <a:pt x="1736" y="585"/>
                </a:cubicBezTo>
                <a:cubicBezTo>
                  <a:pt x="1738" y="583"/>
                  <a:pt x="1738" y="583"/>
                  <a:pt x="1738" y="583"/>
                </a:cubicBezTo>
                <a:cubicBezTo>
                  <a:pt x="1739" y="582"/>
                  <a:pt x="1739" y="580"/>
                  <a:pt x="1738" y="579"/>
                </a:cubicBezTo>
                <a:cubicBezTo>
                  <a:pt x="1737" y="577"/>
                  <a:pt x="1735" y="577"/>
                  <a:pt x="1734" y="579"/>
                </a:cubicBezTo>
                <a:cubicBezTo>
                  <a:pt x="1732" y="581"/>
                  <a:pt x="1732" y="581"/>
                  <a:pt x="1732" y="581"/>
                </a:cubicBezTo>
                <a:cubicBezTo>
                  <a:pt x="1730" y="582"/>
                  <a:pt x="1730" y="584"/>
                  <a:pt x="1732" y="585"/>
                </a:cubicBezTo>
                <a:cubicBezTo>
                  <a:pt x="1732" y="586"/>
                  <a:pt x="1733" y="586"/>
                  <a:pt x="1734" y="586"/>
                </a:cubicBezTo>
                <a:close/>
                <a:moveTo>
                  <a:pt x="1568" y="752"/>
                </a:moveTo>
                <a:cubicBezTo>
                  <a:pt x="1569" y="752"/>
                  <a:pt x="1570" y="752"/>
                  <a:pt x="1570" y="751"/>
                </a:cubicBezTo>
                <a:cubicBezTo>
                  <a:pt x="1659" y="662"/>
                  <a:pt x="1659" y="662"/>
                  <a:pt x="1659" y="662"/>
                </a:cubicBezTo>
                <a:cubicBezTo>
                  <a:pt x="1660" y="661"/>
                  <a:pt x="1660" y="659"/>
                  <a:pt x="1659" y="658"/>
                </a:cubicBezTo>
                <a:cubicBezTo>
                  <a:pt x="1658" y="657"/>
                  <a:pt x="1656" y="657"/>
                  <a:pt x="1655" y="658"/>
                </a:cubicBezTo>
                <a:cubicBezTo>
                  <a:pt x="1566" y="747"/>
                  <a:pt x="1566" y="747"/>
                  <a:pt x="1566" y="747"/>
                </a:cubicBezTo>
                <a:cubicBezTo>
                  <a:pt x="1565" y="748"/>
                  <a:pt x="1565" y="750"/>
                  <a:pt x="1566" y="751"/>
                </a:cubicBezTo>
                <a:cubicBezTo>
                  <a:pt x="1567" y="752"/>
                  <a:pt x="1567" y="752"/>
                  <a:pt x="1568" y="752"/>
                </a:cubicBezTo>
                <a:close/>
                <a:moveTo>
                  <a:pt x="1566" y="768"/>
                </a:moveTo>
                <a:cubicBezTo>
                  <a:pt x="1567" y="768"/>
                  <a:pt x="1568" y="767"/>
                  <a:pt x="1568" y="767"/>
                </a:cubicBezTo>
                <a:cubicBezTo>
                  <a:pt x="1661" y="674"/>
                  <a:pt x="1661" y="674"/>
                  <a:pt x="1661" y="674"/>
                </a:cubicBezTo>
                <a:cubicBezTo>
                  <a:pt x="1662" y="673"/>
                  <a:pt x="1662" y="671"/>
                  <a:pt x="1661" y="670"/>
                </a:cubicBezTo>
                <a:cubicBezTo>
                  <a:pt x="1660" y="668"/>
                  <a:pt x="1658" y="668"/>
                  <a:pt x="1657" y="670"/>
                </a:cubicBezTo>
                <a:cubicBezTo>
                  <a:pt x="1564" y="762"/>
                  <a:pt x="1564" y="762"/>
                  <a:pt x="1564" y="762"/>
                </a:cubicBezTo>
                <a:cubicBezTo>
                  <a:pt x="1563" y="764"/>
                  <a:pt x="1563" y="766"/>
                  <a:pt x="1564" y="767"/>
                </a:cubicBezTo>
                <a:cubicBezTo>
                  <a:pt x="1565" y="767"/>
                  <a:pt x="1565" y="768"/>
                  <a:pt x="1566" y="768"/>
                </a:cubicBezTo>
                <a:close/>
                <a:moveTo>
                  <a:pt x="1738" y="588"/>
                </a:moveTo>
                <a:cubicBezTo>
                  <a:pt x="1736" y="591"/>
                  <a:pt x="1736" y="591"/>
                  <a:pt x="1736" y="591"/>
                </a:cubicBezTo>
                <a:cubicBezTo>
                  <a:pt x="1735" y="592"/>
                  <a:pt x="1735" y="594"/>
                  <a:pt x="1736" y="595"/>
                </a:cubicBezTo>
                <a:cubicBezTo>
                  <a:pt x="1736" y="596"/>
                  <a:pt x="1737" y="596"/>
                  <a:pt x="1738" y="596"/>
                </a:cubicBezTo>
                <a:cubicBezTo>
                  <a:pt x="1739" y="596"/>
                  <a:pt x="1739" y="596"/>
                  <a:pt x="1740" y="595"/>
                </a:cubicBezTo>
                <a:cubicBezTo>
                  <a:pt x="1743" y="592"/>
                  <a:pt x="1743" y="592"/>
                  <a:pt x="1743" y="592"/>
                </a:cubicBezTo>
                <a:cubicBezTo>
                  <a:pt x="1743" y="592"/>
                  <a:pt x="1743" y="592"/>
                  <a:pt x="1743" y="592"/>
                </a:cubicBezTo>
                <a:cubicBezTo>
                  <a:pt x="1743" y="592"/>
                  <a:pt x="1744" y="592"/>
                  <a:pt x="1744" y="591"/>
                </a:cubicBezTo>
                <a:cubicBezTo>
                  <a:pt x="1746" y="589"/>
                  <a:pt x="1746" y="589"/>
                  <a:pt x="1746" y="589"/>
                </a:cubicBezTo>
                <a:cubicBezTo>
                  <a:pt x="1747" y="588"/>
                  <a:pt x="1747" y="586"/>
                  <a:pt x="1746" y="585"/>
                </a:cubicBezTo>
                <a:cubicBezTo>
                  <a:pt x="1745" y="584"/>
                  <a:pt x="1743" y="584"/>
                  <a:pt x="1742" y="585"/>
                </a:cubicBezTo>
                <a:cubicBezTo>
                  <a:pt x="1739" y="587"/>
                  <a:pt x="1739" y="587"/>
                  <a:pt x="1739" y="587"/>
                </a:cubicBezTo>
                <a:cubicBezTo>
                  <a:pt x="1739" y="587"/>
                  <a:pt x="1739" y="587"/>
                  <a:pt x="1739" y="588"/>
                </a:cubicBezTo>
                <a:cubicBezTo>
                  <a:pt x="1739" y="588"/>
                  <a:pt x="1739" y="588"/>
                  <a:pt x="1738" y="588"/>
                </a:cubicBezTo>
                <a:close/>
                <a:moveTo>
                  <a:pt x="1667" y="677"/>
                </a:moveTo>
                <a:cubicBezTo>
                  <a:pt x="1666" y="676"/>
                  <a:pt x="1664" y="676"/>
                  <a:pt x="1663" y="677"/>
                </a:cubicBezTo>
                <a:cubicBezTo>
                  <a:pt x="1565" y="776"/>
                  <a:pt x="1565" y="776"/>
                  <a:pt x="1565" y="776"/>
                </a:cubicBezTo>
                <a:cubicBezTo>
                  <a:pt x="1563" y="777"/>
                  <a:pt x="1563" y="779"/>
                  <a:pt x="1565" y="780"/>
                </a:cubicBezTo>
                <a:cubicBezTo>
                  <a:pt x="1565" y="781"/>
                  <a:pt x="1566" y="781"/>
                  <a:pt x="1567" y="781"/>
                </a:cubicBezTo>
                <a:cubicBezTo>
                  <a:pt x="1567" y="781"/>
                  <a:pt x="1568" y="781"/>
                  <a:pt x="1569" y="780"/>
                </a:cubicBezTo>
                <a:cubicBezTo>
                  <a:pt x="1667" y="682"/>
                  <a:pt x="1667" y="682"/>
                  <a:pt x="1667" y="682"/>
                </a:cubicBezTo>
                <a:cubicBezTo>
                  <a:pt x="1669" y="681"/>
                  <a:pt x="1669" y="679"/>
                  <a:pt x="1667" y="677"/>
                </a:cubicBezTo>
                <a:close/>
                <a:moveTo>
                  <a:pt x="1737" y="612"/>
                </a:moveTo>
                <a:cubicBezTo>
                  <a:pt x="1738" y="611"/>
                  <a:pt x="1738" y="609"/>
                  <a:pt x="1737" y="608"/>
                </a:cubicBezTo>
                <a:cubicBezTo>
                  <a:pt x="1736" y="607"/>
                  <a:pt x="1734" y="607"/>
                  <a:pt x="1733" y="608"/>
                </a:cubicBezTo>
                <a:cubicBezTo>
                  <a:pt x="1732" y="609"/>
                  <a:pt x="1732" y="609"/>
                  <a:pt x="1732" y="609"/>
                </a:cubicBezTo>
                <a:cubicBezTo>
                  <a:pt x="1731" y="610"/>
                  <a:pt x="1731" y="612"/>
                  <a:pt x="1732" y="613"/>
                </a:cubicBezTo>
                <a:cubicBezTo>
                  <a:pt x="1732" y="614"/>
                  <a:pt x="1733" y="614"/>
                  <a:pt x="1734" y="614"/>
                </a:cubicBezTo>
                <a:cubicBezTo>
                  <a:pt x="1735" y="614"/>
                  <a:pt x="1736" y="614"/>
                  <a:pt x="1736" y="613"/>
                </a:cubicBezTo>
                <a:lnTo>
                  <a:pt x="1737" y="612"/>
                </a:lnTo>
                <a:close/>
                <a:moveTo>
                  <a:pt x="1743" y="597"/>
                </a:moveTo>
                <a:cubicBezTo>
                  <a:pt x="1742" y="598"/>
                  <a:pt x="1742" y="600"/>
                  <a:pt x="1743" y="602"/>
                </a:cubicBezTo>
                <a:cubicBezTo>
                  <a:pt x="1744" y="602"/>
                  <a:pt x="1745" y="602"/>
                  <a:pt x="1745" y="602"/>
                </a:cubicBezTo>
                <a:cubicBezTo>
                  <a:pt x="1746" y="602"/>
                  <a:pt x="1747" y="602"/>
                  <a:pt x="1748" y="602"/>
                </a:cubicBezTo>
                <a:cubicBezTo>
                  <a:pt x="1750" y="599"/>
                  <a:pt x="1750" y="599"/>
                  <a:pt x="1750" y="599"/>
                </a:cubicBezTo>
                <a:cubicBezTo>
                  <a:pt x="1751" y="598"/>
                  <a:pt x="1751" y="596"/>
                  <a:pt x="1750" y="595"/>
                </a:cubicBezTo>
                <a:cubicBezTo>
                  <a:pt x="1749" y="593"/>
                  <a:pt x="1747" y="593"/>
                  <a:pt x="1746" y="595"/>
                </a:cubicBezTo>
                <a:lnTo>
                  <a:pt x="1743" y="597"/>
                </a:lnTo>
                <a:close/>
                <a:moveTo>
                  <a:pt x="1668" y="687"/>
                </a:moveTo>
                <a:cubicBezTo>
                  <a:pt x="1574" y="780"/>
                  <a:pt x="1574" y="780"/>
                  <a:pt x="1574" y="780"/>
                </a:cubicBezTo>
                <a:cubicBezTo>
                  <a:pt x="1573" y="782"/>
                  <a:pt x="1573" y="784"/>
                  <a:pt x="1574" y="785"/>
                </a:cubicBezTo>
                <a:cubicBezTo>
                  <a:pt x="1575" y="785"/>
                  <a:pt x="1575" y="786"/>
                  <a:pt x="1576" y="786"/>
                </a:cubicBezTo>
                <a:cubicBezTo>
                  <a:pt x="1577" y="786"/>
                  <a:pt x="1578" y="785"/>
                  <a:pt x="1578" y="785"/>
                </a:cubicBezTo>
                <a:cubicBezTo>
                  <a:pt x="1672" y="691"/>
                  <a:pt x="1672" y="691"/>
                  <a:pt x="1672" y="691"/>
                </a:cubicBezTo>
                <a:cubicBezTo>
                  <a:pt x="1673" y="690"/>
                  <a:pt x="1673" y="688"/>
                  <a:pt x="1672" y="687"/>
                </a:cubicBezTo>
                <a:cubicBezTo>
                  <a:pt x="1671" y="686"/>
                  <a:pt x="1669" y="686"/>
                  <a:pt x="1668" y="687"/>
                </a:cubicBezTo>
                <a:close/>
                <a:moveTo>
                  <a:pt x="1674" y="699"/>
                </a:moveTo>
                <a:cubicBezTo>
                  <a:pt x="1673" y="697"/>
                  <a:pt x="1671" y="697"/>
                  <a:pt x="1670" y="699"/>
                </a:cubicBezTo>
                <a:cubicBezTo>
                  <a:pt x="1590" y="778"/>
                  <a:pt x="1590" y="778"/>
                  <a:pt x="1590" y="778"/>
                </a:cubicBezTo>
                <a:cubicBezTo>
                  <a:pt x="1589" y="779"/>
                  <a:pt x="1589" y="781"/>
                  <a:pt x="1590" y="782"/>
                </a:cubicBezTo>
                <a:cubicBezTo>
                  <a:pt x="1591" y="783"/>
                  <a:pt x="1592" y="783"/>
                  <a:pt x="1593" y="783"/>
                </a:cubicBezTo>
                <a:cubicBezTo>
                  <a:pt x="1593" y="783"/>
                  <a:pt x="1594" y="783"/>
                  <a:pt x="1595" y="782"/>
                </a:cubicBezTo>
                <a:cubicBezTo>
                  <a:pt x="1674" y="703"/>
                  <a:pt x="1674" y="703"/>
                  <a:pt x="1674" y="703"/>
                </a:cubicBezTo>
                <a:cubicBezTo>
                  <a:pt x="1675" y="702"/>
                  <a:pt x="1675" y="700"/>
                  <a:pt x="1674" y="699"/>
                </a:cubicBezTo>
                <a:close/>
                <a:moveTo>
                  <a:pt x="1584" y="798"/>
                </a:moveTo>
                <a:cubicBezTo>
                  <a:pt x="1572" y="810"/>
                  <a:pt x="1572" y="810"/>
                  <a:pt x="1572" y="810"/>
                </a:cubicBezTo>
                <a:cubicBezTo>
                  <a:pt x="1571" y="812"/>
                  <a:pt x="1571" y="814"/>
                  <a:pt x="1572" y="815"/>
                </a:cubicBezTo>
                <a:cubicBezTo>
                  <a:pt x="1573" y="815"/>
                  <a:pt x="1573" y="816"/>
                  <a:pt x="1574" y="816"/>
                </a:cubicBezTo>
                <a:cubicBezTo>
                  <a:pt x="1575" y="816"/>
                  <a:pt x="1576" y="815"/>
                  <a:pt x="1576" y="815"/>
                </a:cubicBezTo>
                <a:cubicBezTo>
                  <a:pt x="1589" y="803"/>
                  <a:pt x="1589" y="803"/>
                  <a:pt x="1589" y="803"/>
                </a:cubicBezTo>
                <a:cubicBezTo>
                  <a:pt x="1590" y="801"/>
                  <a:pt x="1590" y="799"/>
                  <a:pt x="1589" y="798"/>
                </a:cubicBezTo>
                <a:cubicBezTo>
                  <a:pt x="1587" y="797"/>
                  <a:pt x="1585" y="797"/>
                  <a:pt x="1584" y="798"/>
                </a:cubicBezTo>
                <a:close/>
                <a:moveTo>
                  <a:pt x="1668" y="715"/>
                </a:moveTo>
                <a:cubicBezTo>
                  <a:pt x="1606" y="776"/>
                  <a:pt x="1606" y="776"/>
                  <a:pt x="1606" y="776"/>
                </a:cubicBezTo>
                <a:cubicBezTo>
                  <a:pt x="1605" y="777"/>
                  <a:pt x="1605" y="779"/>
                  <a:pt x="1606" y="780"/>
                </a:cubicBezTo>
                <a:cubicBezTo>
                  <a:pt x="1607" y="781"/>
                  <a:pt x="1608" y="781"/>
                  <a:pt x="1609" y="781"/>
                </a:cubicBezTo>
                <a:cubicBezTo>
                  <a:pt x="1609" y="781"/>
                  <a:pt x="1610" y="781"/>
                  <a:pt x="1611" y="780"/>
                </a:cubicBezTo>
                <a:cubicBezTo>
                  <a:pt x="1672" y="719"/>
                  <a:pt x="1672" y="719"/>
                  <a:pt x="1672" y="719"/>
                </a:cubicBezTo>
                <a:cubicBezTo>
                  <a:pt x="1673" y="718"/>
                  <a:pt x="1673" y="716"/>
                  <a:pt x="1672" y="715"/>
                </a:cubicBezTo>
                <a:cubicBezTo>
                  <a:pt x="1671" y="714"/>
                  <a:pt x="1669" y="714"/>
                  <a:pt x="1668" y="715"/>
                </a:cubicBezTo>
                <a:close/>
                <a:moveTo>
                  <a:pt x="1746" y="655"/>
                </a:moveTo>
                <a:cubicBezTo>
                  <a:pt x="1745" y="654"/>
                  <a:pt x="1743" y="654"/>
                  <a:pt x="1742" y="655"/>
                </a:cubicBezTo>
                <a:cubicBezTo>
                  <a:pt x="1740" y="656"/>
                  <a:pt x="1740" y="656"/>
                  <a:pt x="1740" y="656"/>
                </a:cubicBezTo>
                <a:cubicBezTo>
                  <a:pt x="1739" y="657"/>
                  <a:pt x="1739" y="659"/>
                  <a:pt x="1740" y="660"/>
                </a:cubicBezTo>
                <a:cubicBezTo>
                  <a:pt x="1741" y="661"/>
                  <a:pt x="1742" y="661"/>
                  <a:pt x="1743" y="661"/>
                </a:cubicBezTo>
                <a:cubicBezTo>
                  <a:pt x="1743" y="661"/>
                  <a:pt x="1744" y="661"/>
                  <a:pt x="1745" y="660"/>
                </a:cubicBezTo>
                <a:cubicBezTo>
                  <a:pt x="1746" y="659"/>
                  <a:pt x="1746" y="659"/>
                  <a:pt x="1746" y="659"/>
                </a:cubicBezTo>
                <a:cubicBezTo>
                  <a:pt x="1747" y="658"/>
                  <a:pt x="1747" y="656"/>
                  <a:pt x="1746" y="655"/>
                </a:cubicBezTo>
                <a:close/>
                <a:moveTo>
                  <a:pt x="1769" y="635"/>
                </a:moveTo>
                <a:cubicBezTo>
                  <a:pt x="1770" y="635"/>
                  <a:pt x="1771" y="634"/>
                  <a:pt x="1771" y="634"/>
                </a:cubicBezTo>
                <a:cubicBezTo>
                  <a:pt x="1775" y="630"/>
                  <a:pt x="1775" y="630"/>
                  <a:pt x="1775" y="630"/>
                </a:cubicBezTo>
                <a:cubicBezTo>
                  <a:pt x="1777" y="629"/>
                  <a:pt x="1777" y="627"/>
                  <a:pt x="1775" y="625"/>
                </a:cubicBezTo>
                <a:cubicBezTo>
                  <a:pt x="1774" y="624"/>
                  <a:pt x="1772" y="624"/>
                  <a:pt x="1771" y="625"/>
                </a:cubicBezTo>
                <a:cubicBezTo>
                  <a:pt x="1767" y="629"/>
                  <a:pt x="1767" y="629"/>
                  <a:pt x="1767" y="629"/>
                </a:cubicBezTo>
                <a:cubicBezTo>
                  <a:pt x="1766" y="631"/>
                  <a:pt x="1766" y="633"/>
                  <a:pt x="1767" y="634"/>
                </a:cubicBezTo>
                <a:cubicBezTo>
                  <a:pt x="1768" y="634"/>
                  <a:pt x="1768" y="635"/>
                  <a:pt x="1769" y="635"/>
                </a:cubicBezTo>
                <a:close/>
                <a:moveTo>
                  <a:pt x="1745" y="665"/>
                </a:moveTo>
                <a:cubicBezTo>
                  <a:pt x="1744" y="666"/>
                  <a:pt x="1744" y="668"/>
                  <a:pt x="1745" y="670"/>
                </a:cubicBezTo>
                <a:cubicBezTo>
                  <a:pt x="1746" y="670"/>
                  <a:pt x="1747" y="671"/>
                  <a:pt x="1747" y="671"/>
                </a:cubicBezTo>
                <a:cubicBezTo>
                  <a:pt x="1748" y="671"/>
                  <a:pt x="1749" y="670"/>
                  <a:pt x="1750" y="670"/>
                </a:cubicBezTo>
                <a:cubicBezTo>
                  <a:pt x="1754" y="665"/>
                  <a:pt x="1754" y="665"/>
                  <a:pt x="1754" y="665"/>
                </a:cubicBezTo>
                <a:cubicBezTo>
                  <a:pt x="1755" y="664"/>
                  <a:pt x="1755" y="662"/>
                  <a:pt x="1754" y="661"/>
                </a:cubicBezTo>
                <a:cubicBezTo>
                  <a:pt x="1752" y="660"/>
                  <a:pt x="1750" y="660"/>
                  <a:pt x="1749" y="661"/>
                </a:cubicBezTo>
                <a:lnTo>
                  <a:pt x="1745" y="665"/>
                </a:lnTo>
                <a:close/>
                <a:moveTo>
                  <a:pt x="1751" y="677"/>
                </a:moveTo>
                <a:cubicBezTo>
                  <a:pt x="1752" y="678"/>
                  <a:pt x="1753" y="678"/>
                  <a:pt x="1754" y="678"/>
                </a:cubicBezTo>
                <a:cubicBezTo>
                  <a:pt x="1754" y="678"/>
                  <a:pt x="1755" y="678"/>
                  <a:pt x="1756" y="677"/>
                </a:cubicBezTo>
                <a:cubicBezTo>
                  <a:pt x="1760" y="673"/>
                  <a:pt x="1760" y="673"/>
                  <a:pt x="1760" y="673"/>
                </a:cubicBezTo>
                <a:cubicBezTo>
                  <a:pt x="1761" y="672"/>
                  <a:pt x="1761" y="670"/>
                  <a:pt x="1760" y="669"/>
                </a:cubicBezTo>
                <a:cubicBezTo>
                  <a:pt x="1759" y="667"/>
                  <a:pt x="1757" y="667"/>
                  <a:pt x="1756" y="669"/>
                </a:cubicBezTo>
                <a:cubicBezTo>
                  <a:pt x="1751" y="673"/>
                  <a:pt x="1751" y="673"/>
                  <a:pt x="1751" y="673"/>
                </a:cubicBezTo>
                <a:cubicBezTo>
                  <a:pt x="1750" y="674"/>
                  <a:pt x="1750" y="676"/>
                  <a:pt x="1751" y="677"/>
                </a:cubicBezTo>
                <a:close/>
                <a:moveTo>
                  <a:pt x="1692" y="817"/>
                </a:moveTo>
                <a:cubicBezTo>
                  <a:pt x="1674" y="834"/>
                  <a:pt x="1674" y="834"/>
                  <a:pt x="1674" y="834"/>
                </a:cubicBezTo>
                <a:cubicBezTo>
                  <a:pt x="1673" y="835"/>
                  <a:pt x="1673" y="837"/>
                  <a:pt x="1674" y="839"/>
                </a:cubicBezTo>
                <a:cubicBezTo>
                  <a:pt x="1675" y="839"/>
                  <a:pt x="1675" y="839"/>
                  <a:pt x="1676" y="839"/>
                </a:cubicBezTo>
                <a:cubicBezTo>
                  <a:pt x="1677" y="839"/>
                  <a:pt x="1678" y="839"/>
                  <a:pt x="1678" y="839"/>
                </a:cubicBezTo>
                <a:cubicBezTo>
                  <a:pt x="1696" y="821"/>
                  <a:pt x="1696" y="821"/>
                  <a:pt x="1696" y="821"/>
                </a:cubicBezTo>
                <a:cubicBezTo>
                  <a:pt x="1697" y="820"/>
                  <a:pt x="1697" y="818"/>
                  <a:pt x="1696" y="817"/>
                </a:cubicBezTo>
                <a:cubicBezTo>
                  <a:pt x="1695" y="815"/>
                  <a:pt x="1693" y="815"/>
                  <a:pt x="1692" y="817"/>
                </a:cubicBezTo>
                <a:close/>
                <a:moveTo>
                  <a:pt x="1756" y="766"/>
                </a:moveTo>
                <a:cubicBezTo>
                  <a:pt x="1756" y="766"/>
                  <a:pt x="1756" y="766"/>
                  <a:pt x="1756" y="766"/>
                </a:cubicBezTo>
                <a:cubicBezTo>
                  <a:pt x="1755" y="768"/>
                  <a:pt x="1755" y="768"/>
                  <a:pt x="1755" y="768"/>
                </a:cubicBezTo>
                <a:cubicBezTo>
                  <a:pt x="1753" y="769"/>
                  <a:pt x="1753" y="771"/>
                  <a:pt x="1755" y="772"/>
                </a:cubicBezTo>
                <a:cubicBezTo>
                  <a:pt x="1755" y="773"/>
                  <a:pt x="1756" y="773"/>
                  <a:pt x="1757" y="773"/>
                </a:cubicBezTo>
                <a:cubicBezTo>
                  <a:pt x="1758" y="773"/>
                  <a:pt x="1758" y="773"/>
                  <a:pt x="1759" y="772"/>
                </a:cubicBezTo>
                <a:cubicBezTo>
                  <a:pt x="1760" y="771"/>
                  <a:pt x="1760" y="771"/>
                  <a:pt x="1760" y="771"/>
                </a:cubicBezTo>
                <a:cubicBezTo>
                  <a:pt x="1760" y="771"/>
                  <a:pt x="1761" y="770"/>
                  <a:pt x="1761" y="770"/>
                </a:cubicBezTo>
                <a:cubicBezTo>
                  <a:pt x="1761" y="770"/>
                  <a:pt x="1761" y="770"/>
                  <a:pt x="1761" y="770"/>
                </a:cubicBezTo>
                <a:cubicBezTo>
                  <a:pt x="1766" y="765"/>
                  <a:pt x="1766" y="765"/>
                  <a:pt x="1766" y="765"/>
                </a:cubicBezTo>
                <a:cubicBezTo>
                  <a:pt x="1767" y="764"/>
                  <a:pt x="1767" y="762"/>
                  <a:pt x="1766" y="761"/>
                </a:cubicBezTo>
                <a:cubicBezTo>
                  <a:pt x="1765" y="760"/>
                  <a:pt x="1763" y="760"/>
                  <a:pt x="1762" y="761"/>
                </a:cubicBezTo>
                <a:cubicBezTo>
                  <a:pt x="1757" y="765"/>
                  <a:pt x="1757" y="765"/>
                  <a:pt x="1757" y="765"/>
                </a:cubicBezTo>
                <a:cubicBezTo>
                  <a:pt x="1757" y="766"/>
                  <a:pt x="1757" y="766"/>
                  <a:pt x="1756" y="766"/>
                </a:cubicBezTo>
                <a:close/>
                <a:moveTo>
                  <a:pt x="1728" y="794"/>
                </a:moveTo>
                <a:cubicBezTo>
                  <a:pt x="1703" y="820"/>
                  <a:pt x="1703" y="820"/>
                  <a:pt x="1703" y="820"/>
                </a:cubicBezTo>
                <a:cubicBezTo>
                  <a:pt x="1701" y="821"/>
                  <a:pt x="1701" y="823"/>
                  <a:pt x="1703" y="824"/>
                </a:cubicBezTo>
                <a:cubicBezTo>
                  <a:pt x="1703" y="825"/>
                  <a:pt x="1704" y="825"/>
                  <a:pt x="1705" y="825"/>
                </a:cubicBezTo>
                <a:cubicBezTo>
                  <a:pt x="1706" y="825"/>
                  <a:pt x="1706" y="825"/>
                  <a:pt x="1707" y="824"/>
                </a:cubicBezTo>
                <a:cubicBezTo>
                  <a:pt x="1732" y="799"/>
                  <a:pt x="1732" y="799"/>
                  <a:pt x="1732" y="799"/>
                </a:cubicBezTo>
                <a:cubicBezTo>
                  <a:pt x="1733" y="798"/>
                  <a:pt x="1733" y="796"/>
                  <a:pt x="1732" y="794"/>
                </a:cubicBezTo>
                <a:cubicBezTo>
                  <a:pt x="1731" y="793"/>
                  <a:pt x="1729" y="793"/>
                  <a:pt x="1728" y="794"/>
                </a:cubicBezTo>
                <a:close/>
                <a:moveTo>
                  <a:pt x="1769" y="771"/>
                </a:moveTo>
                <a:cubicBezTo>
                  <a:pt x="1768" y="770"/>
                  <a:pt x="1766" y="770"/>
                  <a:pt x="1765" y="771"/>
                </a:cubicBezTo>
                <a:cubicBezTo>
                  <a:pt x="1744" y="792"/>
                  <a:pt x="1744" y="792"/>
                  <a:pt x="1744" y="792"/>
                </a:cubicBezTo>
                <a:cubicBezTo>
                  <a:pt x="1743" y="794"/>
                  <a:pt x="1743" y="795"/>
                  <a:pt x="1744" y="797"/>
                </a:cubicBezTo>
                <a:cubicBezTo>
                  <a:pt x="1745" y="797"/>
                  <a:pt x="1745" y="798"/>
                  <a:pt x="1746" y="798"/>
                </a:cubicBezTo>
                <a:cubicBezTo>
                  <a:pt x="1747" y="798"/>
                  <a:pt x="1748" y="797"/>
                  <a:pt x="1748" y="797"/>
                </a:cubicBezTo>
                <a:cubicBezTo>
                  <a:pt x="1769" y="776"/>
                  <a:pt x="1769" y="776"/>
                  <a:pt x="1769" y="776"/>
                </a:cubicBezTo>
                <a:cubicBezTo>
                  <a:pt x="1771" y="774"/>
                  <a:pt x="1771" y="773"/>
                  <a:pt x="1769" y="771"/>
                </a:cubicBezTo>
                <a:close/>
                <a:moveTo>
                  <a:pt x="1739" y="797"/>
                </a:moveTo>
                <a:cubicBezTo>
                  <a:pt x="1737" y="799"/>
                  <a:pt x="1737" y="799"/>
                  <a:pt x="1737" y="799"/>
                </a:cubicBezTo>
                <a:cubicBezTo>
                  <a:pt x="1736" y="800"/>
                  <a:pt x="1736" y="802"/>
                  <a:pt x="1737" y="804"/>
                </a:cubicBezTo>
                <a:cubicBezTo>
                  <a:pt x="1738" y="804"/>
                  <a:pt x="1738" y="804"/>
                  <a:pt x="1739" y="804"/>
                </a:cubicBezTo>
                <a:cubicBezTo>
                  <a:pt x="1740" y="804"/>
                  <a:pt x="1741" y="804"/>
                  <a:pt x="1741" y="804"/>
                </a:cubicBezTo>
                <a:cubicBezTo>
                  <a:pt x="1743" y="802"/>
                  <a:pt x="1743" y="802"/>
                  <a:pt x="1743" y="802"/>
                </a:cubicBezTo>
                <a:cubicBezTo>
                  <a:pt x="1744" y="801"/>
                  <a:pt x="1744" y="799"/>
                  <a:pt x="1743" y="797"/>
                </a:cubicBezTo>
                <a:cubicBezTo>
                  <a:pt x="1742" y="796"/>
                  <a:pt x="1740" y="796"/>
                  <a:pt x="1739" y="797"/>
                </a:cubicBezTo>
                <a:close/>
                <a:moveTo>
                  <a:pt x="1778" y="776"/>
                </a:moveTo>
                <a:cubicBezTo>
                  <a:pt x="1777" y="775"/>
                  <a:pt x="1775" y="775"/>
                  <a:pt x="1774" y="776"/>
                </a:cubicBezTo>
                <a:cubicBezTo>
                  <a:pt x="1765" y="785"/>
                  <a:pt x="1765" y="785"/>
                  <a:pt x="1765" y="785"/>
                </a:cubicBezTo>
                <a:cubicBezTo>
                  <a:pt x="1764" y="787"/>
                  <a:pt x="1764" y="789"/>
                  <a:pt x="1765" y="790"/>
                </a:cubicBezTo>
                <a:cubicBezTo>
                  <a:pt x="1765" y="790"/>
                  <a:pt x="1766" y="791"/>
                  <a:pt x="1767" y="791"/>
                </a:cubicBezTo>
                <a:cubicBezTo>
                  <a:pt x="1768" y="791"/>
                  <a:pt x="1769" y="790"/>
                  <a:pt x="1769" y="790"/>
                </a:cubicBezTo>
                <a:cubicBezTo>
                  <a:pt x="1778" y="781"/>
                  <a:pt x="1778" y="781"/>
                  <a:pt x="1778" y="781"/>
                </a:cubicBezTo>
                <a:cubicBezTo>
                  <a:pt x="1779" y="779"/>
                  <a:pt x="1779" y="778"/>
                  <a:pt x="1778" y="776"/>
                </a:cubicBezTo>
                <a:close/>
                <a:moveTo>
                  <a:pt x="465" y="877"/>
                </a:moveTo>
                <a:cubicBezTo>
                  <a:pt x="466" y="876"/>
                  <a:pt x="466" y="874"/>
                  <a:pt x="465" y="873"/>
                </a:cubicBezTo>
                <a:cubicBezTo>
                  <a:pt x="464" y="872"/>
                  <a:pt x="462" y="872"/>
                  <a:pt x="461" y="873"/>
                </a:cubicBezTo>
                <a:cubicBezTo>
                  <a:pt x="456" y="878"/>
                  <a:pt x="456" y="878"/>
                  <a:pt x="456" y="878"/>
                </a:cubicBezTo>
                <a:cubicBezTo>
                  <a:pt x="456" y="879"/>
                  <a:pt x="456" y="879"/>
                  <a:pt x="456" y="879"/>
                </a:cubicBezTo>
                <a:cubicBezTo>
                  <a:pt x="456" y="879"/>
                  <a:pt x="456" y="879"/>
                  <a:pt x="456" y="879"/>
                </a:cubicBezTo>
                <a:cubicBezTo>
                  <a:pt x="454" y="880"/>
                  <a:pt x="454" y="880"/>
                  <a:pt x="454" y="880"/>
                </a:cubicBezTo>
                <a:cubicBezTo>
                  <a:pt x="454" y="879"/>
                  <a:pt x="454" y="879"/>
                  <a:pt x="454" y="879"/>
                </a:cubicBezTo>
                <a:cubicBezTo>
                  <a:pt x="450" y="884"/>
                  <a:pt x="450" y="884"/>
                  <a:pt x="450" y="884"/>
                </a:cubicBezTo>
                <a:cubicBezTo>
                  <a:pt x="448" y="885"/>
                  <a:pt x="448" y="887"/>
                  <a:pt x="450" y="889"/>
                </a:cubicBezTo>
                <a:cubicBezTo>
                  <a:pt x="450" y="889"/>
                  <a:pt x="451" y="889"/>
                  <a:pt x="452" y="889"/>
                </a:cubicBezTo>
                <a:cubicBezTo>
                  <a:pt x="453" y="889"/>
                  <a:pt x="453" y="889"/>
                  <a:pt x="454" y="889"/>
                </a:cubicBezTo>
                <a:cubicBezTo>
                  <a:pt x="460" y="883"/>
                  <a:pt x="460" y="883"/>
                  <a:pt x="460" y="883"/>
                </a:cubicBezTo>
                <a:cubicBezTo>
                  <a:pt x="460" y="882"/>
                  <a:pt x="460" y="882"/>
                  <a:pt x="461" y="882"/>
                </a:cubicBezTo>
                <a:lnTo>
                  <a:pt x="465" y="877"/>
                </a:lnTo>
                <a:close/>
                <a:moveTo>
                  <a:pt x="1004" y="685"/>
                </a:moveTo>
                <a:cubicBezTo>
                  <a:pt x="1004" y="685"/>
                  <a:pt x="1003" y="685"/>
                  <a:pt x="1003" y="685"/>
                </a:cubicBezTo>
                <a:cubicBezTo>
                  <a:pt x="1003" y="685"/>
                  <a:pt x="1003" y="685"/>
                  <a:pt x="1003" y="684"/>
                </a:cubicBezTo>
                <a:cubicBezTo>
                  <a:pt x="1003" y="684"/>
                  <a:pt x="1003" y="684"/>
                  <a:pt x="1003" y="684"/>
                </a:cubicBezTo>
                <a:cubicBezTo>
                  <a:pt x="1003" y="684"/>
                  <a:pt x="1003" y="684"/>
                  <a:pt x="1003" y="684"/>
                </a:cubicBezTo>
                <a:cubicBezTo>
                  <a:pt x="1003" y="684"/>
                  <a:pt x="1003" y="684"/>
                  <a:pt x="1002" y="684"/>
                </a:cubicBezTo>
                <a:cubicBezTo>
                  <a:pt x="1002" y="684"/>
                  <a:pt x="1002" y="684"/>
                  <a:pt x="1002" y="684"/>
                </a:cubicBezTo>
                <a:cubicBezTo>
                  <a:pt x="1002" y="684"/>
                  <a:pt x="1001" y="684"/>
                  <a:pt x="1001" y="684"/>
                </a:cubicBezTo>
                <a:cubicBezTo>
                  <a:pt x="1001" y="684"/>
                  <a:pt x="1001" y="684"/>
                  <a:pt x="1001" y="684"/>
                </a:cubicBezTo>
                <a:cubicBezTo>
                  <a:pt x="1000" y="684"/>
                  <a:pt x="1000" y="684"/>
                  <a:pt x="1000" y="684"/>
                </a:cubicBezTo>
                <a:cubicBezTo>
                  <a:pt x="1000" y="684"/>
                  <a:pt x="1000" y="684"/>
                  <a:pt x="1000" y="684"/>
                </a:cubicBezTo>
                <a:cubicBezTo>
                  <a:pt x="999" y="684"/>
                  <a:pt x="999" y="684"/>
                  <a:pt x="999" y="684"/>
                </a:cubicBezTo>
                <a:cubicBezTo>
                  <a:pt x="999" y="684"/>
                  <a:pt x="999" y="684"/>
                  <a:pt x="999" y="684"/>
                </a:cubicBezTo>
                <a:cubicBezTo>
                  <a:pt x="997" y="686"/>
                  <a:pt x="997" y="686"/>
                  <a:pt x="997" y="686"/>
                </a:cubicBezTo>
                <a:cubicBezTo>
                  <a:pt x="997" y="686"/>
                  <a:pt x="997" y="686"/>
                  <a:pt x="997" y="687"/>
                </a:cubicBezTo>
                <a:cubicBezTo>
                  <a:pt x="997" y="687"/>
                  <a:pt x="997" y="687"/>
                  <a:pt x="997" y="687"/>
                </a:cubicBezTo>
                <a:cubicBezTo>
                  <a:pt x="997" y="687"/>
                  <a:pt x="997" y="688"/>
                  <a:pt x="997" y="688"/>
                </a:cubicBezTo>
                <a:cubicBezTo>
                  <a:pt x="997" y="688"/>
                  <a:pt x="997" y="688"/>
                  <a:pt x="997" y="689"/>
                </a:cubicBezTo>
                <a:cubicBezTo>
                  <a:pt x="997" y="689"/>
                  <a:pt x="997" y="689"/>
                  <a:pt x="997" y="689"/>
                </a:cubicBezTo>
                <a:cubicBezTo>
                  <a:pt x="997" y="689"/>
                  <a:pt x="997" y="689"/>
                  <a:pt x="997" y="690"/>
                </a:cubicBezTo>
                <a:cubicBezTo>
                  <a:pt x="997" y="690"/>
                  <a:pt x="997" y="690"/>
                  <a:pt x="997" y="690"/>
                </a:cubicBezTo>
                <a:cubicBezTo>
                  <a:pt x="997" y="690"/>
                  <a:pt x="997" y="690"/>
                  <a:pt x="997" y="690"/>
                </a:cubicBezTo>
                <a:cubicBezTo>
                  <a:pt x="997" y="690"/>
                  <a:pt x="997" y="690"/>
                  <a:pt x="997" y="690"/>
                </a:cubicBezTo>
                <a:cubicBezTo>
                  <a:pt x="998" y="690"/>
                  <a:pt x="998" y="691"/>
                  <a:pt x="998" y="691"/>
                </a:cubicBezTo>
                <a:cubicBezTo>
                  <a:pt x="998" y="691"/>
                  <a:pt x="998" y="691"/>
                  <a:pt x="998" y="691"/>
                </a:cubicBezTo>
                <a:cubicBezTo>
                  <a:pt x="999" y="691"/>
                  <a:pt x="999" y="691"/>
                  <a:pt x="1000" y="691"/>
                </a:cubicBezTo>
                <a:cubicBezTo>
                  <a:pt x="1000" y="691"/>
                  <a:pt x="1000" y="691"/>
                  <a:pt x="1000" y="691"/>
                </a:cubicBezTo>
                <a:cubicBezTo>
                  <a:pt x="1000" y="691"/>
                  <a:pt x="1001" y="691"/>
                  <a:pt x="1001" y="691"/>
                </a:cubicBezTo>
                <a:cubicBezTo>
                  <a:pt x="1001" y="691"/>
                  <a:pt x="1001" y="691"/>
                  <a:pt x="1001" y="691"/>
                </a:cubicBezTo>
                <a:cubicBezTo>
                  <a:pt x="1001" y="690"/>
                  <a:pt x="1002" y="690"/>
                  <a:pt x="1002" y="690"/>
                </a:cubicBezTo>
                <a:cubicBezTo>
                  <a:pt x="1002" y="690"/>
                  <a:pt x="1002" y="690"/>
                  <a:pt x="1002" y="690"/>
                </a:cubicBezTo>
                <a:cubicBezTo>
                  <a:pt x="1003" y="690"/>
                  <a:pt x="1003" y="689"/>
                  <a:pt x="1004" y="688"/>
                </a:cubicBezTo>
                <a:cubicBezTo>
                  <a:pt x="1004" y="688"/>
                  <a:pt x="1004" y="688"/>
                  <a:pt x="1004" y="688"/>
                </a:cubicBezTo>
                <a:cubicBezTo>
                  <a:pt x="1004" y="688"/>
                  <a:pt x="1004" y="688"/>
                  <a:pt x="1004" y="688"/>
                </a:cubicBezTo>
                <a:cubicBezTo>
                  <a:pt x="1004" y="687"/>
                  <a:pt x="1004" y="687"/>
                  <a:pt x="1004" y="687"/>
                </a:cubicBezTo>
                <a:cubicBezTo>
                  <a:pt x="1004" y="687"/>
                  <a:pt x="1004" y="687"/>
                  <a:pt x="1004" y="686"/>
                </a:cubicBezTo>
                <a:cubicBezTo>
                  <a:pt x="1004" y="686"/>
                  <a:pt x="1004" y="686"/>
                  <a:pt x="1004" y="686"/>
                </a:cubicBezTo>
                <a:cubicBezTo>
                  <a:pt x="1004" y="686"/>
                  <a:pt x="1004" y="685"/>
                  <a:pt x="1004" y="685"/>
                </a:cubicBezTo>
                <a:close/>
                <a:moveTo>
                  <a:pt x="1471" y="579"/>
                </a:moveTo>
                <a:cubicBezTo>
                  <a:pt x="1469" y="578"/>
                  <a:pt x="1468" y="579"/>
                  <a:pt x="1467" y="580"/>
                </a:cubicBezTo>
                <a:cubicBezTo>
                  <a:pt x="1467" y="580"/>
                  <a:pt x="1467" y="580"/>
                  <a:pt x="1467" y="580"/>
                </a:cubicBezTo>
                <a:cubicBezTo>
                  <a:pt x="1466" y="581"/>
                  <a:pt x="1466" y="581"/>
                  <a:pt x="1466" y="581"/>
                </a:cubicBezTo>
                <a:cubicBezTo>
                  <a:pt x="1466" y="581"/>
                  <a:pt x="1466" y="581"/>
                  <a:pt x="1466" y="581"/>
                </a:cubicBezTo>
                <a:cubicBezTo>
                  <a:pt x="1466" y="581"/>
                  <a:pt x="1466" y="581"/>
                  <a:pt x="1466" y="581"/>
                </a:cubicBezTo>
                <a:cubicBezTo>
                  <a:pt x="1466" y="582"/>
                  <a:pt x="1466" y="582"/>
                  <a:pt x="1465" y="582"/>
                </a:cubicBezTo>
                <a:cubicBezTo>
                  <a:pt x="1465" y="582"/>
                  <a:pt x="1465" y="582"/>
                  <a:pt x="1465" y="583"/>
                </a:cubicBezTo>
                <a:cubicBezTo>
                  <a:pt x="1465" y="583"/>
                  <a:pt x="1465" y="583"/>
                  <a:pt x="1465" y="583"/>
                </a:cubicBezTo>
                <a:cubicBezTo>
                  <a:pt x="1465" y="583"/>
                  <a:pt x="1465" y="583"/>
                  <a:pt x="1465" y="584"/>
                </a:cubicBezTo>
                <a:cubicBezTo>
                  <a:pt x="1465" y="584"/>
                  <a:pt x="1464" y="584"/>
                  <a:pt x="1464" y="584"/>
                </a:cubicBezTo>
                <a:cubicBezTo>
                  <a:pt x="1464" y="584"/>
                  <a:pt x="1464" y="584"/>
                  <a:pt x="1464" y="584"/>
                </a:cubicBezTo>
                <a:cubicBezTo>
                  <a:pt x="1464" y="584"/>
                  <a:pt x="1465" y="585"/>
                  <a:pt x="1466" y="585"/>
                </a:cubicBezTo>
                <a:cubicBezTo>
                  <a:pt x="1466" y="585"/>
                  <a:pt x="1466" y="585"/>
                  <a:pt x="1466" y="585"/>
                </a:cubicBezTo>
                <a:cubicBezTo>
                  <a:pt x="1466" y="585"/>
                  <a:pt x="1466" y="585"/>
                  <a:pt x="1466" y="585"/>
                </a:cubicBezTo>
                <a:cubicBezTo>
                  <a:pt x="1466" y="585"/>
                  <a:pt x="1467" y="585"/>
                  <a:pt x="1467" y="586"/>
                </a:cubicBezTo>
                <a:cubicBezTo>
                  <a:pt x="1467" y="586"/>
                  <a:pt x="1467" y="586"/>
                  <a:pt x="1467" y="586"/>
                </a:cubicBezTo>
                <a:cubicBezTo>
                  <a:pt x="1468" y="586"/>
                  <a:pt x="1468" y="586"/>
                  <a:pt x="1468" y="586"/>
                </a:cubicBezTo>
                <a:cubicBezTo>
                  <a:pt x="1469" y="586"/>
                  <a:pt x="1469" y="586"/>
                  <a:pt x="1470" y="586"/>
                </a:cubicBezTo>
                <a:cubicBezTo>
                  <a:pt x="1470" y="586"/>
                  <a:pt x="1470" y="586"/>
                  <a:pt x="1470" y="586"/>
                </a:cubicBezTo>
                <a:cubicBezTo>
                  <a:pt x="1470" y="586"/>
                  <a:pt x="1471" y="585"/>
                  <a:pt x="1472" y="584"/>
                </a:cubicBezTo>
                <a:cubicBezTo>
                  <a:pt x="1472" y="584"/>
                  <a:pt x="1472" y="583"/>
                  <a:pt x="1472" y="583"/>
                </a:cubicBezTo>
                <a:cubicBezTo>
                  <a:pt x="1472" y="583"/>
                  <a:pt x="1472" y="583"/>
                  <a:pt x="1472" y="583"/>
                </a:cubicBezTo>
                <a:cubicBezTo>
                  <a:pt x="1472" y="583"/>
                  <a:pt x="1472" y="582"/>
                  <a:pt x="1472" y="582"/>
                </a:cubicBezTo>
                <a:cubicBezTo>
                  <a:pt x="1473" y="581"/>
                  <a:pt x="1472" y="579"/>
                  <a:pt x="1471" y="579"/>
                </a:cubicBezTo>
                <a:close/>
                <a:moveTo>
                  <a:pt x="1438" y="528"/>
                </a:moveTo>
                <a:cubicBezTo>
                  <a:pt x="1438" y="528"/>
                  <a:pt x="1438" y="529"/>
                  <a:pt x="1438" y="529"/>
                </a:cubicBezTo>
                <a:cubicBezTo>
                  <a:pt x="1438" y="529"/>
                  <a:pt x="1438" y="529"/>
                  <a:pt x="1438" y="529"/>
                </a:cubicBezTo>
                <a:cubicBezTo>
                  <a:pt x="1438" y="529"/>
                  <a:pt x="1438" y="529"/>
                  <a:pt x="1438" y="529"/>
                </a:cubicBezTo>
                <a:cubicBezTo>
                  <a:pt x="1438" y="529"/>
                  <a:pt x="1438" y="529"/>
                  <a:pt x="1439" y="529"/>
                </a:cubicBezTo>
                <a:cubicBezTo>
                  <a:pt x="1439" y="529"/>
                  <a:pt x="1439" y="529"/>
                  <a:pt x="1439" y="530"/>
                </a:cubicBezTo>
                <a:cubicBezTo>
                  <a:pt x="1439" y="530"/>
                  <a:pt x="1439" y="530"/>
                  <a:pt x="1439" y="530"/>
                </a:cubicBezTo>
                <a:cubicBezTo>
                  <a:pt x="1440" y="530"/>
                  <a:pt x="1440" y="530"/>
                  <a:pt x="1440" y="530"/>
                </a:cubicBezTo>
                <a:cubicBezTo>
                  <a:pt x="1440" y="530"/>
                  <a:pt x="1440" y="530"/>
                  <a:pt x="1440" y="530"/>
                </a:cubicBezTo>
                <a:cubicBezTo>
                  <a:pt x="1441" y="530"/>
                  <a:pt x="1441" y="530"/>
                  <a:pt x="1442" y="530"/>
                </a:cubicBezTo>
                <a:cubicBezTo>
                  <a:pt x="1442" y="530"/>
                  <a:pt x="1442" y="530"/>
                  <a:pt x="1442" y="530"/>
                </a:cubicBezTo>
                <a:cubicBezTo>
                  <a:pt x="1442" y="529"/>
                  <a:pt x="1442" y="529"/>
                  <a:pt x="1443" y="529"/>
                </a:cubicBezTo>
                <a:cubicBezTo>
                  <a:pt x="1443" y="529"/>
                  <a:pt x="1443" y="529"/>
                  <a:pt x="1444" y="528"/>
                </a:cubicBezTo>
                <a:cubicBezTo>
                  <a:pt x="1478" y="494"/>
                  <a:pt x="1478" y="494"/>
                  <a:pt x="1478" y="494"/>
                </a:cubicBezTo>
                <a:cubicBezTo>
                  <a:pt x="1478" y="494"/>
                  <a:pt x="1478" y="493"/>
                  <a:pt x="1478" y="493"/>
                </a:cubicBezTo>
                <a:cubicBezTo>
                  <a:pt x="1479" y="493"/>
                  <a:pt x="1479" y="493"/>
                  <a:pt x="1479" y="493"/>
                </a:cubicBezTo>
                <a:cubicBezTo>
                  <a:pt x="1490" y="481"/>
                  <a:pt x="1490" y="481"/>
                  <a:pt x="1490" y="481"/>
                </a:cubicBezTo>
                <a:cubicBezTo>
                  <a:pt x="1491" y="480"/>
                  <a:pt x="1491" y="478"/>
                  <a:pt x="1490" y="477"/>
                </a:cubicBezTo>
                <a:cubicBezTo>
                  <a:pt x="1489" y="476"/>
                  <a:pt x="1487" y="476"/>
                  <a:pt x="1486" y="477"/>
                </a:cubicBezTo>
                <a:cubicBezTo>
                  <a:pt x="1475" y="488"/>
                  <a:pt x="1475" y="488"/>
                  <a:pt x="1475" y="488"/>
                </a:cubicBezTo>
                <a:cubicBezTo>
                  <a:pt x="1474" y="488"/>
                  <a:pt x="1474" y="489"/>
                  <a:pt x="1474" y="489"/>
                </a:cubicBezTo>
                <a:cubicBezTo>
                  <a:pt x="1474" y="489"/>
                  <a:pt x="1474" y="489"/>
                  <a:pt x="1473" y="490"/>
                </a:cubicBezTo>
                <a:cubicBezTo>
                  <a:pt x="1439" y="524"/>
                  <a:pt x="1439" y="524"/>
                  <a:pt x="1439" y="524"/>
                </a:cubicBezTo>
                <a:cubicBezTo>
                  <a:pt x="1439" y="524"/>
                  <a:pt x="1439" y="524"/>
                  <a:pt x="1439" y="524"/>
                </a:cubicBezTo>
                <a:cubicBezTo>
                  <a:pt x="1439" y="524"/>
                  <a:pt x="1439" y="524"/>
                  <a:pt x="1439" y="524"/>
                </a:cubicBezTo>
                <a:cubicBezTo>
                  <a:pt x="1439" y="524"/>
                  <a:pt x="1439" y="524"/>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6"/>
                  <a:pt x="1438" y="526"/>
                  <a:pt x="1438" y="526"/>
                </a:cubicBezTo>
                <a:cubicBezTo>
                  <a:pt x="1437" y="526"/>
                  <a:pt x="1437" y="526"/>
                  <a:pt x="1437" y="526"/>
                </a:cubicBezTo>
                <a:cubicBezTo>
                  <a:pt x="1437" y="527"/>
                  <a:pt x="1437" y="527"/>
                  <a:pt x="1437" y="527"/>
                </a:cubicBezTo>
                <a:cubicBezTo>
                  <a:pt x="1437" y="527"/>
                  <a:pt x="1437" y="527"/>
                  <a:pt x="1438" y="528"/>
                </a:cubicBezTo>
                <a:cubicBezTo>
                  <a:pt x="1438" y="528"/>
                  <a:pt x="1438" y="528"/>
                  <a:pt x="1438" y="528"/>
                </a:cubicBezTo>
                <a:close/>
              </a:path>
            </a:pathLst>
          </a:custGeom>
          <a:solidFill>
            <a:schemeClr val="tx1">
              <a:lumMod val="65000"/>
              <a:lumOff val="35000"/>
            </a:schemeClr>
          </a:solidFill>
          <a:ln>
            <a:noFill/>
          </a:ln>
        </p:spPr>
        <p:txBody>
          <a:bodyPr vert="horz" wrap="square" lIns="98183" tIns="49092" rIns="98183" bIns="49092" numCol="1" anchor="t" anchorCtr="0" compatLnSpc="1"/>
          <a:lstStyle/>
          <a:p>
            <a:pPr algn="ctr" defTabSz="725805" fontAlgn="base">
              <a:spcBef>
                <a:spcPct val="0"/>
              </a:spcBef>
              <a:spcAft>
                <a:spcPct val="0"/>
              </a:spcAft>
              <a:defRPr/>
            </a:pPr>
            <a:endParaRPr lang="en-US" sz="2220" kern="0">
              <a:solidFill>
                <a:srgbClr val="000000"/>
              </a:solidFill>
              <a:latin typeface="微软雅黑" panose="020B0503020204020204" pitchFamily="34" charset="-122"/>
              <a:ea typeface="微软雅黑" panose="020B0503020204020204" pitchFamily="34" charset="-122"/>
              <a:sym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down)">
                                      <p:cBhvr>
                                        <p:cTn id="7" dur="300"/>
                                        <p:tgtEl>
                                          <p:spTgt spid="8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ipe(down)">
                                      <p:cBhvr>
                                        <p:cTn id="11" dur="300"/>
                                        <p:tgtEl>
                                          <p:spTgt spid="8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wipe(down)">
                                      <p:cBhvr>
                                        <p:cTn id="15" dur="300"/>
                                        <p:tgtEl>
                                          <p:spTgt spid="8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down)">
                                      <p:cBhvr>
                                        <p:cTn id="19" dur="300"/>
                                        <p:tgtEl>
                                          <p:spTgt spid="8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left)">
                                      <p:cBhvr>
                                        <p:cTn id="24" dur="500"/>
                                        <p:tgtEl>
                                          <p:spTgt spid="69"/>
                                        </p:tgtEl>
                                      </p:cBhvr>
                                    </p:animEffect>
                                  </p:childTnLst>
                                </p:cTn>
                              </p:par>
                              <p:par>
                                <p:cTn id="25" presetID="22" presetClass="entr" presetSubtype="8" fill="hold" nodeType="with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wipe(left)">
                                      <p:cBhvr>
                                        <p:cTn id="27" dur="500"/>
                                        <p:tgtEl>
                                          <p:spTgt spid="70"/>
                                        </p:tgtEl>
                                      </p:cBhvr>
                                    </p:animEffect>
                                  </p:childTnLst>
                                </p:cTn>
                              </p:par>
                              <p:par>
                                <p:cTn id="28" presetID="2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wipe(left)">
                                      <p:cBhvr>
                                        <p:cTn id="30" dur="500"/>
                                        <p:tgtEl>
                                          <p:spTgt spid="71"/>
                                        </p:tgtEl>
                                      </p:cBhvr>
                                    </p:animEffect>
                                  </p:childTnLst>
                                </p:cTn>
                              </p:par>
                              <p:par>
                                <p:cTn id="31" presetID="22" presetClass="entr" presetSubtype="8"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wipe(left)">
                                      <p:cBhvr>
                                        <p:cTn id="33" dur="500"/>
                                        <p:tgtEl>
                                          <p:spTgt spid="72"/>
                                        </p:tgtEl>
                                      </p:cBhvr>
                                    </p:animEffect>
                                  </p:childTnLst>
                                </p:cTn>
                              </p:par>
                              <p:par>
                                <p:cTn id="34" presetID="22" presetClass="entr" presetSubtype="8" fill="hold" nodeType="with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wipe(left)">
                                      <p:cBhvr>
                                        <p:cTn id="36" dur="500"/>
                                        <p:tgtEl>
                                          <p:spTgt spid="73"/>
                                        </p:tgtEl>
                                      </p:cBhvr>
                                    </p:animEffect>
                                  </p:childTnLst>
                                </p:cTn>
                              </p:par>
                              <p:par>
                                <p:cTn id="37" presetID="22" presetClass="entr" presetSubtype="8" fill="hold"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par>
                                <p:cTn id="40" presetID="22" presetClass="entr" presetSubtype="8"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par>
                                <p:cTn id="43" presetID="22" presetClass="entr" presetSubtype="8"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wipe(left)">
                                      <p:cBhvr>
                                        <p:cTn id="45" dur="500"/>
                                        <p:tgtEl>
                                          <p:spTgt spid="7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wipe(left)">
                                      <p:cBhvr>
                                        <p:cTn id="48" dur="500"/>
                                        <p:tgtEl>
                                          <p:spTgt spid="8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wipe(left)">
                                      <p:cBhvr>
                                        <p:cTn id="51" dur="500"/>
                                        <p:tgtEl>
                                          <p:spTgt spid="79"/>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left)">
                                      <p:cBhvr>
                                        <p:cTn id="54" dur="500"/>
                                        <p:tgtEl>
                                          <p:spTgt spid="7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wipe(left)">
                                      <p:cBhvr>
                                        <p:cTn id="57" dur="500"/>
                                        <p:tgtEl>
                                          <p:spTgt spid="77"/>
                                        </p:tgtEl>
                                      </p:cBhvr>
                                    </p:animEffect>
                                  </p:childTnLst>
                                </p:cTn>
                              </p:par>
                            </p:childTnLst>
                          </p:cTn>
                        </p:par>
                        <p:par>
                          <p:cTn id="58" fill="hold">
                            <p:stCondLst>
                              <p:cond delay="50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81"/>
                                        </p:tgtEl>
                                        <p:attrNameLst>
                                          <p:attrName>style.visibility</p:attrName>
                                        </p:attrNameLst>
                                      </p:cBhvr>
                                      <p:to>
                                        <p:strVal val="visible"/>
                                      </p:to>
                                    </p:set>
                                    <p:animEffect transition="in" filter="wipe(left)">
                                      <p:cBhvr>
                                        <p:cTn id="61" dur="100"/>
                                        <p:tgtEl>
                                          <p:spTgt spid="81"/>
                                        </p:tgtEl>
                                      </p:cBhvr>
                                    </p:animEffect>
                                  </p:childTnLst>
                                </p:cTn>
                              </p:par>
                              <p:par>
                                <p:cTn id="62" presetID="36" presetClass="emph" presetSubtype="0" fill="hold" grpId="1" nodeType="withEffect">
                                  <p:stCondLst>
                                    <p:cond delay="0"/>
                                  </p:stCondLst>
                                  <p:iterate type="lt">
                                    <p:tmPct val="30000"/>
                                  </p:iterate>
                                  <p:childTnLst>
                                    <p:animScale>
                                      <p:cBhvr>
                                        <p:cTn id="63" dur="50" autoRev="1" fill="hold">
                                          <p:stCondLst>
                                            <p:cond delay="0"/>
                                          </p:stCondLst>
                                        </p:cTn>
                                        <p:tgtEl>
                                          <p:spTgt spid="81"/>
                                        </p:tgtEl>
                                      </p:cBhvr>
                                      <p:to x="80000" y="100000"/>
                                    </p:animScale>
                                    <p:anim by="(#ppt_w*0.10)" calcmode="lin" valueType="num">
                                      <p:cBhvr>
                                        <p:cTn id="64" dur="50" autoRev="1" fill="hold">
                                          <p:stCondLst>
                                            <p:cond delay="0"/>
                                          </p:stCondLst>
                                        </p:cTn>
                                        <p:tgtEl>
                                          <p:spTgt spid="81"/>
                                        </p:tgtEl>
                                        <p:attrNameLst>
                                          <p:attrName>ppt_x</p:attrName>
                                        </p:attrNameLst>
                                      </p:cBhvr>
                                    </p:anim>
                                    <p:anim by="(-#ppt_w*0.10)" calcmode="lin" valueType="num">
                                      <p:cBhvr>
                                        <p:cTn id="65" dur="50" autoRev="1" fill="hold">
                                          <p:stCondLst>
                                            <p:cond delay="0"/>
                                          </p:stCondLst>
                                        </p:cTn>
                                        <p:tgtEl>
                                          <p:spTgt spid="81"/>
                                        </p:tgtEl>
                                        <p:attrNameLst>
                                          <p:attrName>ppt_y</p:attrName>
                                        </p:attrNameLst>
                                      </p:cBhvr>
                                    </p:anim>
                                    <p:animRot by="-480000">
                                      <p:cBhvr>
                                        <p:cTn id="66" dur="50" autoRev="1" fill="hold">
                                          <p:stCondLst>
                                            <p:cond delay="0"/>
                                          </p:stCondLst>
                                        </p:cTn>
                                        <p:tgtEl>
                                          <p:spTgt spid="81"/>
                                        </p:tgtEl>
                                        <p:attrNameLst>
                                          <p:attrName>r</p:attrName>
                                        </p:attrNameLst>
                                      </p:cBhvr>
                                    </p:animRot>
                                  </p:childTnLst>
                                </p:cTn>
                              </p:par>
                            </p:childTnLst>
                          </p:cTn>
                        </p:par>
                        <p:par>
                          <p:cTn id="67" fill="hold">
                            <p:stCondLst>
                              <p:cond delay="4079"/>
                            </p:stCondLst>
                            <p:childTnLst>
                              <p:par>
                                <p:cTn id="68" presetID="47" presetClass="entr" presetSubtype="0"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fade">
                                      <p:cBhvr>
                                        <p:cTn id="70" dur="300"/>
                                        <p:tgtEl>
                                          <p:spTgt spid="87"/>
                                        </p:tgtEl>
                                      </p:cBhvr>
                                    </p:animEffect>
                                    <p:anim calcmode="lin" valueType="num">
                                      <p:cBhvr>
                                        <p:cTn id="71" dur="300" fill="hold"/>
                                        <p:tgtEl>
                                          <p:spTgt spid="87"/>
                                        </p:tgtEl>
                                        <p:attrNameLst>
                                          <p:attrName>ppt_x</p:attrName>
                                        </p:attrNameLst>
                                      </p:cBhvr>
                                      <p:tavLst>
                                        <p:tav tm="0">
                                          <p:val>
                                            <p:strVal val="#ppt_x"/>
                                          </p:val>
                                        </p:tav>
                                        <p:tav tm="100000">
                                          <p:val>
                                            <p:strVal val="#ppt_x"/>
                                          </p:val>
                                        </p:tav>
                                      </p:tavLst>
                                    </p:anim>
                                    <p:anim calcmode="lin" valueType="num">
                                      <p:cBhvr>
                                        <p:cTn id="72" dur="3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1" grpId="1"/>
      <p:bldP spid="82" grpId="0" animBg="1"/>
      <p:bldP spid="83" grpId="0" animBg="1"/>
      <p:bldP spid="84" grpId="0" animBg="1"/>
      <p:bldP spid="85" grpId="0" animBg="1"/>
      <p:bldP spid="8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901382" y="1598193"/>
            <a:ext cx="7920301" cy="2977801"/>
            <a:chOff x="3847326" y="1767172"/>
            <a:chExt cx="7510441" cy="2823706"/>
          </a:xfrm>
        </p:grpSpPr>
        <p:sp>
          <p:nvSpPr>
            <p:cNvPr id="3" name="TextBox 39"/>
            <p:cNvSpPr txBox="1"/>
            <p:nvPr/>
          </p:nvSpPr>
          <p:spPr>
            <a:xfrm>
              <a:off x="6839511" y="4258170"/>
              <a:ext cx="527762"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40%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TextBox 40"/>
            <p:cNvSpPr txBox="1"/>
            <p:nvPr/>
          </p:nvSpPr>
          <p:spPr>
            <a:xfrm>
              <a:off x="7492215" y="4258170"/>
              <a:ext cx="527762"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50%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TextBox 41"/>
            <p:cNvSpPr txBox="1"/>
            <p:nvPr/>
          </p:nvSpPr>
          <p:spPr>
            <a:xfrm>
              <a:off x="8128732" y="4258170"/>
              <a:ext cx="527762"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60%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 name="TextBox 42"/>
            <p:cNvSpPr txBox="1"/>
            <p:nvPr/>
          </p:nvSpPr>
          <p:spPr>
            <a:xfrm>
              <a:off x="6157778" y="4258170"/>
              <a:ext cx="527762"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30%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 name="TextBox 43"/>
            <p:cNvSpPr txBox="1"/>
            <p:nvPr/>
          </p:nvSpPr>
          <p:spPr>
            <a:xfrm>
              <a:off x="10729682" y="4258170"/>
              <a:ext cx="628085"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100%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8" name="TextBox 44"/>
            <p:cNvSpPr txBox="1"/>
            <p:nvPr/>
          </p:nvSpPr>
          <p:spPr>
            <a:xfrm>
              <a:off x="5473089" y="4258170"/>
              <a:ext cx="527762"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TextBox 45"/>
            <p:cNvSpPr txBox="1"/>
            <p:nvPr/>
          </p:nvSpPr>
          <p:spPr>
            <a:xfrm>
              <a:off x="8743077" y="4258170"/>
              <a:ext cx="527762"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70%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TextBox 46"/>
            <p:cNvSpPr txBox="1"/>
            <p:nvPr/>
          </p:nvSpPr>
          <p:spPr>
            <a:xfrm>
              <a:off x="9386453" y="4258170"/>
              <a:ext cx="527762"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80%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TextBox 47"/>
            <p:cNvSpPr txBox="1"/>
            <p:nvPr/>
          </p:nvSpPr>
          <p:spPr>
            <a:xfrm>
              <a:off x="10072015" y="4258170"/>
              <a:ext cx="527762"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90%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TextBox 48"/>
            <p:cNvSpPr txBox="1"/>
            <p:nvPr/>
          </p:nvSpPr>
          <p:spPr>
            <a:xfrm>
              <a:off x="4357342" y="4258170"/>
              <a:ext cx="427438"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TextBox 49"/>
            <p:cNvSpPr txBox="1"/>
            <p:nvPr/>
          </p:nvSpPr>
          <p:spPr>
            <a:xfrm>
              <a:off x="4846456" y="4258170"/>
              <a:ext cx="527762" cy="332708"/>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10%</a:t>
              </a: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Rectangle 51"/>
            <p:cNvSpPr/>
            <p:nvPr/>
          </p:nvSpPr>
          <p:spPr>
            <a:xfrm>
              <a:off x="4446089" y="1883284"/>
              <a:ext cx="2377439" cy="30949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Rectangle 53"/>
            <p:cNvSpPr/>
            <p:nvPr/>
          </p:nvSpPr>
          <p:spPr>
            <a:xfrm>
              <a:off x="4446089" y="2340484"/>
              <a:ext cx="1272539" cy="30949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Rectangle 55"/>
            <p:cNvSpPr/>
            <p:nvPr/>
          </p:nvSpPr>
          <p:spPr>
            <a:xfrm>
              <a:off x="4446089" y="2797684"/>
              <a:ext cx="925829" cy="30949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1" name="Rectangle 57"/>
            <p:cNvSpPr/>
            <p:nvPr/>
          </p:nvSpPr>
          <p:spPr>
            <a:xfrm>
              <a:off x="4446089" y="3254884"/>
              <a:ext cx="2023109" cy="30949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Rectangle 59"/>
            <p:cNvSpPr/>
            <p:nvPr/>
          </p:nvSpPr>
          <p:spPr>
            <a:xfrm>
              <a:off x="4446089" y="3712084"/>
              <a:ext cx="1710689" cy="30949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Rectangle 60"/>
            <p:cNvSpPr/>
            <p:nvPr/>
          </p:nvSpPr>
          <p:spPr>
            <a:xfrm>
              <a:off x="6823528" y="1883284"/>
              <a:ext cx="1463039" cy="30949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Rectangle 61"/>
            <p:cNvSpPr/>
            <p:nvPr/>
          </p:nvSpPr>
          <p:spPr>
            <a:xfrm>
              <a:off x="5718628" y="2340484"/>
              <a:ext cx="1626870" cy="30949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Rectangle 62"/>
            <p:cNvSpPr/>
            <p:nvPr/>
          </p:nvSpPr>
          <p:spPr>
            <a:xfrm>
              <a:off x="5371918" y="2796805"/>
              <a:ext cx="1451610" cy="30949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7" name="Rectangle 63"/>
            <p:cNvSpPr/>
            <p:nvPr/>
          </p:nvSpPr>
          <p:spPr>
            <a:xfrm>
              <a:off x="6469198" y="3254884"/>
              <a:ext cx="1474470" cy="30949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Rectangle 64"/>
            <p:cNvSpPr/>
            <p:nvPr/>
          </p:nvSpPr>
          <p:spPr>
            <a:xfrm>
              <a:off x="6156778" y="3712084"/>
              <a:ext cx="1329690" cy="30949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0"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1"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2"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3"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cxnSp>
          <p:nvCxnSpPr>
            <p:cNvPr id="34"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71"/>
            <p:cNvSpPr txBox="1"/>
            <p:nvPr/>
          </p:nvSpPr>
          <p:spPr>
            <a:xfrm>
              <a:off x="3847326" y="1853363"/>
              <a:ext cx="576403" cy="311914"/>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2025</a:t>
              </a:r>
              <a:endParaRPr lang="en-GB"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6" name="TextBox 72"/>
            <p:cNvSpPr txBox="1"/>
            <p:nvPr/>
          </p:nvSpPr>
          <p:spPr>
            <a:xfrm>
              <a:off x="3847326" y="2310563"/>
              <a:ext cx="576403" cy="311914"/>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2024</a:t>
              </a:r>
              <a:endParaRPr lang="en-GB"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7" name="TextBox 73"/>
            <p:cNvSpPr txBox="1"/>
            <p:nvPr/>
          </p:nvSpPr>
          <p:spPr>
            <a:xfrm>
              <a:off x="3847326" y="2766884"/>
              <a:ext cx="576403" cy="311914"/>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2023</a:t>
              </a:r>
              <a:endParaRPr lang="en-GB"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8" name="TextBox 74"/>
            <p:cNvSpPr txBox="1"/>
            <p:nvPr/>
          </p:nvSpPr>
          <p:spPr>
            <a:xfrm>
              <a:off x="3847326" y="3224963"/>
              <a:ext cx="576403" cy="311914"/>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2022</a:t>
              </a:r>
              <a:endParaRPr lang="en-GB"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9" name="TextBox 75"/>
            <p:cNvSpPr txBox="1"/>
            <p:nvPr/>
          </p:nvSpPr>
          <p:spPr>
            <a:xfrm>
              <a:off x="3847327" y="3682163"/>
              <a:ext cx="576403" cy="311914"/>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2021</a:t>
              </a:r>
              <a:endParaRPr lang="en-GB"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40" name="Oval 77"/>
          <p:cNvSpPr/>
          <p:nvPr/>
        </p:nvSpPr>
        <p:spPr>
          <a:xfrm>
            <a:off x="2479586" y="5021816"/>
            <a:ext cx="307256" cy="307256"/>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1" name="TextBox 78"/>
          <p:cNvSpPr txBox="1"/>
          <p:nvPr/>
        </p:nvSpPr>
        <p:spPr>
          <a:xfrm>
            <a:off x="2850819" y="4980702"/>
            <a:ext cx="902811" cy="350865"/>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文字内容</a:t>
            </a:r>
            <a:endParaRPr lang="en-GB"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2" name="Rectangle 79"/>
          <p:cNvSpPr/>
          <p:nvPr/>
        </p:nvSpPr>
        <p:spPr>
          <a:xfrm>
            <a:off x="2410025" y="5324218"/>
            <a:ext cx="2246678" cy="387798"/>
          </a:xfrm>
          <a:prstGeom prst="rect">
            <a:avLst/>
          </a:prstGeom>
        </p:spPr>
        <p:txBody>
          <a:bodyPr wrap="square">
            <a:spAutoFit/>
          </a:bodyPr>
          <a:lstStyle/>
          <a:p>
            <a:pPr>
              <a:lnSpc>
                <a:spcPct val="120000"/>
              </a:lnSpc>
            </a:pPr>
            <a:r>
              <a:rPr lang="zh-CN" altLang="en-US" sz="8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3" name="Oval 80"/>
          <p:cNvSpPr/>
          <p:nvPr/>
        </p:nvSpPr>
        <p:spPr>
          <a:xfrm>
            <a:off x="4960765" y="5021816"/>
            <a:ext cx="307256" cy="307256"/>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4" name="TextBox 81"/>
          <p:cNvSpPr txBox="1"/>
          <p:nvPr/>
        </p:nvSpPr>
        <p:spPr>
          <a:xfrm>
            <a:off x="5314795" y="4980702"/>
            <a:ext cx="902811" cy="350865"/>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文字内容</a:t>
            </a:r>
            <a:endParaRPr lang="en-GB" altLang="zh-CN"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5" name="Rectangle 82"/>
          <p:cNvSpPr/>
          <p:nvPr/>
        </p:nvSpPr>
        <p:spPr>
          <a:xfrm>
            <a:off x="4891204" y="5324218"/>
            <a:ext cx="2246678" cy="387798"/>
          </a:xfrm>
          <a:prstGeom prst="rect">
            <a:avLst/>
          </a:prstGeom>
        </p:spPr>
        <p:txBody>
          <a:bodyPr wrap="square">
            <a:spAutoFit/>
          </a:bodyPr>
          <a:lstStyle/>
          <a:p>
            <a:pPr>
              <a:lnSpc>
                <a:spcPct val="120000"/>
              </a:lnSpc>
            </a:pPr>
            <a:r>
              <a:rPr lang="zh-CN" altLang="en-US" sz="8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6" name="Oval 83"/>
          <p:cNvSpPr/>
          <p:nvPr/>
        </p:nvSpPr>
        <p:spPr>
          <a:xfrm>
            <a:off x="7441944" y="4998832"/>
            <a:ext cx="307256" cy="307256"/>
          </a:xfrm>
          <a:prstGeom prst="ellipse">
            <a:avLst/>
          </a:prstGeom>
          <a:solidFill>
            <a:srgbClr val="D6D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7" name="TextBox 84"/>
          <p:cNvSpPr txBox="1"/>
          <p:nvPr/>
        </p:nvSpPr>
        <p:spPr>
          <a:xfrm>
            <a:off x="7778771" y="4980702"/>
            <a:ext cx="902811" cy="350865"/>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文字内容</a:t>
            </a:r>
            <a:endParaRPr lang="en-GB" altLang="zh-CN" sz="14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8" name="Rectangle 85"/>
          <p:cNvSpPr/>
          <p:nvPr/>
        </p:nvSpPr>
        <p:spPr>
          <a:xfrm>
            <a:off x="7372382" y="5324218"/>
            <a:ext cx="2246678" cy="387798"/>
          </a:xfrm>
          <a:prstGeom prst="rect">
            <a:avLst/>
          </a:prstGeom>
        </p:spPr>
        <p:txBody>
          <a:bodyPr wrap="square">
            <a:spAutoFit/>
          </a:bodyPr>
          <a:lstStyle/>
          <a:p>
            <a:pPr>
              <a:lnSpc>
                <a:spcPct val="120000"/>
              </a:lnSpc>
            </a:pPr>
            <a:r>
              <a:rPr lang="zh-CN" altLang="en-US" sz="80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p:bldP spid="42" grpId="0"/>
      <p:bldP spid="43" grpId="0" animBg="1"/>
      <p:bldP spid="44" grpId="0"/>
      <p:bldP spid="45" grpId="0"/>
      <p:bldP spid="46" grpId="0" animBg="1"/>
      <p:bldP spid="47" grpId="0"/>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grayscl/>
          </a:blip>
          <a:stretch>
            <a:fillRect/>
          </a:stretch>
        </p:blipFill>
        <p:spPr>
          <a:xfrm>
            <a:off x="-681286" y="2449270"/>
            <a:ext cx="12873286" cy="4408730"/>
          </a:xfrm>
          <a:prstGeom prst="rect">
            <a:avLst/>
          </a:prstGeom>
        </p:spPr>
      </p:pic>
      <p:sp>
        <p:nvSpPr>
          <p:cNvPr id="3" name="文本框 2"/>
          <p:cNvSpPr txBox="1"/>
          <p:nvPr/>
        </p:nvSpPr>
        <p:spPr>
          <a:xfrm>
            <a:off x="4800504" y="1966988"/>
            <a:ext cx="550151" cy="319446"/>
          </a:xfrm>
          <a:prstGeom prst="rect">
            <a:avLst/>
          </a:prstGeom>
          <a:noFill/>
        </p:spPr>
        <p:txBody>
          <a:bodyPr wrap="none" rtlCol="0">
            <a:spAutoFit/>
          </a:bodyPr>
          <a:lstStyle/>
          <a:p>
            <a:r>
              <a:rPr lang="en-US" altLang="zh-CN" sz="1475" b="1" dirty="0">
                <a:latin typeface="微软雅黑" panose="020B0503020204020204" pitchFamily="34" charset="-122"/>
                <a:ea typeface="微软雅黑" panose="020B0503020204020204" pitchFamily="34" charset="-122"/>
                <a:sym typeface="微软雅黑" panose="020B0503020204020204" pitchFamily="34" charset="-122"/>
              </a:rPr>
              <a:t>94</a:t>
            </a:r>
            <a:r>
              <a:rPr lang="en-US" altLang="zh-CN" sz="1105" b="1" dirty="0">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7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框 3"/>
          <p:cNvSpPr txBox="1"/>
          <p:nvPr/>
        </p:nvSpPr>
        <p:spPr>
          <a:xfrm>
            <a:off x="7278152" y="3362481"/>
            <a:ext cx="550151" cy="319446"/>
          </a:xfrm>
          <a:prstGeom prst="rect">
            <a:avLst/>
          </a:prstGeom>
          <a:noFill/>
        </p:spPr>
        <p:txBody>
          <a:bodyPr wrap="none" rtlCol="0">
            <a:spAutoFit/>
          </a:bodyPr>
          <a:lstStyle/>
          <a:p>
            <a:r>
              <a:rPr lang="en-US" altLang="zh-CN" sz="1475" b="1" dirty="0">
                <a:latin typeface="微软雅黑" panose="020B0503020204020204" pitchFamily="34" charset="-122"/>
                <a:ea typeface="微软雅黑" panose="020B0503020204020204" pitchFamily="34" charset="-122"/>
                <a:sym typeface="微软雅黑" panose="020B0503020204020204" pitchFamily="34" charset="-122"/>
              </a:rPr>
              <a:t>42</a:t>
            </a:r>
            <a:r>
              <a:rPr lang="en-US" altLang="zh-CN" sz="1105" b="1" dirty="0">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7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文本框 4"/>
          <p:cNvSpPr txBox="1"/>
          <p:nvPr/>
        </p:nvSpPr>
        <p:spPr>
          <a:xfrm>
            <a:off x="8746937" y="3856191"/>
            <a:ext cx="550151" cy="319446"/>
          </a:xfrm>
          <a:prstGeom prst="rect">
            <a:avLst/>
          </a:prstGeom>
          <a:noFill/>
        </p:spPr>
        <p:txBody>
          <a:bodyPr wrap="none" rtlCol="0">
            <a:spAutoFit/>
          </a:bodyPr>
          <a:lstStyle/>
          <a:p>
            <a:r>
              <a:rPr lang="en-US" altLang="zh-CN" sz="1475" b="1" dirty="0">
                <a:latin typeface="微软雅黑" panose="020B0503020204020204" pitchFamily="34" charset="-122"/>
                <a:ea typeface="微软雅黑" panose="020B0503020204020204" pitchFamily="34" charset="-122"/>
                <a:sym typeface="微软雅黑" panose="020B0503020204020204" pitchFamily="34" charset="-122"/>
              </a:rPr>
              <a:t>23</a:t>
            </a:r>
            <a:r>
              <a:rPr lang="en-US" altLang="zh-CN" sz="1105" b="1" dirty="0">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7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文本框 5"/>
          <p:cNvSpPr txBox="1"/>
          <p:nvPr/>
        </p:nvSpPr>
        <p:spPr>
          <a:xfrm>
            <a:off x="2877206" y="2757825"/>
            <a:ext cx="550151" cy="319446"/>
          </a:xfrm>
          <a:prstGeom prst="rect">
            <a:avLst/>
          </a:prstGeom>
          <a:noFill/>
        </p:spPr>
        <p:txBody>
          <a:bodyPr wrap="none" rtlCol="0">
            <a:spAutoFit/>
          </a:bodyPr>
          <a:lstStyle/>
          <a:p>
            <a:r>
              <a:rPr lang="en-US" altLang="zh-CN" sz="1475" b="1" dirty="0">
                <a:latin typeface="微软雅黑" panose="020B0503020204020204" pitchFamily="34" charset="-122"/>
                <a:ea typeface="微软雅黑" panose="020B0503020204020204" pitchFamily="34" charset="-122"/>
                <a:sym typeface="微软雅黑" panose="020B0503020204020204" pitchFamily="34" charset="-122"/>
              </a:rPr>
              <a:t>63</a:t>
            </a:r>
            <a:r>
              <a:rPr lang="en-US" altLang="zh-CN" sz="1105" b="1" dirty="0">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7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Footer Text"/>
          <p:cNvSpPr txBox="1"/>
          <p:nvPr/>
        </p:nvSpPr>
        <p:spPr>
          <a:xfrm>
            <a:off x="1355250" y="2449270"/>
            <a:ext cx="2398351" cy="295466"/>
          </a:xfrm>
          <a:prstGeom prst="rect">
            <a:avLst/>
          </a:prstGeom>
          <a:noFill/>
        </p:spPr>
        <p:txBody>
          <a:bodyPr wrap="square" lIns="0" tIns="0" rIns="0" bIns="0" rtlCol="0">
            <a:spAutoFit/>
          </a:bodyPr>
          <a:lstStyle/>
          <a:p>
            <a:pPr algn="r">
              <a:lnSpc>
                <a:spcPct val="120000"/>
              </a:lnSpc>
            </a:pPr>
            <a:r>
              <a:rPr lang="zh-CN" altLang="en-US" sz="8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Footer Text"/>
          <p:cNvSpPr txBox="1"/>
          <p:nvPr/>
        </p:nvSpPr>
        <p:spPr>
          <a:xfrm>
            <a:off x="3825909" y="1540393"/>
            <a:ext cx="2398351" cy="295466"/>
          </a:xfrm>
          <a:prstGeom prst="rect">
            <a:avLst/>
          </a:prstGeom>
          <a:noFill/>
        </p:spPr>
        <p:txBody>
          <a:bodyPr wrap="square" lIns="0" tIns="0" rIns="0" bIns="0" rtlCol="0">
            <a:spAutoFit/>
          </a:bodyPr>
          <a:lstStyle/>
          <a:p>
            <a:pPr algn="r">
              <a:lnSpc>
                <a:spcPct val="120000"/>
              </a:lnSpc>
            </a:pPr>
            <a:r>
              <a:rPr lang="zh-CN" altLang="en-US" sz="8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ooter Text"/>
          <p:cNvSpPr txBox="1"/>
          <p:nvPr/>
        </p:nvSpPr>
        <p:spPr>
          <a:xfrm>
            <a:off x="6078976" y="2794501"/>
            <a:ext cx="2398351" cy="295466"/>
          </a:xfrm>
          <a:prstGeom prst="rect">
            <a:avLst/>
          </a:prstGeom>
          <a:noFill/>
        </p:spPr>
        <p:txBody>
          <a:bodyPr wrap="square" lIns="0" tIns="0" rIns="0" bIns="0" rtlCol="0">
            <a:spAutoFit/>
          </a:bodyPr>
          <a:lstStyle/>
          <a:p>
            <a:pPr algn="r">
              <a:lnSpc>
                <a:spcPct val="120000"/>
              </a:lnSpc>
            </a:pPr>
            <a:r>
              <a:rPr lang="zh-CN" altLang="en-US" sz="8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ooter Text"/>
          <p:cNvSpPr txBox="1"/>
          <p:nvPr/>
        </p:nvSpPr>
        <p:spPr>
          <a:xfrm>
            <a:off x="8412034" y="3644753"/>
            <a:ext cx="2398351" cy="295466"/>
          </a:xfrm>
          <a:prstGeom prst="rect">
            <a:avLst/>
          </a:prstGeom>
          <a:noFill/>
        </p:spPr>
        <p:txBody>
          <a:bodyPr wrap="square" lIns="0" tIns="0" rIns="0" bIns="0" rtlCol="0">
            <a:spAutoFit/>
          </a:bodyPr>
          <a:lstStyle/>
          <a:p>
            <a:pPr algn="r">
              <a:lnSpc>
                <a:spcPct val="120000"/>
              </a:lnSpc>
            </a:pPr>
            <a:r>
              <a:rPr lang="zh-CN" altLang="en-US" sz="8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1000"/>
                            </p:stCondLst>
                            <p:childTnLst>
                              <p:par>
                                <p:cTn id="21" presetID="22" presetClass="entr" presetSubtype="2"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500"/>
                                        <p:tgtEl>
                                          <p:spTgt spid="7"/>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childTnLst>
                          </p:cTn>
                        </p:par>
                        <p:par>
                          <p:cTn id="28" fill="hold">
                            <p:stCondLst>
                              <p:cond delay="2000"/>
                            </p:stCondLst>
                            <p:childTnLst>
                              <p:par>
                                <p:cTn id="29" presetID="22" presetClass="entr" presetSubtype="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2500"/>
                            </p:stCondLst>
                            <p:childTnLst>
                              <p:par>
                                <p:cTn id="33" presetID="22" presetClass="entr" presetSubtype="2"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right)">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01"/>
          <p:cNvSpPr/>
          <p:nvPr/>
        </p:nvSpPr>
        <p:spPr bwMode="auto">
          <a:xfrm flipV="1">
            <a:off x="3866258" y="2232126"/>
            <a:ext cx="4211834" cy="606988"/>
          </a:xfrm>
          <a:custGeom>
            <a:avLst/>
            <a:gdLst>
              <a:gd name="T0" fmla="*/ 909 w 909"/>
              <a:gd name="T1" fmla="*/ 131 h 131"/>
              <a:gd name="T2" fmla="*/ 134 w 909"/>
              <a:gd name="T3" fmla="*/ 131 h 131"/>
              <a:gd name="T4" fmla="*/ 0 w 909"/>
              <a:gd name="T5" fmla="*/ 0 h 131"/>
              <a:gd name="T6" fmla="*/ 760 w 909"/>
              <a:gd name="T7" fmla="*/ 0 h 131"/>
              <a:gd name="T8" fmla="*/ 909 w 909"/>
              <a:gd name="T9" fmla="*/ 131 h 131"/>
            </a:gdLst>
            <a:ahLst/>
            <a:cxnLst>
              <a:cxn ang="0">
                <a:pos x="T0" y="T1"/>
              </a:cxn>
              <a:cxn ang="0">
                <a:pos x="T2" y="T3"/>
              </a:cxn>
              <a:cxn ang="0">
                <a:pos x="T4" y="T5"/>
              </a:cxn>
              <a:cxn ang="0">
                <a:pos x="T6" y="T7"/>
              </a:cxn>
              <a:cxn ang="0">
                <a:pos x="T8" y="T9"/>
              </a:cxn>
            </a:cxnLst>
            <a:rect l="0" t="0" r="r" b="b"/>
            <a:pathLst>
              <a:path w="909" h="131">
                <a:moveTo>
                  <a:pt x="909" y="131"/>
                </a:moveTo>
                <a:lnTo>
                  <a:pt x="134" y="131"/>
                </a:lnTo>
                <a:lnTo>
                  <a:pt x="0" y="0"/>
                </a:lnTo>
                <a:lnTo>
                  <a:pt x="760" y="0"/>
                </a:lnTo>
                <a:lnTo>
                  <a:pt x="909" y="131"/>
                </a:lnTo>
                <a:close/>
              </a:path>
            </a:pathLst>
          </a:custGeom>
          <a:solidFill>
            <a:srgbClr val="595959"/>
          </a:solidFill>
          <a:ln>
            <a:noFill/>
          </a:ln>
        </p:spPr>
        <p:txBody>
          <a:bodyPr vert="horz" wrap="square" lIns="128580" tIns="64290" rIns="128580" bIns="6429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5260439" y="1130632"/>
            <a:ext cx="1423472" cy="1200329"/>
          </a:xfrm>
          <a:prstGeom prst="rect">
            <a:avLst/>
          </a:prstGeom>
          <a:noFill/>
        </p:spPr>
        <p:txBody>
          <a:bodyPr wrap="square" rtlCol="0">
            <a:spAutoFit/>
          </a:bodyPr>
          <a:lstStyle/>
          <a:p>
            <a:pPr algn="ctr"/>
            <a:r>
              <a:rPr lang="en-US" altLang="zh-CN" sz="72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03</a:t>
            </a:r>
            <a:endParaRPr lang="zh-CN" altLang="en-US" sz="72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矩形 3"/>
          <p:cNvSpPr/>
          <p:nvPr/>
        </p:nvSpPr>
        <p:spPr>
          <a:xfrm>
            <a:off x="4379971" y="2270009"/>
            <a:ext cx="3184408" cy="553998"/>
          </a:xfrm>
          <a:prstGeom prst="rect">
            <a:avLst/>
          </a:prstGeom>
        </p:spPr>
        <p:txBody>
          <a:bodyPr wrap="square" lIns="0" tIns="0" rIns="0" bIns="0">
            <a:spAutoFit/>
          </a:bodyPr>
          <a:lstStyle/>
          <a:p>
            <a:pPr algn="ctr"/>
            <a:r>
              <a:rPr lang="zh-CN" altLang="en-US" sz="3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添加您的标题</a:t>
            </a:r>
            <a:endParaRPr lang="zh-CN" altLang="en-US" sz="3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TextBox 11"/>
          <p:cNvSpPr txBox="1"/>
          <p:nvPr/>
        </p:nvSpPr>
        <p:spPr>
          <a:xfrm>
            <a:off x="3866259" y="2950113"/>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11"/>
          <p:cNvSpPr txBox="1"/>
          <p:nvPr/>
        </p:nvSpPr>
        <p:spPr>
          <a:xfrm>
            <a:off x="5972177" y="2950113"/>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11"/>
          <p:cNvSpPr txBox="1"/>
          <p:nvPr/>
        </p:nvSpPr>
        <p:spPr>
          <a:xfrm>
            <a:off x="3866258" y="3293112"/>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11"/>
          <p:cNvSpPr txBox="1"/>
          <p:nvPr/>
        </p:nvSpPr>
        <p:spPr>
          <a:xfrm>
            <a:off x="5972177" y="3293111"/>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rotWithShape="1">
          <a:blip r:embed="rId1" cstate="print">
            <a:extLst>
              <a:ext uri="{BEBA8EAE-BF5A-486C-A8C5-ECC9F3942E4B}">
                <a14:imgProps xmlns:a14="http://schemas.microsoft.com/office/drawing/2010/main">
                  <a14:imgLayer r:embed="rId2">
                    <a14:imgEffect>
                      <a14:brightnessContrast bright="-40000" contrast="-40000"/>
                    </a14:imgEffect>
                  </a14:imgLayer>
                </a14:imgProps>
              </a:ext>
              <a:ext uri="{28A0092B-C50C-407E-A947-70E740481C1C}">
                <a14:useLocalDpi xmlns:a14="http://schemas.microsoft.com/office/drawing/2010/main" val="0"/>
              </a:ext>
            </a:extLst>
          </a:blip>
          <a:srcRect b="76432"/>
          <a:stretch>
            <a:fillRect/>
          </a:stretch>
        </p:blipFill>
        <p:spPr>
          <a:xfrm>
            <a:off x="-229085" y="3993326"/>
            <a:ext cx="12648728" cy="286467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3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strVal val="4*#ppt_w"/>
                                          </p:val>
                                        </p:tav>
                                        <p:tav tm="100000">
                                          <p:val>
                                            <p:strVal val="#ppt_w"/>
                                          </p:val>
                                        </p:tav>
                                      </p:tavLst>
                                    </p:anim>
                                    <p:anim calcmode="lin" valueType="num">
                                      <p:cBhvr>
                                        <p:cTn id="20" dur="500" fill="hold"/>
                                        <p:tgtEl>
                                          <p:spTgt spid="4"/>
                                        </p:tgtEl>
                                        <p:attrNameLst>
                                          <p:attrName>ppt_h</p:attrName>
                                        </p:attrNameLst>
                                      </p:cBhvr>
                                      <p:tavLst>
                                        <p:tav tm="0">
                                          <p:val>
                                            <p:strVal val="4*#ppt_h"/>
                                          </p:val>
                                        </p:tav>
                                        <p:tav tm="100000">
                                          <p:val>
                                            <p:strVal val="#ppt_h"/>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p:tgtEl>
                                          <p:spTgt spid="5"/>
                                        </p:tgtEl>
                                        <p:attrNameLst>
                                          <p:attrName>ppt_x</p:attrName>
                                        </p:attrNameLst>
                                      </p:cBhvr>
                                      <p:tavLst>
                                        <p:tav tm="0">
                                          <p:val>
                                            <p:strVal val="#ppt_x-#ppt_w*1.125000"/>
                                          </p:val>
                                        </p:tav>
                                        <p:tav tm="100000">
                                          <p:val>
                                            <p:strVal val="#ppt_x"/>
                                          </p:val>
                                        </p:tav>
                                      </p:tavLst>
                                    </p:anim>
                                    <p:animEffect transition="in" filter="wipe(right)">
                                      <p:cBhvr>
                                        <p:cTn id="25" dur="500"/>
                                        <p:tgtEl>
                                          <p:spTgt spid="5"/>
                                        </p:tgtEl>
                                      </p:cBhvr>
                                    </p:animEffect>
                                  </p:childTnLst>
                                </p:cTn>
                              </p:par>
                            </p:childTnLst>
                          </p:cTn>
                        </p:par>
                        <p:par>
                          <p:cTn id="26" fill="hold">
                            <p:stCondLst>
                              <p:cond delay="1000"/>
                            </p:stCondLst>
                            <p:childTnLst>
                              <p:par>
                                <p:cTn id="27" presetID="1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ppt_x</p:attrName>
                                        </p:attrNameLst>
                                      </p:cBhvr>
                                      <p:tavLst>
                                        <p:tav tm="0">
                                          <p:val>
                                            <p:strVal val="#ppt_x-#ppt_w*1.125000"/>
                                          </p:val>
                                        </p:tav>
                                        <p:tav tm="100000">
                                          <p:val>
                                            <p:strVal val="#ppt_x"/>
                                          </p:val>
                                        </p:tav>
                                      </p:tavLst>
                                    </p:anim>
                                    <p:animEffect transition="in" filter="wipe(right)">
                                      <p:cBhvr>
                                        <p:cTn id="30" dur="500"/>
                                        <p:tgtEl>
                                          <p:spTgt spid="6"/>
                                        </p:tgtEl>
                                      </p:cBhvr>
                                    </p:animEffect>
                                  </p:childTnLst>
                                </p:cTn>
                              </p:par>
                            </p:childTnLst>
                          </p:cTn>
                        </p:par>
                        <p:par>
                          <p:cTn id="31" fill="hold">
                            <p:stCondLst>
                              <p:cond delay="1500"/>
                            </p:stCondLst>
                            <p:childTnLst>
                              <p:par>
                                <p:cTn id="32" presetID="1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p:tgtEl>
                                          <p:spTgt spid="7"/>
                                        </p:tgtEl>
                                        <p:attrNameLst>
                                          <p:attrName>ppt_x</p:attrName>
                                        </p:attrNameLst>
                                      </p:cBhvr>
                                      <p:tavLst>
                                        <p:tav tm="0">
                                          <p:val>
                                            <p:strVal val="#ppt_x-#ppt_w*1.125000"/>
                                          </p:val>
                                        </p:tav>
                                        <p:tav tm="100000">
                                          <p:val>
                                            <p:strVal val="#ppt_x"/>
                                          </p:val>
                                        </p:tav>
                                      </p:tavLst>
                                    </p:anim>
                                    <p:animEffect transition="in" filter="wipe(right)">
                                      <p:cBhvr>
                                        <p:cTn id="35" dur="500"/>
                                        <p:tgtEl>
                                          <p:spTgt spid="7"/>
                                        </p:tgtEl>
                                      </p:cBhvr>
                                    </p:animEffect>
                                  </p:childTnLst>
                                </p:cTn>
                              </p:par>
                            </p:childTnLst>
                          </p:cTn>
                        </p:par>
                        <p:par>
                          <p:cTn id="36" fill="hold">
                            <p:stCondLst>
                              <p:cond delay="2000"/>
                            </p:stCondLst>
                            <p:childTnLst>
                              <p:par>
                                <p:cTn id="37" presetID="1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p:tgtEl>
                                          <p:spTgt spid="8"/>
                                        </p:tgtEl>
                                        <p:attrNameLst>
                                          <p:attrName>ppt_x</p:attrName>
                                        </p:attrNameLst>
                                      </p:cBhvr>
                                      <p:tavLst>
                                        <p:tav tm="0">
                                          <p:val>
                                            <p:strVal val="#ppt_x-#ppt_w*1.125000"/>
                                          </p:val>
                                        </p:tav>
                                        <p:tav tm="100000">
                                          <p:val>
                                            <p:strVal val="#ppt_x"/>
                                          </p:val>
                                        </p:tav>
                                      </p:tavLst>
                                    </p:anim>
                                    <p:animEffect transition="in" filter="wipe(right)">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62300" y="2880419"/>
            <a:ext cx="129543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762300" y="2867027"/>
            <a:ext cx="12954300" cy="3616325"/>
            <a:chOff x="-41275" y="3429000"/>
            <a:chExt cx="12283270" cy="3429000"/>
          </a:xfrm>
        </p:grpSpPr>
        <p:cxnSp>
          <p:nvCxnSpPr>
            <p:cNvPr id="4" name="直接连接符 3"/>
            <p:cNvCxnSpPr/>
            <p:nvPr/>
          </p:nvCxnSpPr>
          <p:spPr>
            <a:xfrm flipV="1">
              <a:off x="-41275" y="3429000"/>
              <a:ext cx="12283270" cy="342900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rot="20664372">
              <a:off x="2002543" y="5598905"/>
              <a:ext cx="2320983" cy="918730"/>
            </a:xfrm>
            <a:prstGeom prst="rect">
              <a:avLst/>
            </a:prstGeom>
            <a:noFill/>
          </p:spPr>
          <p:txBody>
            <a:bodyPr wrap="square" rtlCol="0">
              <a:spAutoFit/>
            </a:bodyPr>
            <a:lstStyle/>
            <a:p>
              <a:pPr algn="just">
                <a:lnSpc>
                  <a:spcPct val="150000"/>
                </a:lnSpc>
              </a:pPr>
              <a:r>
                <a:rPr lang="zh-CN" altLang="en-US" sz="1265">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126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文本框 5"/>
            <p:cNvSpPr txBox="1"/>
            <p:nvPr/>
          </p:nvSpPr>
          <p:spPr>
            <a:xfrm rot="20664372">
              <a:off x="4434354" y="4789948"/>
              <a:ext cx="2320983" cy="1161073"/>
            </a:xfrm>
            <a:prstGeom prst="rect">
              <a:avLst/>
            </a:prstGeom>
            <a:noFill/>
          </p:spPr>
          <p:txBody>
            <a:bodyPr wrap="square" rtlCol="0">
              <a:spAutoFit/>
            </a:bodyPr>
            <a:lstStyle/>
            <a:p>
              <a:pPr algn="just">
                <a:lnSpc>
                  <a:spcPct val="150000"/>
                </a:lnSpc>
              </a:pPr>
              <a:r>
                <a:rPr lang="zh-CN" altLang="en-US" sz="1265">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1265" b="1" dirty="0">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endParaRPr lang="en-US" altLang="zh-CN" sz="1105" dirty="0">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7" name="直接连接符 6"/>
          <p:cNvCxnSpPr/>
          <p:nvPr/>
        </p:nvCxnSpPr>
        <p:spPr>
          <a:xfrm flipV="1">
            <a:off x="7331134" y="2867027"/>
            <a:ext cx="4860866" cy="3616325"/>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rot="19364193">
            <a:off x="8347480" y="4464618"/>
            <a:ext cx="2447777" cy="968920"/>
          </a:xfrm>
          <a:prstGeom prst="rect">
            <a:avLst/>
          </a:prstGeom>
          <a:noFill/>
        </p:spPr>
        <p:txBody>
          <a:bodyPr wrap="square" rtlCol="0">
            <a:spAutoFit/>
          </a:bodyPr>
          <a:lstStyle/>
          <a:p>
            <a:pPr algn="just">
              <a:lnSpc>
                <a:spcPct val="150000"/>
              </a:lnSpc>
            </a:pPr>
            <a:r>
              <a:rPr lang="zh-CN" altLang="en-US" sz="1265">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126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任意多边形 11"/>
          <p:cNvSpPr/>
          <p:nvPr/>
        </p:nvSpPr>
        <p:spPr>
          <a:xfrm rot="5400000">
            <a:off x="1635793" y="2172860"/>
            <a:ext cx="1289792" cy="1420345"/>
          </a:xfrm>
          <a:custGeom>
            <a:avLst/>
            <a:gdLst>
              <a:gd name="connsiteX0" fmla="*/ 0 w 1247369"/>
              <a:gd name="connsiteY0" fmla="*/ 749943 h 1373627"/>
              <a:gd name="connsiteX1" fmla="*/ 497991 w 1247369"/>
              <a:gd name="connsiteY1" fmla="*/ 138930 h 1373627"/>
              <a:gd name="connsiteX2" fmla="*/ 532396 w 1247369"/>
              <a:gd name="connsiteY2" fmla="*/ 135461 h 1373627"/>
              <a:gd name="connsiteX3" fmla="*/ 623684 w 1247369"/>
              <a:gd name="connsiteY3" fmla="*/ 0 h 1373627"/>
              <a:gd name="connsiteX4" fmla="*/ 714972 w 1247369"/>
              <a:gd name="connsiteY4" fmla="*/ 135461 h 1373627"/>
              <a:gd name="connsiteX5" fmla="*/ 749379 w 1247369"/>
              <a:gd name="connsiteY5" fmla="*/ 138930 h 1373627"/>
              <a:gd name="connsiteX6" fmla="*/ 1247369 w 1247369"/>
              <a:gd name="connsiteY6" fmla="*/ 749943 h 1373627"/>
              <a:gd name="connsiteX7" fmla="*/ 623685 w 1247369"/>
              <a:gd name="connsiteY7" fmla="*/ 1373627 h 1373627"/>
              <a:gd name="connsiteX8" fmla="*/ 0 w 1247369"/>
              <a:gd name="connsiteY8" fmla="*/ 749943 h 137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369" h="1373627">
                <a:moveTo>
                  <a:pt x="0" y="749943"/>
                </a:moveTo>
                <a:cubicBezTo>
                  <a:pt x="0" y="448548"/>
                  <a:pt x="213788" y="197086"/>
                  <a:pt x="497991" y="138930"/>
                </a:cubicBezTo>
                <a:lnTo>
                  <a:pt x="532396" y="135461"/>
                </a:lnTo>
                <a:lnTo>
                  <a:pt x="623684" y="0"/>
                </a:lnTo>
                <a:lnTo>
                  <a:pt x="714972" y="135461"/>
                </a:lnTo>
                <a:lnTo>
                  <a:pt x="749379" y="138930"/>
                </a:lnTo>
                <a:cubicBezTo>
                  <a:pt x="1033581" y="197086"/>
                  <a:pt x="1247369" y="448548"/>
                  <a:pt x="1247369" y="749943"/>
                </a:cubicBezTo>
                <a:cubicBezTo>
                  <a:pt x="1247369" y="1094394"/>
                  <a:pt x="968136" y="1373627"/>
                  <a:pt x="623685" y="1373627"/>
                </a:cubicBezTo>
                <a:cubicBezTo>
                  <a:pt x="279233" y="1373627"/>
                  <a:pt x="0" y="1094394"/>
                  <a:pt x="0" y="749943"/>
                </a:cubicBezTo>
                <a:close/>
              </a:path>
            </a:pathLst>
          </a:cu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任意多边形 12"/>
          <p:cNvSpPr/>
          <p:nvPr/>
        </p:nvSpPr>
        <p:spPr>
          <a:xfrm rot="5400000">
            <a:off x="900393" y="1363020"/>
            <a:ext cx="2760597" cy="3040025"/>
          </a:xfrm>
          <a:custGeom>
            <a:avLst/>
            <a:gdLst>
              <a:gd name="connsiteX0" fmla="*/ 0 w 1247369"/>
              <a:gd name="connsiteY0" fmla="*/ 749943 h 1373627"/>
              <a:gd name="connsiteX1" fmla="*/ 497991 w 1247369"/>
              <a:gd name="connsiteY1" fmla="*/ 138930 h 1373627"/>
              <a:gd name="connsiteX2" fmla="*/ 532396 w 1247369"/>
              <a:gd name="connsiteY2" fmla="*/ 135461 h 1373627"/>
              <a:gd name="connsiteX3" fmla="*/ 623684 w 1247369"/>
              <a:gd name="connsiteY3" fmla="*/ 0 h 1373627"/>
              <a:gd name="connsiteX4" fmla="*/ 714972 w 1247369"/>
              <a:gd name="connsiteY4" fmla="*/ 135461 h 1373627"/>
              <a:gd name="connsiteX5" fmla="*/ 749379 w 1247369"/>
              <a:gd name="connsiteY5" fmla="*/ 138930 h 1373627"/>
              <a:gd name="connsiteX6" fmla="*/ 1247369 w 1247369"/>
              <a:gd name="connsiteY6" fmla="*/ 749943 h 1373627"/>
              <a:gd name="connsiteX7" fmla="*/ 623685 w 1247369"/>
              <a:gd name="connsiteY7" fmla="*/ 1373627 h 1373627"/>
              <a:gd name="connsiteX8" fmla="*/ 0 w 1247369"/>
              <a:gd name="connsiteY8" fmla="*/ 749943 h 137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369" h="1373627">
                <a:moveTo>
                  <a:pt x="0" y="749943"/>
                </a:moveTo>
                <a:cubicBezTo>
                  <a:pt x="0" y="448548"/>
                  <a:pt x="213788" y="197086"/>
                  <a:pt x="497991" y="138930"/>
                </a:cubicBezTo>
                <a:lnTo>
                  <a:pt x="532396" y="135461"/>
                </a:lnTo>
                <a:lnTo>
                  <a:pt x="623684" y="0"/>
                </a:lnTo>
                <a:lnTo>
                  <a:pt x="714972" y="135461"/>
                </a:lnTo>
                <a:lnTo>
                  <a:pt x="749379" y="138930"/>
                </a:lnTo>
                <a:cubicBezTo>
                  <a:pt x="1033581" y="197086"/>
                  <a:pt x="1247369" y="448548"/>
                  <a:pt x="1247369" y="749943"/>
                </a:cubicBezTo>
                <a:cubicBezTo>
                  <a:pt x="1247369" y="1094394"/>
                  <a:pt x="968136" y="1373627"/>
                  <a:pt x="623685" y="1373627"/>
                </a:cubicBezTo>
                <a:cubicBezTo>
                  <a:pt x="279233" y="1373627"/>
                  <a:pt x="0" y="1094394"/>
                  <a:pt x="0" y="749943"/>
                </a:cubicBezTo>
                <a:close/>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任意多边形 17"/>
          <p:cNvSpPr/>
          <p:nvPr/>
        </p:nvSpPr>
        <p:spPr>
          <a:xfrm rot="5400000">
            <a:off x="3922169" y="2172860"/>
            <a:ext cx="1289792" cy="1420345"/>
          </a:xfrm>
          <a:custGeom>
            <a:avLst/>
            <a:gdLst>
              <a:gd name="connsiteX0" fmla="*/ 0 w 1247369"/>
              <a:gd name="connsiteY0" fmla="*/ 749943 h 1373627"/>
              <a:gd name="connsiteX1" fmla="*/ 497991 w 1247369"/>
              <a:gd name="connsiteY1" fmla="*/ 138930 h 1373627"/>
              <a:gd name="connsiteX2" fmla="*/ 532396 w 1247369"/>
              <a:gd name="connsiteY2" fmla="*/ 135461 h 1373627"/>
              <a:gd name="connsiteX3" fmla="*/ 623684 w 1247369"/>
              <a:gd name="connsiteY3" fmla="*/ 0 h 1373627"/>
              <a:gd name="connsiteX4" fmla="*/ 714972 w 1247369"/>
              <a:gd name="connsiteY4" fmla="*/ 135461 h 1373627"/>
              <a:gd name="connsiteX5" fmla="*/ 749379 w 1247369"/>
              <a:gd name="connsiteY5" fmla="*/ 138930 h 1373627"/>
              <a:gd name="connsiteX6" fmla="*/ 1247369 w 1247369"/>
              <a:gd name="connsiteY6" fmla="*/ 749943 h 1373627"/>
              <a:gd name="connsiteX7" fmla="*/ 623685 w 1247369"/>
              <a:gd name="connsiteY7" fmla="*/ 1373627 h 1373627"/>
              <a:gd name="connsiteX8" fmla="*/ 0 w 1247369"/>
              <a:gd name="connsiteY8" fmla="*/ 749943 h 137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369" h="1373627">
                <a:moveTo>
                  <a:pt x="0" y="749943"/>
                </a:moveTo>
                <a:cubicBezTo>
                  <a:pt x="0" y="448548"/>
                  <a:pt x="213788" y="197086"/>
                  <a:pt x="497991" y="138930"/>
                </a:cubicBezTo>
                <a:lnTo>
                  <a:pt x="532396" y="135461"/>
                </a:lnTo>
                <a:lnTo>
                  <a:pt x="623684" y="0"/>
                </a:lnTo>
                <a:lnTo>
                  <a:pt x="714972" y="135461"/>
                </a:lnTo>
                <a:lnTo>
                  <a:pt x="749379" y="138930"/>
                </a:lnTo>
                <a:cubicBezTo>
                  <a:pt x="1033581" y="197086"/>
                  <a:pt x="1247369" y="448548"/>
                  <a:pt x="1247369" y="749943"/>
                </a:cubicBezTo>
                <a:cubicBezTo>
                  <a:pt x="1247369" y="1094394"/>
                  <a:pt x="968136" y="1373627"/>
                  <a:pt x="623685" y="1373627"/>
                </a:cubicBezTo>
                <a:cubicBezTo>
                  <a:pt x="279233" y="1373627"/>
                  <a:pt x="0" y="1094394"/>
                  <a:pt x="0" y="749943"/>
                </a:cubicBezTo>
                <a:close/>
              </a:path>
            </a:pathLst>
          </a:cu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任意多边形 19"/>
          <p:cNvSpPr/>
          <p:nvPr/>
        </p:nvSpPr>
        <p:spPr>
          <a:xfrm rot="5400000">
            <a:off x="3186769" y="1363020"/>
            <a:ext cx="2760597" cy="3040025"/>
          </a:xfrm>
          <a:custGeom>
            <a:avLst/>
            <a:gdLst>
              <a:gd name="connsiteX0" fmla="*/ 0 w 1247369"/>
              <a:gd name="connsiteY0" fmla="*/ 749943 h 1373627"/>
              <a:gd name="connsiteX1" fmla="*/ 497991 w 1247369"/>
              <a:gd name="connsiteY1" fmla="*/ 138930 h 1373627"/>
              <a:gd name="connsiteX2" fmla="*/ 532396 w 1247369"/>
              <a:gd name="connsiteY2" fmla="*/ 135461 h 1373627"/>
              <a:gd name="connsiteX3" fmla="*/ 623684 w 1247369"/>
              <a:gd name="connsiteY3" fmla="*/ 0 h 1373627"/>
              <a:gd name="connsiteX4" fmla="*/ 714972 w 1247369"/>
              <a:gd name="connsiteY4" fmla="*/ 135461 h 1373627"/>
              <a:gd name="connsiteX5" fmla="*/ 749379 w 1247369"/>
              <a:gd name="connsiteY5" fmla="*/ 138930 h 1373627"/>
              <a:gd name="connsiteX6" fmla="*/ 1247369 w 1247369"/>
              <a:gd name="connsiteY6" fmla="*/ 749943 h 1373627"/>
              <a:gd name="connsiteX7" fmla="*/ 623685 w 1247369"/>
              <a:gd name="connsiteY7" fmla="*/ 1373627 h 1373627"/>
              <a:gd name="connsiteX8" fmla="*/ 0 w 1247369"/>
              <a:gd name="connsiteY8" fmla="*/ 749943 h 137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369" h="1373627">
                <a:moveTo>
                  <a:pt x="0" y="749943"/>
                </a:moveTo>
                <a:cubicBezTo>
                  <a:pt x="0" y="448548"/>
                  <a:pt x="213788" y="197086"/>
                  <a:pt x="497991" y="138930"/>
                </a:cubicBezTo>
                <a:lnTo>
                  <a:pt x="532396" y="135461"/>
                </a:lnTo>
                <a:lnTo>
                  <a:pt x="623684" y="0"/>
                </a:lnTo>
                <a:lnTo>
                  <a:pt x="714972" y="135461"/>
                </a:lnTo>
                <a:lnTo>
                  <a:pt x="749379" y="138930"/>
                </a:lnTo>
                <a:cubicBezTo>
                  <a:pt x="1033581" y="197086"/>
                  <a:pt x="1247369" y="448548"/>
                  <a:pt x="1247369" y="749943"/>
                </a:cubicBezTo>
                <a:cubicBezTo>
                  <a:pt x="1247369" y="1094394"/>
                  <a:pt x="968136" y="1373627"/>
                  <a:pt x="623685" y="1373627"/>
                </a:cubicBezTo>
                <a:cubicBezTo>
                  <a:pt x="279233" y="1373627"/>
                  <a:pt x="0" y="1094394"/>
                  <a:pt x="0" y="749943"/>
                </a:cubicBezTo>
                <a:close/>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任意多边形 22"/>
          <p:cNvSpPr/>
          <p:nvPr/>
        </p:nvSpPr>
        <p:spPr>
          <a:xfrm rot="5400000">
            <a:off x="6208545" y="2172860"/>
            <a:ext cx="1289792" cy="1420345"/>
          </a:xfrm>
          <a:custGeom>
            <a:avLst/>
            <a:gdLst>
              <a:gd name="connsiteX0" fmla="*/ 0 w 1247369"/>
              <a:gd name="connsiteY0" fmla="*/ 749943 h 1373627"/>
              <a:gd name="connsiteX1" fmla="*/ 497991 w 1247369"/>
              <a:gd name="connsiteY1" fmla="*/ 138930 h 1373627"/>
              <a:gd name="connsiteX2" fmla="*/ 532396 w 1247369"/>
              <a:gd name="connsiteY2" fmla="*/ 135461 h 1373627"/>
              <a:gd name="connsiteX3" fmla="*/ 623684 w 1247369"/>
              <a:gd name="connsiteY3" fmla="*/ 0 h 1373627"/>
              <a:gd name="connsiteX4" fmla="*/ 714972 w 1247369"/>
              <a:gd name="connsiteY4" fmla="*/ 135461 h 1373627"/>
              <a:gd name="connsiteX5" fmla="*/ 749379 w 1247369"/>
              <a:gd name="connsiteY5" fmla="*/ 138930 h 1373627"/>
              <a:gd name="connsiteX6" fmla="*/ 1247369 w 1247369"/>
              <a:gd name="connsiteY6" fmla="*/ 749943 h 1373627"/>
              <a:gd name="connsiteX7" fmla="*/ 623685 w 1247369"/>
              <a:gd name="connsiteY7" fmla="*/ 1373627 h 1373627"/>
              <a:gd name="connsiteX8" fmla="*/ 0 w 1247369"/>
              <a:gd name="connsiteY8" fmla="*/ 749943 h 137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369" h="1373627">
                <a:moveTo>
                  <a:pt x="0" y="749943"/>
                </a:moveTo>
                <a:cubicBezTo>
                  <a:pt x="0" y="448548"/>
                  <a:pt x="213788" y="197086"/>
                  <a:pt x="497991" y="138930"/>
                </a:cubicBezTo>
                <a:lnTo>
                  <a:pt x="532396" y="135461"/>
                </a:lnTo>
                <a:lnTo>
                  <a:pt x="623684" y="0"/>
                </a:lnTo>
                <a:lnTo>
                  <a:pt x="714972" y="135461"/>
                </a:lnTo>
                <a:lnTo>
                  <a:pt x="749379" y="138930"/>
                </a:lnTo>
                <a:cubicBezTo>
                  <a:pt x="1033581" y="197086"/>
                  <a:pt x="1247369" y="448548"/>
                  <a:pt x="1247369" y="749943"/>
                </a:cubicBezTo>
                <a:cubicBezTo>
                  <a:pt x="1247369" y="1094394"/>
                  <a:pt x="968136" y="1373627"/>
                  <a:pt x="623685" y="1373627"/>
                </a:cubicBezTo>
                <a:cubicBezTo>
                  <a:pt x="279233" y="1373627"/>
                  <a:pt x="0" y="1094394"/>
                  <a:pt x="0" y="749943"/>
                </a:cubicBezTo>
                <a:close/>
              </a:path>
            </a:pathLst>
          </a:cu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任意多边形 24"/>
          <p:cNvSpPr/>
          <p:nvPr/>
        </p:nvSpPr>
        <p:spPr>
          <a:xfrm rot="5400000">
            <a:off x="5473144" y="1363020"/>
            <a:ext cx="2760597" cy="3040025"/>
          </a:xfrm>
          <a:custGeom>
            <a:avLst/>
            <a:gdLst>
              <a:gd name="connsiteX0" fmla="*/ 0 w 1247369"/>
              <a:gd name="connsiteY0" fmla="*/ 749943 h 1373627"/>
              <a:gd name="connsiteX1" fmla="*/ 497991 w 1247369"/>
              <a:gd name="connsiteY1" fmla="*/ 138930 h 1373627"/>
              <a:gd name="connsiteX2" fmla="*/ 532396 w 1247369"/>
              <a:gd name="connsiteY2" fmla="*/ 135461 h 1373627"/>
              <a:gd name="connsiteX3" fmla="*/ 623684 w 1247369"/>
              <a:gd name="connsiteY3" fmla="*/ 0 h 1373627"/>
              <a:gd name="connsiteX4" fmla="*/ 714972 w 1247369"/>
              <a:gd name="connsiteY4" fmla="*/ 135461 h 1373627"/>
              <a:gd name="connsiteX5" fmla="*/ 749379 w 1247369"/>
              <a:gd name="connsiteY5" fmla="*/ 138930 h 1373627"/>
              <a:gd name="connsiteX6" fmla="*/ 1247369 w 1247369"/>
              <a:gd name="connsiteY6" fmla="*/ 749943 h 1373627"/>
              <a:gd name="connsiteX7" fmla="*/ 623685 w 1247369"/>
              <a:gd name="connsiteY7" fmla="*/ 1373627 h 1373627"/>
              <a:gd name="connsiteX8" fmla="*/ 0 w 1247369"/>
              <a:gd name="connsiteY8" fmla="*/ 749943 h 137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369" h="1373627">
                <a:moveTo>
                  <a:pt x="0" y="749943"/>
                </a:moveTo>
                <a:cubicBezTo>
                  <a:pt x="0" y="448548"/>
                  <a:pt x="213788" y="197086"/>
                  <a:pt x="497991" y="138930"/>
                </a:cubicBezTo>
                <a:lnTo>
                  <a:pt x="532396" y="135461"/>
                </a:lnTo>
                <a:lnTo>
                  <a:pt x="623684" y="0"/>
                </a:lnTo>
                <a:lnTo>
                  <a:pt x="714972" y="135461"/>
                </a:lnTo>
                <a:lnTo>
                  <a:pt x="749379" y="138930"/>
                </a:lnTo>
                <a:cubicBezTo>
                  <a:pt x="1033581" y="197086"/>
                  <a:pt x="1247369" y="448548"/>
                  <a:pt x="1247369" y="749943"/>
                </a:cubicBezTo>
                <a:cubicBezTo>
                  <a:pt x="1247369" y="1094394"/>
                  <a:pt x="968136" y="1373627"/>
                  <a:pt x="623685" y="1373627"/>
                </a:cubicBezTo>
                <a:cubicBezTo>
                  <a:pt x="279233" y="1373627"/>
                  <a:pt x="0" y="1094394"/>
                  <a:pt x="0" y="749943"/>
                </a:cubicBezTo>
                <a:close/>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任意多边形 26"/>
          <p:cNvSpPr/>
          <p:nvPr/>
        </p:nvSpPr>
        <p:spPr>
          <a:xfrm rot="5400000">
            <a:off x="8494920" y="2172860"/>
            <a:ext cx="1289792" cy="1420345"/>
          </a:xfrm>
          <a:custGeom>
            <a:avLst/>
            <a:gdLst>
              <a:gd name="connsiteX0" fmla="*/ 0 w 1247369"/>
              <a:gd name="connsiteY0" fmla="*/ 749943 h 1373627"/>
              <a:gd name="connsiteX1" fmla="*/ 497991 w 1247369"/>
              <a:gd name="connsiteY1" fmla="*/ 138930 h 1373627"/>
              <a:gd name="connsiteX2" fmla="*/ 532396 w 1247369"/>
              <a:gd name="connsiteY2" fmla="*/ 135461 h 1373627"/>
              <a:gd name="connsiteX3" fmla="*/ 623684 w 1247369"/>
              <a:gd name="connsiteY3" fmla="*/ 0 h 1373627"/>
              <a:gd name="connsiteX4" fmla="*/ 714972 w 1247369"/>
              <a:gd name="connsiteY4" fmla="*/ 135461 h 1373627"/>
              <a:gd name="connsiteX5" fmla="*/ 749379 w 1247369"/>
              <a:gd name="connsiteY5" fmla="*/ 138930 h 1373627"/>
              <a:gd name="connsiteX6" fmla="*/ 1247369 w 1247369"/>
              <a:gd name="connsiteY6" fmla="*/ 749943 h 1373627"/>
              <a:gd name="connsiteX7" fmla="*/ 623685 w 1247369"/>
              <a:gd name="connsiteY7" fmla="*/ 1373627 h 1373627"/>
              <a:gd name="connsiteX8" fmla="*/ 0 w 1247369"/>
              <a:gd name="connsiteY8" fmla="*/ 749943 h 137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369" h="1373627">
                <a:moveTo>
                  <a:pt x="0" y="749943"/>
                </a:moveTo>
                <a:cubicBezTo>
                  <a:pt x="0" y="448548"/>
                  <a:pt x="213788" y="197086"/>
                  <a:pt x="497991" y="138930"/>
                </a:cubicBezTo>
                <a:lnTo>
                  <a:pt x="532396" y="135461"/>
                </a:lnTo>
                <a:lnTo>
                  <a:pt x="623684" y="0"/>
                </a:lnTo>
                <a:lnTo>
                  <a:pt x="714972" y="135461"/>
                </a:lnTo>
                <a:lnTo>
                  <a:pt x="749379" y="138930"/>
                </a:lnTo>
                <a:cubicBezTo>
                  <a:pt x="1033581" y="197086"/>
                  <a:pt x="1247369" y="448548"/>
                  <a:pt x="1247369" y="749943"/>
                </a:cubicBezTo>
                <a:cubicBezTo>
                  <a:pt x="1247369" y="1094394"/>
                  <a:pt x="968136" y="1373627"/>
                  <a:pt x="623685" y="1373627"/>
                </a:cubicBezTo>
                <a:cubicBezTo>
                  <a:pt x="279233" y="1373627"/>
                  <a:pt x="0" y="1094394"/>
                  <a:pt x="0" y="749943"/>
                </a:cubicBezTo>
                <a:close/>
              </a:path>
            </a:pathLst>
          </a:cu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任意多边形 28"/>
          <p:cNvSpPr/>
          <p:nvPr/>
        </p:nvSpPr>
        <p:spPr>
          <a:xfrm rot="5400000">
            <a:off x="7759519" y="1363020"/>
            <a:ext cx="2760597" cy="3040025"/>
          </a:xfrm>
          <a:custGeom>
            <a:avLst/>
            <a:gdLst>
              <a:gd name="connsiteX0" fmla="*/ 0 w 1247369"/>
              <a:gd name="connsiteY0" fmla="*/ 749943 h 1373627"/>
              <a:gd name="connsiteX1" fmla="*/ 497991 w 1247369"/>
              <a:gd name="connsiteY1" fmla="*/ 138930 h 1373627"/>
              <a:gd name="connsiteX2" fmla="*/ 532396 w 1247369"/>
              <a:gd name="connsiteY2" fmla="*/ 135461 h 1373627"/>
              <a:gd name="connsiteX3" fmla="*/ 623684 w 1247369"/>
              <a:gd name="connsiteY3" fmla="*/ 0 h 1373627"/>
              <a:gd name="connsiteX4" fmla="*/ 714972 w 1247369"/>
              <a:gd name="connsiteY4" fmla="*/ 135461 h 1373627"/>
              <a:gd name="connsiteX5" fmla="*/ 749379 w 1247369"/>
              <a:gd name="connsiteY5" fmla="*/ 138930 h 1373627"/>
              <a:gd name="connsiteX6" fmla="*/ 1247369 w 1247369"/>
              <a:gd name="connsiteY6" fmla="*/ 749943 h 1373627"/>
              <a:gd name="connsiteX7" fmla="*/ 623685 w 1247369"/>
              <a:gd name="connsiteY7" fmla="*/ 1373627 h 1373627"/>
              <a:gd name="connsiteX8" fmla="*/ 0 w 1247369"/>
              <a:gd name="connsiteY8" fmla="*/ 749943 h 137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369" h="1373627">
                <a:moveTo>
                  <a:pt x="0" y="749943"/>
                </a:moveTo>
                <a:cubicBezTo>
                  <a:pt x="0" y="448548"/>
                  <a:pt x="213788" y="197086"/>
                  <a:pt x="497991" y="138930"/>
                </a:cubicBezTo>
                <a:lnTo>
                  <a:pt x="532396" y="135461"/>
                </a:lnTo>
                <a:lnTo>
                  <a:pt x="623684" y="0"/>
                </a:lnTo>
                <a:lnTo>
                  <a:pt x="714972" y="135461"/>
                </a:lnTo>
                <a:lnTo>
                  <a:pt x="749379" y="138930"/>
                </a:lnTo>
                <a:cubicBezTo>
                  <a:pt x="1033581" y="197086"/>
                  <a:pt x="1247369" y="448548"/>
                  <a:pt x="1247369" y="749943"/>
                </a:cubicBezTo>
                <a:cubicBezTo>
                  <a:pt x="1247369" y="1094394"/>
                  <a:pt x="968136" y="1373627"/>
                  <a:pt x="623685" y="1373627"/>
                </a:cubicBezTo>
                <a:cubicBezTo>
                  <a:pt x="279233" y="1373627"/>
                  <a:pt x="0" y="1094394"/>
                  <a:pt x="0" y="749943"/>
                </a:cubicBezTo>
                <a:close/>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7" name="组合 16"/>
          <p:cNvGrpSpPr/>
          <p:nvPr/>
        </p:nvGrpSpPr>
        <p:grpSpPr>
          <a:xfrm>
            <a:off x="1674999" y="2341338"/>
            <a:ext cx="1083384" cy="1083384"/>
            <a:chOff x="2269772" y="2930543"/>
            <a:chExt cx="1027265" cy="1027265"/>
          </a:xfrm>
          <a:solidFill>
            <a:srgbClr val="595959"/>
          </a:solidFill>
        </p:grpSpPr>
        <p:sp>
          <p:nvSpPr>
            <p:cNvPr id="18" name="椭圆 17"/>
            <p:cNvSpPr/>
            <p:nvPr/>
          </p:nvSpPr>
          <p:spPr>
            <a:xfrm>
              <a:off x="2269772" y="2930543"/>
              <a:ext cx="1027265" cy="10272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9" name="图片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flipV="1">
              <a:off x="2522294" y="3173082"/>
              <a:ext cx="505638" cy="505824"/>
            </a:xfrm>
            <a:prstGeom prst="rect">
              <a:avLst/>
            </a:prstGeom>
            <a:grpFill/>
          </p:spPr>
        </p:pic>
      </p:grpSp>
      <p:grpSp>
        <p:nvGrpSpPr>
          <p:cNvPr id="20" name="组合 19"/>
          <p:cNvGrpSpPr/>
          <p:nvPr/>
        </p:nvGrpSpPr>
        <p:grpSpPr>
          <a:xfrm>
            <a:off x="3961375" y="2341338"/>
            <a:ext cx="1083384" cy="1083384"/>
            <a:chOff x="4437714" y="2930543"/>
            <a:chExt cx="1027265" cy="1027265"/>
          </a:xfrm>
        </p:grpSpPr>
        <p:sp>
          <p:nvSpPr>
            <p:cNvPr id="21" name="椭圆 20"/>
            <p:cNvSpPr/>
            <p:nvPr/>
          </p:nvSpPr>
          <p:spPr>
            <a:xfrm>
              <a:off x="4437714" y="2930543"/>
              <a:ext cx="1027265" cy="1027265"/>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2" name="图片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V="1">
              <a:off x="4709362" y="3189126"/>
              <a:ext cx="492786" cy="492786"/>
            </a:xfrm>
            <a:prstGeom prst="rect">
              <a:avLst/>
            </a:prstGeom>
          </p:spPr>
        </p:pic>
      </p:grpSp>
      <p:grpSp>
        <p:nvGrpSpPr>
          <p:cNvPr id="23" name="组合 22"/>
          <p:cNvGrpSpPr/>
          <p:nvPr/>
        </p:nvGrpSpPr>
        <p:grpSpPr>
          <a:xfrm>
            <a:off x="8534126" y="2341338"/>
            <a:ext cx="1083384" cy="1083384"/>
            <a:chOff x="8773597" y="2930543"/>
            <a:chExt cx="1027265" cy="1027265"/>
          </a:xfrm>
        </p:grpSpPr>
        <p:sp>
          <p:nvSpPr>
            <p:cNvPr id="24" name="椭圆 23"/>
            <p:cNvSpPr/>
            <p:nvPr/>
          </p:nvSpPr>
          <p:spPr>
            <a:xfrm>
              <a:off x="8773597" y="2930543"/>
              <a:ext cx="1027265" cy="1027265"/>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9023482" y="3173082"/>
              <a:ext cx="511620" cy="505824"/>
            </a:xfrm>
            <a:prstGeom prst="rect">
              <a:avLst/>
            </a:prstGeom>
          </p:spPr>
        </p:pic>
      </p:grpSp>
      <p:grpSp>
        <p:nvGrpSpPr>
          <p:cNvPr id="26" name="组合 25"/>
          <p:cNvGrpSpPr/>
          <p:nvPr/>
        </p:nvGrpSpPr>
        <p:grpSpPr>
          <a:xfrm>
            <a:off x="6247751" y="2341338"/>
            <a:ext cx="1083384" cy="1083384"/>
            <a:chOff x="6605656" y="2930543"/>
            <a:chExt cx="1027265" cy="1027265"/>
          </a:xfrm>
        </p:grpSpPr>
        <p:sp>
          <p:nvSpPr>
            <p:cNvPr id="27" name="椭圆 26"/>
            <p:cNvSpPr/>
            <p:nvPr/>
          </p:nvSpPr>
          <p:spPr>
            <a:xfrm>
              <a:off x="6605656" y="2930543"/>
              <a:ext cx="1027265" cy="1027265"/>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8" name="图片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flipV="1">
              <a:off x="6865030" y="3173081"/>
              <a:ext cx="505120" cy="50582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Effect transition="in" filter="fade">
                                      <p:cBhvr>
                                        <p:cTn id="9" dur="750"/>
                                        <p:tgtEl>
                                          <p:spTgt spid="17"/>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fltVal val="0"/>
                                          </p:val>
                                        </p:tav>
                                        <p:tav tm="100000">
                                          <p:val>
                                            <p:strVal val="#ppt_w"/>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Effect transition="in" filter="fade">
                                      <p:cBhvr>
                                        <p:cTn id="14" dur="1000"/>
                                        <p:tgtEl>
                                          <p:spTgt spid="9"/>
                                        </p:tgtEl>
                                      </p:cBhvr>
                                    </p:animEffect>
                                  </p:childTnLst>
                                </p:cTn>
                              </p:par>
                              <p:par>
                                <p:cTn id="15" presetID="53" presetClass="entr" presetSubtype="16" fill="hold" grpId="0" nodeType="with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250" fill="hold"/>
                                        <p:tgtEl>
                                          <p:spTgt spid="10"/>
                                        </p:tgtEl>
                                        <p:attrNameLst>
                                          <p:attrName>ppt_w</p:attrName>
                                        </p:attrNameLst>
                                      </p:cBhvr>
                                      <p:tavLst>
                                        <p:tav tm="0">
                                          <p:val>
                                            <p:fltVal val="0"/>
                                          </p:val>
                                        </p:tav>
                                        <p:tav tm="100000">
                                          <p:val>
                                            <p:strVal val="#ppt_w"/>
                                          </p:val>
                                        </p:tav>
                                      </p:tavLst>
                                    </p:anim>
                                    <p:anim calcmode="lin" valueType="num">
                                      <p:cBhvr>
                                        <p:cTn id="18" dur="1250" fill="hold"/>
                                        <p:tgtEl>
                                          <p:spTgt spid="10"/>
                                        </p:tgtEl>
                                        <p:attrNameLst>
                                          <p:attrName>ppt_h</p:attrName>
                                        </p:attrNameLst>
                                      </p:cBhvr>
                                      <p:tavLst>
                                        <p:tav tm="0">
                                          <p:val>
                                            <p:fltVal val="0"/>
                                          </p:val>
                                        </p:tav>
                                        <p:tav tm="100000">
                                          <p:val>
                                            <p:strVal val="#ppt_h"/>
                                          </p:val>
                                        </p:tav>
                                      </p:tavLst>
                                    </p:anim>
                                    <p:animEffect transition="in" filter="fade">
                                      <p:cBhvr>
                                        <p:cTn id="19" dur="1250"/>
                                        <p:tgtEl>
                                          <p:spTgt spid="10"/>
                                        </p:tgtEl>
                                      </p:cBhvr>
                                    </p:animEffect>
                                  </p:childTnLst>
                                </p:cTn>
                              </p:par>
                              <p:par>
                                <p:cTn id="20" presetID="22" presetClass="entr" presetSubtype="8" fill="hold" nodeType="withEffect">
                                  <p:stCondLst>
                                    <p:cond delay="25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2750"/>
                                        <p:tgtEl>
                                          <p:spTgt spid="2"/>
                                        </p:tgtEl>
                                      </p:cBhvr>
                                    </p:animEffect>
                                  </p:childTnLst>
                                </p:cTn>
                              </p:par>
                              <p:par>
                                <p:cTn id="23" presetID="2" presetClass="entr" presetSubtype="12" fill="hold" nodeType="withEffect">
                                  <p:stCondLst>
                                    <p:cond delay="150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1250" fill="hold"/>
                                        <p:tgtEl>
                                          <p:spTgt spid="3"/>
                                        </p:tgtEl>
                                        <p:attrNameLst>
                                          <p:attrName>ppt_x</p:attrName>
                                        </p:attrNameLst>
                                      </p:cBhvr>
                                      <p:tavLst>
                                        <p:tav tm="0">
                                          <p:val>
                                            <p:strVal val="0-#ppt_w/2"/>
                                          </p:val>
                                        </p:tav>
                                        <p:tav tm="100000">
                                          <p:val>
                                            <p:strVal val="#ppt_x"/>
                                          </p:val>
                                        </p:tav>
                                      </p:tavLst>
                                    </p:anim>
                                    <p:anim calcmode="lin" valueType="num">
                                      <p:cBhvr additive="base">
                                        <p:cTn id="26" dur="1250" fill="hold"/>
                                        <p:tgtEl>
                                          <p:spTgt spid="3"/>
                                        </p:tgtEl>
                                        <p:attrNameLst>
                                          <p:attrName>ppt_y</p:attrName>
                                        </p:attrNameLst>
                                      </p:cBhvr>
                                      <p:tavLst>
                                        <p:tav tm="0">
                                          <p:val>
                                            <p:strVal val="1+#ppt_h/2"/>
                                          </p:val>
                                        </p:tav>
                                        <p:tav tm="100000">
                                          <p:val>
                                            <p:strVal val="#ppt_y"/>
                                          </p:val>
                                        </p:tav>
                                      </p:tavLst>
                                    </p:anim>
                                  </p:childTnLst>
                                </p:cTn>
                              </p:par>
                              <p:par>
                                <p:cTn id="27" presetID="22" presetClass="entr" presetSubtype="4" fill="hold" nodeType="withEffect">
                                  <p:stCondLst>
                                    <p:cond delay="200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750"/>
                                        <p:tgtEl>
                                          <p:spTgt spid="7"/>
                                        </p:tgtEl>
                                      </p:cBhvr>
                                    </p:animEffect>
                                  </p:childTnLst>
                                </p:cTn>
                              </p:par>
                              <p:par>
                                <p:cTn id="30" presetID="2" presetClass="entr" presetSubtype="3" fill="hold" grpId="0" nodeType="withEffect">
                                  <p:stCondLst>
                                    <p:cond delay="250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1+#ppt_w/2"/>
                                          </p:val>
                                        </p:tav>
                                        <p:tav tm="100000">
                                          <p:val>
                                            <p:strVal val="#ppt_x"/>
                                          </p:val>
                                        </p:tav>
                                      </p:tavLst>
                                    </p:anim>
                                    <p:anim calcmode="lin" valueType="num">
                                      <p:cBhvr additive="base">
                                        <p:cTn id="33" dur="750" fill="hold"/>
                                        <p:tgtEl>
                                          <p:spTgt spid="8"/>
                                        </p:tgtEl>
                                        <p:attrNameLst>
                                          <p:attrName>ppt_y</p:attrName>
                                        </p:attrNameLst>
                                      </p:cBhvr>
                                      <p:tavLst>
                                        <p:tav tm="0">
                                          <p:val>
                                            <p:strVal val="0-#ppt_h/2"/>
                                          </p:val>
                                        </p:tav>
                                        <p:tav tm="100000">
                                          <p:val>
                                            <p:strVal val="#ppt_y"/>
                                          </p:val>
                                        </p:tav>
                                      </p:tavLst>
                                    </p:anim>
                                  </p:childTnLst>
                                </p:cTn>
                              </p:par>
                              <p:par>
                                <p:cTn id="34" presetID="53" presetClass="entr" presetSubtype="16" fill="hold" nodeType="withEffect">
                                  <p:stCondLst>
                                    <p:cond delay="750"/>
                                  </p:stCondLst>
                                  <p:childTnLst>
                                    <p:set>
                                      <p:cBhvr>
                                        <p:cTn id="35" dur="1" fill="hold">
                                          <p:stCondLst>
                                            <p:cond delay="0"/>
                                          </p:stCondLst>
                                        </p:cTn>
                                        <p:tgtEl>
                                          <p:spTgt spid="20"/>
                                        </p:tgtEl>
                                        <p:attrNameLst>
                                          <p:attrName>style.visibility</p:attrName>
                                        </p:attrNameLst>
                                      </p:cBhvr>
                                      <p:to>
                                        <p:strVal val="visible"/>
                                      </p:to>
                                    </p:set>
                                    <p:anim calcmode="lin" valueType="num">
                                      <p:cBhvr>
                                        <p:cTn id="36" dur="750" fill="hold"/>
                                        <p:tgtEl>
                                          <p:spTgt spid="20"/>
                                        </p:tgtEl>
                                        <p:attrNameLst>
                                          <p:attrName>ppt_w</p:attrName>
                                        </p:attrNameLst>
                                      </p:cBhvr>
                                      <p:tavLst>
                                        <p:tav tm="0">
                                          <p:val>
                                            <p:fltVal val="0"/>
                                          </p:val>
                                        </p:tav>
                                        <p:tav tm="100000">
                                          <p:val>
                                            <p:strVal val="#ppt_w"/>
                                          </p:val>
                                        </p:tav>
                                      </p:tavLst>
                                    </p:anim>
                                    <p:anim calcmode="lin" valueType="num">
                                      <p:cBhvr>
                                        <p:cTn id="37" dur="750" fill="hold"/>
                                        <p:tgtEl>
                                          <p:spTgt spid="20"/>
                                        </p:tgtEl>
                                        <p:attrNameLst>
                                          <p:attrName>ppt_h</p:attrName>
                                        </p:attrNameLst>
                                      </p:cBhvr>
                                      <p:tavLst>
                                        <p:tav tm="0">
                                          <p:val>
                                            <p:fltVal val="0"/>
                                          </p:val>
                                        </p:tav>
                                        <p:tav tm="100000">
                                          <p:val>
                                            <p:strVal val="#ppt_h"/>
                                          </p:val>
                                        </p:tav>
                                      </p:tavLst>
                                    </p:anim>
                                    <p:animEffect transition="in" filter="fade">
                                      <p:cBhvr>
                                        <p:cTn id="38" dur="750"/>
                                        <p:tgtEl>
                                          <p:spTgt spid="20"/>
                                        </p:tgtEl>
                                      </p:cBhvr>
                                    </p:animEffect>
                                  </p:childTnLst>
                                </p:cTn>
                              </p:par>
                              <p:par>
                                <p:cTn id="39" presetID="53" presetClass="entr" presetSubtype="16" fill="hold" grpId="0" nodeType="withEffect">
                                  <p:stCondLst>
                                    <p:cond delay="750"/>
                                  </p:stCondLst>
                                  <p:childTnLst>
                                    <p:set>
                                      <p:cBhvr>
                                        <p:cTn id="40" dur="1" fill="hold">
                                          <p:stCondLst>
                                            <p:cond delay="0"/>
                                          </p:stCondLst>
                                        </p:cTn>
                                        <p:tgtEl>
                                          <p:spTgt spid="11"/>
                                        </p:tgtEl>
                                        <p:attrNameLst>
                                          <p:attrName>style.visibility</p:attrName>
                                        </p:attrNameLst>
                                      </p:cBhvr>
                                      <p:to>
                                        <p:strVal val="visible"/>
                                      </p:to>
                                    </p:set>
                                    <p:anim calcmode="lin" valueType="num">
                                      <p:cBhvr>
                                        <p:cTn id="41" dur="1000" fill="hold"/>
                                        <p:tgtEl>
                                          <p:spTgt spid="11"/>
                                        </p:tgtEl>
                                        <p:attrNameLst>
                                          <p:attrName>ppt_w</p:attrName>
                                        </p:attrNameLst>
                                      </p:cBhvr>
                                      <p:tavLst>
                                        <p:tav tm="0">
                                          <p:val>
                                            <p:fltVal val="0"/>
                                          </p:val>
                                        </p:tav>
                                        <p:tav tm="100000">
                                          <p:val>
                                            <p:strVal val="#ppt_w"/>
                                          </p:val>
                                        </p:tav>
                                      </p:tavLst>
                                    </p:anim>
                                    <p:anim calcmode="lin" valueType="num">
                                      <p:cBhvr>
                                        <p:cTn id="42" dur="1000" fill="hold"/>
                                        <p:tgtEl>
                                          <p:spTgt spid="11"/>
                                        </p:tgtEl>
                                        <p:attrNameLst>
                                          <p:attrName>ppt_h</p:attrName>
                                        </p:attrNameLst>
                                      </p:cBhvr>
                                      <p:tavLst>
                                        <p:tav tm="0">
                                          <p:val>
                                            <p:fltVal val="0"/>
                                          </p:val>
                                        </p:tav>
                                        <p:tav tm="100000">
                                          <p:val>
                                            <p:strVal val="#ppt_h"/>
                                          </p:val>
                                        </p:tav>
                                      </p:tavLst>
                                    </p:anim>
                                    <p:animEffect transition="in" filter="fade">
                                      <p:cBhvr>
                                        <p:cTn id="43" dur="1000"/>
                                        <p:tgtEl>
                                          <p:spTgt spid="11"/>
                                        </p:tgtEl>
                                      </p:cBhvr>
                                    </p:animEffect>
                                  </p:childTnLst>
                                </p:cTn>
                              </p:par>
                              <p:par>
                                <p:cTn id="44" presetID="53" presetClass="entr" presetSubtype="16" fill="hold" grpId="0" nodeType="withEffect">
                                  <p:stCondLst>
                                    <p:cond delay="750"/>
                                  </p:stCondLst>
                                  <p:childTnLst>
                                    <p:set>
                                      <p:cBhvr>
                                        <p:cTn id="45" dur="1" fill="hold">
                                          <p:stCondLst>
                                            <p:cond delay="0"/>
                                          </p:stCondLst>
                                        </p:cTn>
                                        <p:tgtEl>
                                          <p:spTgt spid="12"/>
                                        </p:tgtEl>
                                        <p:attrNameLst>
                                          <p:attrName>style.visibility</p:attrName>
                                        </p:attrNameLst>
                                      </p:cBhvr>
                                      <p:to>
                                        <p:strVal val="visible"/>
                                      </p:to>
                                    </p:set>
                                    <p:anim calcmode="lin" valueType="num">
                                      <p:cBhvr>
                                        <p:cTn id="46" dur="1250" fill="hold"/>
                                        <p:tgtEl>
                                          <p:spTgt spid="12"/>
                                        </p:tgtEl>
                                        <p:attrNameLst>
                                          <p:attrName>ppt_w</p:attrName>
                                        </p:attrNameLst>
                                      </p:cBhvr>
                                      <p:tavLst>
                                        <p:tav tm="0">
                                          <p:val>
                                            <p:fltVal val="0"/>
                                          </p:val>
                                        </p:tav>
                                        <p:tav tm="100000">
                                          <p:val>
                                            <p:strVal val="#ppt_w"/>
                                          </p:val>
                                        </p:tav>
                                      </p:tavLst>
                                    </p:anim>
                                    <p:anim calcmode="lin" valueType="num">
                                      <p:cBhvr>
                                        <p:cTn id="47" dur="1250" fill="hold"/>
                                        <p:tgtEl>
                                          <p:spTgt spid="12"/>
                                        </p:tgtEl>
                                        <p:attrNameLst>
                                          <p:attrName>ppt_h</p:attrName>
                                        </p:attrNameLst>
                                      </p:cBhvr>
                                      <p:tavLst>
                                        <p:tav tm="0">
                                          <p:val>
                                            <p:fltVal val="0"/>
                                          </p:val>
                                        </p:tav>
                                        <p:tav tm="100000">
                                          <p:val>
                                            <p:strVal val="#ppt_h"/>
                                          </p:val>
                                        </p:tav>
                                      </p:tavLst>
                                    </p:anim>
                                    <p:animEffect transition="in" filter="fade">
                                      <p:cBhvr>
                                        <p:cTn id="48" dur="1250"/>
                                        <p:tgtEl>
                                          <p:spTgt spid="12"/>
                                        </p:tgtEl>
                                      </p:cBhvr>
                                    </p:animEffect>
                                  </p:childTnLst>
                                </p:cTn>
                              </p:par>
                              <p:par>
                                <p:cTn id="49" presetID="53" presetClass="entr" presetSubtype="16" fill="hold" nodeType="withEffect">
                                  <p:stCondLst>
                                    <p:cond delay="1250"/>
                                  </p:stCondLst>
                                  <p:childTnLst>
                                    <p:set>
                                      <p:cBhvr>
                                        <p:cTn id="50" dur="1" fill="hold">
                                          <p:stCondLst>
                                            <p:cond delay="0"/>
                                          </p:stCondLst>
                                        </p:cTn>
                                        <p:tgtEl>
                                          <p:spTgt spid="26"/>
                                        </p:tgtEl>
                                        <p:attrNameLst>
                                          <p:attrName>style.visibility</p:attrName>
                                        </p:attrNameLst>
                                      </p:cBhvr>
                                      <p:to>
                                        <p:strVal val="visible"/>
                                      </p:to>
                                    </p:set>
                                    <p:anim calcmode="lin" valueType="num">
                                      <p:cBhvr>
                                        <p:cTn id="51" dur="750" fill="hold"/>
                                        <p:tgtEl>
                                          <p:spTgt spid="26"/>
                                        </p:tgtEl>
                                        <p:attrNameLst>
                                          <p:attrName>ppt_w</p:attrName>
                                        </p:attrNameLst>
                                      </p:cBhvr>
                                      <p:tavLst>
                                        <p:tav tm="0">
                                          <p:val>
                                            <p:fltVal val="0"/>
                                          </p:val>
                                        </p:tav>
                                        <p:tav tm="100000">
                                          <p:val>
                                            <p:strVal val="#ppt_w"/>
                                          </p:val>
                                        </p:tav>
                                      </p:tavLst>
                                    </p:anim>
                                    <p:anim calcmode="lin" valueType="num">
                                      <p:cBhvr>
                                        <p:cTn id="52" dur="750" fill="hold"/>
                                        <p:tgtEl>
                                          <p:spTgt spid="26"/>
                                        </p:tgtEl>
                                        <p:attrNameLst>
                                          <p:attrName>ppt_h</p:attrName>
                                        </p:attrNameLst>
                                      </p:cBhvr>
                                      <p:tavLst>
                                        <p:tav tm="0">
                                          <p:val>
                                            <p:fltVal val="0"/>
                                          </p:val>
                                        </p:tav>
                                        <p:tav tm="100000">
                                          <p:val>
                                            <p:strVal val="#ppt_h"/>
                                          </p:val>
                                        </p:tav>
                                      </p:tavLst>
                                    </p:anim>
                                    <p:animEffect transition="in" filter="fade">
                                      <p:cBhvr>
                                        <p:cTn id="53" dur="750"/>
                                        <p:tgtEl>
                                          <p:spTgt spid="26"/>
                                        </p:tgtEl>
                                      </p:cBhvr>
                                    </p:animEffect>
                                  </p:childTnLst>
                                </p:cTn>
                              </p:par>
                              <p:par>
                                <p:cTn id="54" presetID="53" presetClass="entr" presetSubtype="16" fill="hold" grpId="0" nodeType="withEffect">
                                  <p:stCondLst>
                                    <p:cond delay="125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0" fill="hold"/>
                                        <p:tgtEl>
                                          <p:spTgt spid="13"/>
                                        </p:tgtEl>
                                        <p:attrNameLst>
                                          <p:attrName>ppt_w</p:attrName>
                                        </p:attrNameLst>
                                      </p:cBhvr>
                                      <p:tavLst>
                                        <p:tav tm="0">
                                          <p:val>
                                            <p:fltVal val="0"/>
                                          </p:val>
                                        </p:tav>
                                        <p:tav tm="100000">
                                          <p:val>
                                            <p:strVal val="#ppt_w"/>
                                          </p:val>
                                        </p:tav>
                                      </p:tavLst>
                                    </p:anim>
                                    <p:anim calcmode="lin" valueType="num">
                                      <p:cBhvr>
                                        <p:cTn id="57" dur="1000" fill="hold"/>
                                        <p:tgtEl>
                                          <p:spTgt spid="13"/>
                                        </p:tgtEl>
                                        <p:attrNameLst>
                                          <p:attrName>ppt_h</p:attrName>
                                        </p:attrNameLst>
                                      </p:cBhvr>
                                      <p:tavLst>
                                        <p:tav tm="0">
                                          <p:val>
                                            <p:fltVal val="0"/>
                                          </p:val>
                                        </p:tav>
                                        <p:tav tm="100000">
                                          <p:val>
                                            <p:strVal val="#ppt_h"/>
                                          </p:val>
                                        </p:tav>
                                      </p:tavLst>
                                    </p:anim>
                                    <p:animEffect transition="in" filter="fade">
                                      <p:cBhvr>
                                        <p:cTn id="58" dur="1000"/>
                                        <p:tgtEl>
                                          <p:spTgt spid="13"/>
                                        </p:tgtEl>
                                      </p:cBhvr>
                                    </p:animEffect>
                                  </p:childTnLst>
                                </p:cTn>
                              </p:par>
                              <p:par>
                                <p:cTn id="59" presetID="53" presetClass="entr" presetSubtype="16" fill="hold" grpId="0" nodeType="withEffect">
                                  <p:stCondLst>
                                    <p:cond delay="1250"/>
                                  </p:stCondLst>
                                  <p:childTnLst>
                                    <p:set>
                                      <p:cBhvr>
                                        <p:cTn id="60" dur="1" fill="hold">
                                          <p:stCondLst>
                                            <p:cond delay="0"/>
                                          </p:stCondLst>
                                        </p:cTn>
                                        <p:tgtEl>
                                          <p:spTgt spid="14"/>
                                        </p:tgtEl>
                                        <p:attrNameLst>
                                          <p:attrName>style.visibility</p:attrName>
                                        </p:attrNameLst>
                                      </p:cBhvr>
                                      <p:to>
                                        <p:strVal val="visible"/>
                                      </p:to>
                                    </p:set>
                                    <p:anim calcmode="lin" valueType="num">
                                      <p:cBhvr>
                                        <p:cTn id="61" dur="1250" fill="hold"/>
                                        <p:tgtEl>
                                          <p:spTgt spid="14"/>
                                        </p:tgtEl>
                                        <p:attrNameLst>
                                          <p:attrName>ppt_w</p:attrName>
                                        </p:attrNameLst>
                                      </p:cBhvr>
                                      <p:tavLst>
                                        <p:tav tm="0">
                                          <p:val>
                                            <p:fltVal val="0"/>
                                          </p:val>
                                        </p:tav>
                                        <p:tav tm="100000">
                                          <p:val>
                                            <p:strVal val="#ppt_w"/>
                                          </p:val>
                                        </p:tav>
                                      </p:tavLst>
                                    </p:anim>
                                    <p:anim calcmode="lin" valueType="num">
                                      <p:cBhvr>
                                        <p:cTn id="62" dur="1250" fill="hold"/>
                                        <p:tgtEl>
                                          <p:spTgt spid="14"/>
                                        </p:tgtEl>
                                        <p:attrNameLst>
                                          <p:attrName>ppt_h</p:attrName>
                                        </p:attrNameLst>
                                      </p:cBhvr>
                                      <p:tavLst>
                                        <p:tav tm="0">
                                          <p:val>
                                            <p:fltVal val="0"/>
                                          </p:val>
                                        </p:tav>
                                        <p:tav tm="100000">
                                          <p:val>
                                            <p:strVal val="#ppt_h"/>
                                          </p:val>
                                        </p:tav>
                                      </p:tavLst>
                                    </p:anim>
                                    <p:animEffect transition="in" filter="fade">
                                      <p:cBhvr>
                                        <p:cTn id="63" dur="1250"/>
                                        <p:tgtEl>
                                          <p:spTgt spid="14"/>
                                        </p:tgtEl>
                                      </p:cBhvr>
                                    </p:animEffect>
                                  </p:childTnLst>
                                </p:cTn>
                              </p:par>
                              <p:par>
                                <p:cTn id="64" presetID="53" presetClass="entr" presetSubtype="16" fill="hold" nodeType="withEffect">
                                  <p:stCondLst>
                                    <p:cond delay="1750"/>
                                  </p:stCondLst>
                                  <p:childTnLst>
                                    <p:set>
                                      <p:cBhvr>
                                        <p:cTn id="65" dur="1" fill="hold">
                                          <p:stCondLst>
                                            <p:cond delay="0"/>
                                          </p:stCondLst>
                                        </p:cTn>
                                        <p:tgtEl>
                                          <p:spTgt spid="23"/>
                                        </p:tgtEl>
                                        <p:attrNameLst>
                                          <p:attrName>style.visibility</p:attrName>
                                        </p:attrNameLst>
                                      </p:cBhvr>
                                      <p:to>
                                        <p:strVal val="visible"/>
                                      </p:to>
                                    </p:set>
                                    <p:anim calcmode="lin" valueType="num">
                                      <p:cBhvr>
                                        <p:cTn id="66" dur="750" fill="hold"/>
                                        <p:tgtEl>
                                          <p:spTgt spid="23"/>
                                        </p:tgtEl>
                                        <p:attrNameLst>
                                          <p:attrName>ppt_w</p:attrName>
                                        </p:attrNameLst>
                                      </p:cBhvr>
                                      <p:tavLst>
                                        <p:tav tm="0">
                                          <p:val>
                                            <p:fltVal val="0"/>
                                          </p:val>
                                        </p:tav>
                                        <p:tav tm="100000">
                                          <p:val>
                                            <p:strVal val="#ppt_w"/>
                                          </p:val>
                                        </p:tav>
                                      </p:tavLst>
                                    </p:anim>
                                    <p:anim calcmode="lin" valueType="num">
                                      <p:cBhvr>
                                        <p:cTn id="67" dur="750" fill="hold"/>
                                        <p:tgtEl>
                                          <p:spTgt spid="23"/>
                                        </p:tgtEl>
                                        <p:attrNameLst>
                                          <p:attrName>ppt_h</p:attrName>
                                        </p:attrNameLst>
                                      </p:cBhvr>
                                      <p:tavLst>
                                        <p:tav tm="0">
                                          <p:val>
                                            <p:fltVal val="0"/>
                                          </p:val>
                                        </p:tav>
                                        <p:tav tm="100000">
                                          <p:val>
                                            <p:strVal val="#ppt_h"/>
                                          </p:val>
                                        </p:tav>
                                      </p:tavLst>
                                    </p:anim>
                                    <p:animEffect transition="in" filter="fade">
                                      <p:cBhvr>
                                        <p:cTn id="68" dur="750"/>
                                        <p:tgtEl>
                                          <p:spTgt spid="23"/>
                                        </p:tgtEl>
                                      </p:cBhvr>
                                    </p:animEffect>
                                  </p:childTnLst>
                                </p:cTn>
                              </p:par>
                              <p:par>
                                <p:cTn id="69" presetID="53" presetClass="entr" presetSubtype="16" fill="hold" grpId="0" nodeType="withEffect">
                                  <p:stCondLst>
                                    <p:cond delay="1750"/>
                                  </p:stCondLst>
                                  <p:childTnLst>
                                    <p:set>
                                      <p:cBhvr>
                                        <p:cTn id="70" dur="1" fill="hold">
                                          <p:stCondLst>
                                            <p:cond delay="0"/>
                                          </p:stCondLst>
                                        </p:cTn>
                                        <p:tgtEl>
                                          <p:spTgt spid="15"/>
                                        </p:tgtEl>
                                        <p:attrNameLst>
                                          <p:attrName>style.visibility</p:attrName>
                                        </p:attrNameLst>
                                      </p:cBhvr>
                                      <p:to>
                                        <p:strVal val="visible"/>
                                      </p:to>
                                    </p:set>
                                    <p:anim calcmode="lin" valueType="num">
                                      <p:cBhvr>
                                        <p:cTn id="71" dur="1000" fill="hold"/>
                                        <p:tgtEl>
                                          <p:spTgt spid="15"/>
                                        </p:tgtEl>
                                        <p:attrNameLst>
                                          <p:attrName>ppt_w</p:attrName>
                                        </p:attrNameLst>
                                      </p:cBhvr>
                                      <p:tavLst>
                                        <p:tav tm="0">
                                          <p:val>
                                            <p:fltVal val="0"/>
                                          </p:val>
                                        </p:tav>
                                        <p:tav tm="100000">
                                          <p:val>
                                            <p:strVal val="#ppt_w"/>
                                          </p:val>
                                        </p:tav>
                                      </p:tavLst>
                                    </p:anim>
                                    <p:anim calcmode="lin" valueType="num">
                                      <p:cBhvr>
                                        <p:cTn id="72" dur="1000" fill="hold"/>
                                        <p:tgtEl>
                                          <p:spTgt spid="15"/>
                                        </p:tgtEl>
                                        <p:attrNameLst>
                                          <p:attrName>ppt_h</p:attrName>
                                        </p:attrNameLst>
                                      </p:cBhvr>
                                      <p:tavLst>
                                        <p:tav tm="0">
                                          <p:val>
                                            <p:fltVal val="0"/>
                                          </p:val>
                                        </p:tav>
                                        <p:tav tm="100000">
                                          <p:val>
                                            <p:strVal val="#ppt_h"/>
                                          </p:val>
                                        </p:tav>
                                      </p:tavLst>
                                    </p:anim>
                                    <p:animEffect transition="in" filter="fade">
                                      <p:cBhvr>
                                        <p:cTn id="73" dur="1000"/>
                                        <p:tgtEl>
                                          <p:spTgt spid="15"/>
                                        </p:tgtEl>
                                      </p:cBhvr>
                                    </p:animEffect>
                                  </p:childTnLst>
                                </p:cTn>
                              </p:par>
                              <p:par>
                                <p:cTn id="74" presetID="53" presetClass="entr" presetSubtype="16" fill="hold" grpId="0" nodeType="withEffect">
                                  <p:stCondLst>
                                    <p:cond delay="1750"/>
                                  </p:stCondLst>
                                  <p:childTnLst>
                                    <p:set>
                                      <p:cBhvr>
                                        <p:cTn id="75" dur="1" fill="hold">
                                          <p:stCondLst>
                                            <p:cond delay="0"/>
                                          </p:stCondLst>
                                        </p:cTn>
                                        <p:tgtEl>
                                          <p:spTgt spid="16"/>
                                        </p:tgtEl>
                                        <p:attrNameLst>
                                          <p:attrName>style.visibility</p:attrName>
                                        </p:attrNameLst>
                                      </p:cBhvr>
                                      <p:to>
                                        <p:strVal val="visible"/>
                                      </p:to>
                                    </p:set>
                                    <p:anim calcmode="lin" valueType="num">
                                      <p:cBhvr>
                                        <p:cTn id="76" dur="1250" fill="hold"/>
                                        <p:tgtEl>
                                          <p:spTgt spid="16"/>
                                        </p:tgtEl>
                                        <p:attrNameLst>
                                          <p:attrName>ppt_w</p:attrName>
                                        </p:attrNameLst>
                                      </p:cBhvr>
                                      <p:tavLst>
                                        <p:tav tm="0">
                                          <p:val>
                                            <p:fltVal val="0"/>
                                          </p:val>
                                        </p:tav>
                                        <p:tav tm="100000">
                                          <p:val>
                                            <p:strVal val="#ppt_w"/>
                                          </p:val>
                                        </p:tav>
                                      </p:tavLst>
                                    </p:anim>
                                    <p:anim calcmode="lin" valueType="num">
                                      <p:cBhvr>
                                        <p:cTn id="77" dur="1250" fill="hold"/>
                                        <p:tgtEl>
                                          <p:spTgt spid="16"/>
                                        </p:tgtEl>
                                        <p:attrNameLst>
                                          <p:attrName>ppt_h</p:attrName>
                                        </p:attrNameLst>
                                      </p:cBhvr>
                                      <p:tavLst>
                                        <p:tav tm="0">
                                          <p:val>
                                            <p:fltVal val="0"/>
                                          </p:val>
                                        </p:tav>
                                        <p:tav tm="100000">
                                          <p:val>
                                            <p:strVal val="#ppt_h"/>
                                          </p:val>
                                        </p:tav>
                                      </p:tavLst>
                                    </p:anim>
                                    <p:animEffect transition="in" filter="fade">
                                      <p:cBhvr>
                                        <p:cTn id="78" dur="1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animBg="1"/>
      <p:bldP spid="13" grpId="0" animBg="1"/>
      <p:bldP spid="14" grpId="0" animBg="1"/>
      <p:bldP spid="15"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983594" y="2879666"/>
            <a:ext cx="5202533" cy="155368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椭圆 2"/>
          <p:cNvSpPr/>
          <p:nvPr/>
        </p:nvSpPr>
        <p:spPr>
          <a:xfrm>
            <a:off x="1554990" y="2732337"/>
            <a:ext cx="7104452" cy="2156401"/>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椭圆 3"/>
          <p:cNvSpPr/>
          <p:nvPr/>
        </p:nvSpPr>
        <p:spPr>
          <a:xfrm>
            <a:off x="1139784" y="2611791"/>
            <a:ext cx="8792071" cy="259839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椭圆 4"/>
          <p:cNvSpPr/>
          <p:nvPr/>
        </p:nvSpPr>
        <p:spPr>
          <a:xfrm>
            <a:off x="563849" y="2384096"/>
            <a:ext cx="11738706" cy="368329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 name="组合 5"/>
          <p:cNvGrpSpPr/>
          <p:nvPr/>
        </p:nvGrpSpPr>
        <p:grpSpPr>
          <a:xfrm>
            <a:off x="5833351" y="4499992"/>
            <a:ext cx="2410588" cy="822918"/>
            <a:chOff x="5530850" y="4266895"/>
            <a:chExt cx="2285720" cy="780291"/>
          </a:xfrm>
        </p:grpSpPr>
        <p:sp>
          <p:nvSpPr>
            <p:cNvPr id="7" name="椭圆 6"/>
            <p:cNvSpPr/>
            <p:nvPr/>
          </p:nvSpPr>
          <p:spPr>
            <a:xfrm>
              <a:off x="5530850" y="4540200"/>
              <a:ext cx="144000" cy="144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5810529" y="4266895"/>
              <a:ext cx="2006041" cy="780291"/>
            </a:xfrm>
            <a:prstGeom prst="rect">
              <a:avLst/>
            </a:prstGeom>
            <a:noFill/>
          </p:spPr>
          <p:txBody>
            <a:bodyPr wrap="square" rtlCol="0">
              <a:spAutoFit/>
            </a:bodyPr>
            <a:lstStyle/>
            <a:p>
              <a:pPr algn="just">
                <a:lnSpc>
                  <a:spcPct val="150000"/>
                </a:lnSpc>
              </a:pPr>
              <a:r>
                <a:rPr lang="zh-CN" altLang="en-US" sz="1055">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1055"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组合 8"/>
          <p:cNvGrpSpPr/>
          <p:nvPr/>
        </p:nvGrpSpPr>
        <p:grpSpPr>
          <a:xfrm>
            <a:off x="3181380" y="4000670"/>
            <a:ext cx="2376122" cy="822918"/>
            <a:chOff x="3016250" y="3770450"/>
            <a:chExt cx="2253039" cy="780291"/>
          </a:xfrm>
        </p:grpSpPr>
        <p:sp>
          <p:nvSpPr>
            <p:cNvPr id="10" name="椭圆 9"/>
            <p:cNvSpPr/>
            <p:nvPr/>
          </p:nvSpPr>
          <p:spPr>
            <a:xfrm>
              <a:off x="3016250" y="4038600"/>
              <a:ext cx="108000" cy="108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文本框 10"/>
            <p:cNvSpPr txBox="1"/>
            <p:nvPr/>
          </p:nvSpPr>
          <p:spPr>
            <a:xfrm>
              <a:off x="3263248" y="3770450"/>
              <a:ext cx="2006041" cy="780291"/>
            </a:xfrm>
            <a:prstGeom prst="rect">
              <a:avLst/>
            </a:prstGeom>
            <a:noFill/>
          </p:spPr>
          <p:txBody>
            <a:bodyPr wrap="square" rtlCol="0">
              <a:spAutoFit/>
            </a:bodyPr>
            <a:lstStyle/>
            <a:p>
              <a:pPr algn="just">
                <a:lnSpc>
                  <a:spcPct val="150000"/>
                </a:lnSpc>
              </a:pPr>
              <a:r>
                <a:rPr lang="zh-CN" altLang="en-US" sz="1055">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1055"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2" name="组合 11"/>
          <p:cNvGrpSpPr/>
          <p:nvPr/>
        </p:nvGrpSpPr>
        <p:grpSpPr>
          <a:xfrm>
            <a:off x="9771022" y="3669819"/>
            <a:ext cx="2511442" cy="822918"/>
            <a:chOff x="9264550" y="3479724"/>
            <a:chExt cx="2381350" cy="780291"/>
          </a:xfrm>
        </p:grpSpPr>
        <p:sp>
          <p:nvSpPr>
            <p:cNvPr id="13" name="椭圆 12"/>
            <p:cNvSpPr/>
            <p:nvPr/>
          </p:nvSpPr>
          <p:spPr>
            <a:xfrm>
              <a:off x="9264550" y="3774522"/>
              <a:ext cx="216000" cy="21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文本框 13"/>
            <p:cNvSpPr txBox="1"/>
            <p:nvPr/>
          </p:nvSpPr>
          <p:spPr>
            <a:xfrm>
              <a:off x="9639859" y="3479724"/>
              <a:ext cx="2006041" cy="780291"/>
            </a:xfrm>
            <a:prstGeom prst="rect">
              <a:avLst/>
            </a:prstGeom>
            <a:noFill/>
          </p:spPr>
          <p:txBody>
            <a:bodyPr wrap="square" rtlCol="0">
              <a:spAutoFit/>
            </a:bodyPr>
            <a:lstStyle/>
            <a:p>
              <a:pPr algn="just">
                <a:lnSpc>
                  <a:spcPct val="150000"/>
                </a:lnSpc>
              </a:pPr>
              <a:r>
                <a:rPr lang="zh-CN" altLang="en-US" sz="1055">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1055"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5" name="组合 14"/>
          <p:cNvGrpSpPr/>
          <p:nvPr/>
        </p:nvGrpSpPr>
        <p:grpSpPr>
          <a:xfrm>
            <a:off x="6601161" y="2281456"/>
            <a:ext cx="2525892" cy="822918"/>
            <a:chOff x="8723800" y="2098066"/>
            <a:chExt cx="2395051" cy="780291"/>
          </a:xfrm>
        </p:grpSpPr>
        <p:sp>
          <p:nvSpPr>
            <p:cNvPr id="16" name="椭圆 15"/>
            <p:cNvSpPr/>
            <p:nvPr/>
          </p:nvSpPr>
          <p:spPr>
            <a:xfrm>
              <a:off x="8723800" y="2399200"/>
              <a:ext cx="180000" cy="180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文本框 16"/>
            <p:cNvSpPr txBox="1"/>
            <p:nvPr/>
          </p:nvSpPr>
          <p:spPr>
            <a:xfrm>
              <a:off x="9112810" y="2098066"/>
              <a:ext cx="2006041" cy="780291"/>
            </a:xfrm>
            <a:prstGeom prst="rect">
              <a:avLst/>
            </a:prstGeom>
            <a:noFill/>
          </p:spPr>
          <p:txBody>
            <a:bodyPr wrap="square" rtlCol="0">
              <a:spAutoFit/>
            </a:bodyPr>
            <a:lstStyle/>
            <a:p>
              <a:pPr algn="just">
                <a:lnSpc>
                  <a:spcPct val="150000"/>
                </a:lnSpc>
              </a:pPr>
              <a:r>
                <a:rPr lang="zh-CN" altLang="en-US" sz="1055">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altLang="zh-CN" sz="1055"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750" fill="hold"/>
                                        <p:tgtEl>
                                          <p:spTgt spid="2"/>
                                        </p:tgtEl>
                                        <p:attrNameLst>
                                          <p:attrName>ppt_x</p:attrName>
                                        </p:attrNameLst>
                                      </p:cBhvr>
                                      <p:tavLst>
                                        <p:tav tm="0">
                                          <p:val>
                                            <p:strVal val="#ppt_x"/>
                                          </p:val>
                                        </p:tav>
                                        <p:tav tm="100000">
                                          <p:val>
                                            <p:strVal val="#ppt_x"/>
                                          </p:val>
                                        </p:tav>
                                      </p:tavLst>
                                    </p:anim>
                                    <p:anim calcmode="lin" valueType="num">
                                      <p:cBhvr additive="base">
                                        <p:cTn id="8" dur="1750" fill="hold"/>
                                        <p:tgtEl>
                                          <p:spTgt spid="2"/>
                                        </p:tgtEl>
                                        <p:attrNameLst>
                                          <p:attrName>ppt_y</p:attrName>
                                        </p:attrNameLst>
                                      </p:cBhvr>
                                      <p:tavLst>
                                        <p:tav tm="0">
                                          <p:val>
                                            <p:strVal val="1+#ppt_h/2"/>
                                          </p:val>
                                        </p:tav>
                                        <p:tav tm="100000">
                                          <p:val>
                                            <p:strVal val="#ppt_y"/>
                                          </p:val>
                                        </p:tav>
                                      </p:tavLst>
                                    </p:anim>
                                  </p:childTnLst>
                                </p:cTn>
                              </p:par>
                              <p:par>
                                <p:cTn id="9" presetID="6" presetClass="emph" presetSubtype="0" accel="10000" decel="10000" fill="hold" grpId="1" nodeType="withEffect">
                                  <p:stCondLst>
                                    <p:cond delay="250"/>
                                  </p:stCondLst>
                                  <p:childTnLst>
                                    <p:animScale>
                                      <p:cBhvr>
                                        <p:cTn id="10" dur="1000" fill="hold"/>
                                        <p:tgtEl>
                                          <p:spTgt spid="2"/>
                                        </p:tgtEl>
                                      </p:cBhvr>
                                      <p:by x="150000" y="150000"/>
                                    </p:animScale>
                                  </p:childTnLst>
                                </p:cTn>
                              </p:par>
                              <p:par>
                                <p:cTn id="11" presetID="6" presetClass="emph" presetSubtype="0" accel="10000" decel="10000" fill="hold" grpId="2" nodeType="withEffect">
                                  <p:stCondLst>
                                    <p:cond delay="1250"/>
                                  </p:stCondLst>
                                  <p:childTnLst>
                                    <p:animScale>
                                      <p:cBhvr>
                                        <p:cTn id="12" dur="1000" fill="hold"/>
                                        <p:tgtEl>
                                          <p:spTgt spid="2"/>
                                        </p:tgtEl>
                                      </p:cBhvr>
                                      <p:by x="66000" y="66000"/>
                                    </p:animScale>
                                  </p:childTnLst>
                                </p:cTn>
                              </p:par>
                              <p:par>
                                <p:cTn id="13" presetID="53" presetClass="entr" presetSubtype="16" fill="hold" nodeType="withEffect">
                                  <p:stCondLst>
                                    <p:cond delay="15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750" fill="hold"/>
                                        <p:tgtEl>
                                          <p:spTgt spid="15"/>
                                        </p:tgtEl>
                                        <p:attrNameLst>
                                          <p:attrName>ppt_w</p:attrName>
                                        </p:attrNameLst>
                                      </p:cBhvr>
                                      <p:tavLst>
                                        <p:tav tm="0">
                                          <p:val>
                                            <p:fltVal val="0"/>
                                          </p:val>
                                        </p:tav>
                                        <p:tav tm="100000">
                                          <p:val>
                                            <p:strVal val="#ppt_w"/>
                                          </p:val>
                                        </p:tav>
                                      </p:tavLst>
                                    </p:anim>
                                    <p:anim calcmode="lin" valueType="num">
                                      <p:cBhvr>
                                        <p:cTn id="16" dur="1750" fill="hold"/>
                                        <p:tgtEl>
                                          <p:spTgt spid="15"/>
                                        </p:tgtEl>
                                        <p:attrNameLst>
                                          <p:attrName>ppt_h</p:attrName>
                                        </p:attrNameLst>
                                      </p:cBhvr>
                                      <p:tavLst>
                                        <p:tav tm="0">
                                          <p:val>
                                            <p:fltVal val="0"/>
                                          </p:val>
                                        </p:tav>
                                        <p:tav tm="100000">
                                          <p:val>
                                            <p:strVal val="#ppt_h"/>
                                          </p:val>
                                        </p:tav>
                                      </p:tavLst>
                                    </p:anim>
                                    <p:animEffect transition="in" filter="fade">
                                      <p:cBhvr>
                                        <p:cTn id="17" dur="1750"/>
                                        <p:tgtEl>
                                          <p:spTgt spid="15"/>
                                        </p:tgtEl>
                                      </p:cBhvr>
                                    </p:animEffect>
                                  </p:childTnLst>
                                </p:cTn>
                              </p:par>
                              <p:par>
                                <p:cTn id="18" presetID="42" presetClass="path" presetSubtype="0" accel="50000" decel="50000" fill="hold" nodeType="withEffect">
                                  <p:stCondLst>
                                    <p:cond delay="1500"/>
                                  </p:stCondLst>
                                  <p:childTnLst>
                                    <p:animMotion origin="layout" path="M -0.11654 0.02917 L 1.45833E-6 -1.85185E-6 " pathEditMode="relative" rAng="0" ptsTypes="AA">
                                      <p:cBhvr>
                                        <p:cTn id="19" dur="1750" fill="hold"/>
                                        <p:tgtEl>
                                          <p:spTgt spid="15"/>
                                        </p:tgtEl>
                                        <p:attrNameLst>
                                          <p:attrName>ppt_x</p:attrName>
                                          <p:attrName>ppt_y</p:attrName>
                                        </p:attrNameLst>
                                      </p:cBhvr>
                                      <p:rCtr x="5820" y="-1458"/>
                                    </p:animMotion>
                                  </p:childTnLst>
                                </p:cTn>
                              </p:par>
                              <p:par>
                                <p:cTn id="20" presetID="2" presetClass="entr" presetSubtype="4"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1750" fill="hold"/>
                                        <p:tgtEl>
                                          <p:spTgt spid="3"/>
                                        </p:tgtEl>
                                        <p:attrNameLst>
                                          <p:attrName>ppt_x</p:attrName>
                                        </p:attrNameLst>
                                      </p:cBhvr>
                                      <p:tavLst>
                                        <p:tav tm="0">
                                          <p:val>
                                            <p:strVal val="#ppt_x"/>
                                          </p:val>
                                        </p:tav>
                                        <p:tav tm="100000">
                                          <p:val>
                                            <p:strVal val="#ppt_x"/>
                                          </p:val>
                                        </p:tav>
                                      </p:tavLst>
                                    </p:anim>
                                    <p:anim calcmode="lin" valueType="num">
                                      <p:cBhvr additive="base">
                                        <p:cTn id="23" dur="1750" fill="hold"/>
                                        <p:tgtEl>
                                          <p:spTgt spid="3"/>
                                        </p:tgtEl>
                                        <p:attrNameLst>
                                          <p:attrName>ppt_y</p:attrName>
                                        </p:attrNameLst>
                                      </p:cBhvr>
                                      <p:tavLst>
                                        <p:tav tm="0">
                                          <p:val>
                                            <p:strVal val="1+#ppt_h/2"/>
                                          </p:val>
                                        </p:tav>
                                        <p:tav tm="100000">
                                          <p:val>
                                            <p:strVal val="#ppt_y"/>
                                          </p:val>
                                        </p:tav>
                                      </p:tavLst>
                                    </p:anim>
                                  </p:childTnLst>
                                </p:cTn>
                              </p:par>
                              <p:par>
                                <p:cTn id="24" presetID="6" presetClass="emph" presetSubtype="0" accel="8000" decel="8000" fill="hold" grpId="1" nodeType="withEffect">
                                  <p:stCondLst>
                                    <p:cond delay="500"/>
                                  </p:stCondLst>
                                  <p:childTnLst>
                                    <p:animScale>
                                      <p:cBhvr>
                                        <p:cTn id="25" dur="1250" fill="hold"/>
                                        <p:tgtEl>
                                          <p:spTgt spid="3"/>
                                        </p:tgtEl>
                                      </p:cBhvr>
                                      <p:by x="150000" y="150000"/>
                                    </p:animScale>
                                  </p:childTnLst>
                                </p:cTn>
                              </p:par>
                              <p:par>
                                <p:cTn id="26" presetID="6" presetClass="emph" presetSubtype="0" accel="10000" decel="10000" fill="hold" grpId="2" nodeType="withEffect">
                                  <p:stCondLst>
                                    <p:cond delay="1750"/>
                                  </p:stCondLst>
                                  <p:childTnLst>
                                    <p:animScale>
                                      <p:cBhvr>
                                        <p:cTn id="27" dur="1000" fill="hold"/>
                                        <p:tgtEl>
                                          <p:spTgt spid="3"/>
                                        </p:tgtEl>
                                      </p:cBhvr>
                                      <p:by x="66000" y="66000"/>
                                    </p:animScale>
                                  </p:childTnLst>
                                </p:cTn>
                              </p:par>
                              <p:par>
                                <p:cTn id="28" presetID="53" presetClass="entr" presetSubtype="16" fill="hold" nodeType="withEffect">
                                  <p:stCondLst>
                                    <p:cond delay="2000"/>
                                  </p:stCondLst>
                                  <p:childTnLst>
                                    <p:set>
                                      <p:cBhvr>
                                        <p:cTn id="29" dur="1" fill="hold">
                                          <p:stCondLst>
                                            <p:cond delay="0"/>
                                          </p:stCondLst>
                                        </p:cTn>
                                        <p:tgtEl>
                                          <p:spTgt spid="12"/>
                                        </p:tgtEl>
                                        <p:attrNameLst>
                                          <p:attrName>style.visibility</p:attrName>
                                        </p:attrNameLst>
                                      </p:cBhvr>
                                      <p:to>
                                        <p:strVal val="visible"/>
                                      </p:to>
                                    </p:set>
                                    <p:anim calcmode="lin" valueType="num">
                                      <p:cBhvr>
                                        <p:cTn id="30" dur="1750" fill="hold"/>
                                        <p:tgtEl>
                                          <p:spTgt spid="12"/>
                                        </p:tgtEl>
                                        <p:attrNameLst>
                                          <p:attrName>ppt_w</p:attrName>
                                        </p:attrNameLst>
                                      </p:cBhvr>
                                      <p:tavLst>
                                        <p:tav tm="0">
                                          <p:val>
                                            <p:fltVal val="0"/>
                                          </p:val>
                                        </p:tav>
                                        <p:tav tm="100000">
                                          <p:val>
                                            <p:strVal val="#ppt_w"/>
                                          </p:val>
                                        </p:tav>
                                      </p:tavLst>
                                    </p:anim>
                                    <p:anim calcmode="lin" valueType="num">
                                      <p:cBhvr>
                                        <p:cTn id="31" dur="1750" fill="hold"/>
                                        <p:tgtEl>
                                          <p:spTgt spid="12"/>
                                        </p:tgtEl>
                                        <p:attrNameLst>
                                          <p:attrName>ppt_h</p:attrName>
                                        </p:attrNameLst>
                                      </p:cBhvr>
                                      <p:tavLst>
                                        <p:tav tm="0">
                                          <p:val>
                                            <p:fltVal val="0"/>
                                          </p:val>
                                        </p:tav>
                                        <p:tav tm="100000">
                                          <p:val>
                                            <p:strVal val="#ppt_h"/>
                                          </p:val>
                                        </p:tav>
                                      </p:tavLst>
                                    </p:anim>
                                    <p:animEffect transition="in" filter="fade">
                                      <p:cBhvr>
                                        <p:cTn id="32" dur="1750"/>
                                        <p:tgtEl>
                                          <p:spTgt spid="12"/>
                                        </p:tgtEl>
                                      </p:cBhvr>
                                    </p:animEffect>
                                  </p:childTnLst>
                                </p:cTn>
                              </p:par>
                              <p:par>
                                <p:cTn id="33" presetID="42" presetClass="path" presetSubtype="0" accel="50000" decel="50000" fill="hold" nodeType="withEffect">
                                  <p:stCondLst>
                                    <p:cond delay="2000"/>
                                  </p:stCondLst>
                                  <p:childTnLst>
                                    <p:animMotion origin="layout" path="M -0.31224 -0.08218 L -2.08333E-6 0 " pathEditMode="relative" rAng="0" ptsTypes="AA">
                                      <p:cBhvr>
                                        <p:cTn id="34" dur="1750" fill="hold"/>
                                        <p:tgtEl>
                                          <p:spTgt spid="12"/>
                                        </p:tgtEl>
                                        <p:attrNameLst>
                                          <p:attrName>ppt_x</p:attrName>
                                          <p:attrName>ppt_y</p:attrName>
                                        </p:attrNameLst>
                                      </p:cBhvr>
                                      <p:rCtr x="15612" y="4097"/>
                                    </p:animMotion>
                                  </p:childTnLst>
                                </p:cTn>
                              </p:par>
                              <p:par>
                                <p:cTn id="35" presetID="2" presetClass="entr" presetSubtype="4" fill="hold" grpId="0" nodeType="withEffect">
                                  <p:stCondLst>
                                    <p:cond delay="75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1750" fill="hold"/>
                                        <p:tgtEl>
                                          <p:spTgt spid="4"/>
                                        </p:tgtEl>
                                        <p:attrNameLst>
                                          <p:attrName>ppt_x</p:attrName>
                                        </p:attrNameLst>
                                      </p:cBhvr>
                                      <p:tavLst>
                                        <p:tav tm="0">
                                          <p:val>
                                            <p:strVal val="#ppt_x"/>
                                          </p:val>
                                        </p:tav>
                                        <p:tav tm="100000">
                                          <p:val>
                                            <p:strVal val="#ppt_x"/>
                                          </p:val>
                                        </p:tav>
                                      </p:tavLst>
                                    </p:anim>
                                    <p:anim calcmode="lin" valueType="num">
                                      <p:cBhvr additive="base">
                                        <p:cTn id="38" dur="1750" fill="hold"/>
                                        <p:tgtEl>
                                          <p:spTgt spid="4"/>
                                        </p:tgtEl>
                                        <p:attrNameLst>
                                          <p:attrName>ppt_y</p:attrName>
                                        </p:attrNameLst>
                                      </p:cBhvr>
                                      <p:tavLst>
                                        <p:tav tm="0">
                                          <p:val>
                                            <p:strVal val="1+#ppt_h/2"/>
                                          </p:val>
                                        </p:tav>
                                        <p:tav tm="100000">
                                          <p:val>
                                            <p:strVal val="#ppt_y"/>
                                          </p:val>
                                        </p:tav>
                                      </p:tavLst>
                                    </p:anim>
                                  </p:childTnLst>
                                </p:cTn>
                              </p:par>
                              <p:par>
                                <p:cTn id="39" presetID="6" presetClass="emph" presetSubtype="0" accel="6600" decel="6600" fill="hold" grpId="1" nodeType="withEffect">
                                  <p:stCondLst>
                                    <p:cond delay="750"/>
                                  </p:stCondLst>
                                  <p:childTnLst>
                                    <p:animScale>
                                      <p:cBhvr>
                                        <p:cTn id="40" dur="1500" fill="hold"/>
                                        <p:tgtEl>
                                          <p:spTgt spid="4"/>
                                        </p:tgtEl>
                                      </p:cBhvr>
                                      <p:by x="150000" y="150000"/>
                                    </p:animScale>
                                  </p:childTnLst>
                                </p:cTn>
                              </p:par>
                              <p:par>
                                <p:cTn id="41" presetID="6" presetClass="emph" presetSubtype="0" accel="10000" decel="10000" fill="hold" grpId="2" nodeType="withEffect">
                                  <p:stCondLst>
                                    <p:cond delay="2250"/>
                                  </p:stCondLst>
                                  <p:childTnLst>
                                    <p:animScale>
                                      <p:cBhvr>
                                        <p:cTn id="42" dur="1000" fill="hold"/>
                                        <p:tgtEl>
                                          <p:spTgt spid="4"/>
                                        </p:tgtEl>
                                      </p:cBhvr>
                                      <p:by x="66000" y="66000"/>
                                    </p:animScale>
                                  </p:childTnLst>
                                </p:cTn>
                              </p:par>
                              <p:par>
                                <p:cTn id="43" presetID="53" presetClass="entr" presetSubtype="16" fill="hold" nodeType="withEffect">
                                  <p:stCondLst>
                                    <p:cond delay="2500"/>
                                  </p:stCondLst>
                                  <p:childTnLst>
                                    <p:set>
                                      <p:cBhvr>
                                        <p:cTn id="44" dur="1" fill="hold">
                                          <p:stCondLst>
                                            <p:cond delay="0"/>
                                          </p:stCondLst>
                                        </p:cTn>
                                        <p:tgtEl>
                                          <p:spTgt spid="6"/>
                                        </p:tgtEl>
                                        <p:attrNameLst>
                                          <p:attrName>style.visibility</p:attrName>
                                        </p:attrNameLst>
                                      </p:cBhvr>
                                      <p:to>
                                        <p:strVal val="visible"/>
                                      </p:to>
                                    </p:set>
                                    <p:anim calcmode="lin" valueType="num">
                                      <p:cBhvr>
                                        <p:cTn id="45" dur="1750" fill="hold"/>
                                        <p:tgtEl>
                                          <p:spTgt spid="6"/>
                                        </p:tgtEl>
                                        <p:attrNameLst>
                                          <p:attrName>ppt_w</p:attrName>
                                        </p:attrNameLst>
                                      </p:cBhvr>
                                      <p:tavLst>
                                        <p:tav tm="0">
                                          <p:val>
                                            <p:fltVal val="0"/>
                                          </p:val>
                                        </p:tav>
                                        <p:tav tm="100000">
                                          <p:val>
                                            <p:strVal val="#ppt_w"/>
                                          </p:val>
                                        </p:tav>
                                      </p:tavLst>
                                    </p:anim>
                                    <p:anim calcmode="lin" valueType="num">
                                      <p:cBhvr>
                                        <p:cTn id="46" dur="1750" fill="hold"/>
                                        <p:tgtEl>
                                          <p:spTgt spid="6"/>
                                        </p:tgtEl>
                                        <p:attrNameLst>
                                          <p:attrName>ppt_h</p:attrName>
                                        </p:attrNameLst>
                                      </p:cBhvr>
                                      <p:tavLst>
                                        <p:tav tm="0">
                                          <p:val>
                                            <p:fltVal val="0"/>
                                          </p:val>
                                        </p:tav>
                                        <p:tav tm="100000">
                                          <p:val>
                                            <p:strVal val="#ppt_h"/>
                                          </p:val>
                                        </p:tav>
                                      </p:tavLst>
                                    </p:anim>
                                    <p:animEffect transition="in" filter="fade">
                                      <p:cBhvr>
                                        <p:cTn id="47" dur="1750"/>
                                        <p:tgtEl>
                                          <p:spTgt spid="6"/>
                                        </p:tgtEl>
                                      </p:cBhvr>
                                    </p:animEffect>
                                  </p:childTnLst>
                                </p:cTn>
                              </p:par>
                              <p:par>
                                <p:cTn id="48" presetID="42" presetClass="path" presetSubtype="0" accel="50000" decel="50000" fill="hold" nodeType="withEffect">
                                  <p:stCondLst>
                                    <p:cond delay="2500"/>
                                  </p:stCondLst>
                                  <p:childTnLst>
                                    <p:animMotion origin="layout" path="M -0.06888 -0.1375 L 4.16667E-6 -4.81481E-6 " pathEditMode="relative" rAng="0" ptsTypes="AA">
                                      <p:cBhvr>
                                        <p:cTn id="49" dur="1750" fill="hold"/>
                                        <p:tgtEl>
                                          <p:spTgt spid="6"/>
                                        </p:tgtEl>
                                        <p:attrNameLst>
                                          <p:attrName>ppt_x</p:attrName>
                                          <p:attrName>ppt_y</p:attrName>
                                        </p:attrNameLst>
                                      </p:cBhvr>
                                      <p:rCtr x="3438" y="6875"/>
                                    </p:animMotion>
                                  </p:childTnLst>
                                </p:cTn>
                              </p:par>
                              <p:par>
                                <p:cTn id="50" presetID="53" presetClass="entr" presetSubtype="16" fill="hold" nodeType="withEffect">
                                  <p:stCondLst>
                                    <p:cond delay="3000"/>
                                  </p:stCondLst>
                                  <p:childTnLst>
                                    <p:set>
                                      <p:cBhvr>
                                        <p:cTn id="51" dur="1" fill="hold">
                                          <p:stCondLst>
                                            <p:cond delay="0"/>
                                          </p:stCondLst>
                                        </p:cTn>
                                        <p:tgtEl>
                                          <p:spTgt spid="9"/>
                                        </p:tgtEl>
                                        <p:attrNameLst>
                                          <p:attrName>style.visibility</p:attrName>
                                        </p:attrNameLst>
                                      </p:cBhvr>
                                      <p:to>
                                        <p:strVal val="visible"/>
                                      </p:to>
                                    </p:set>
                                    <p:anim calcmode="lin" valueType="num">
                                      <p:cBhvr>
                                        <p:cTn id="52" dur="1500" fill="hold"/>
                                        <p:tgtEl>
                                          <p:spTgt spid="9"/>
                                        </p:tgtEl>
                                        <p:attrNameLst>
                                          <p:attrName>ppt_w</p:attrName>
                                        </p:attrNameLst>
                                      </p:cBhvr>
                                      <p:tavLst>
                                        <p:tav tm="0">
                                          <p:val>
                                            <p:fltVal val="0"/>
                                          </p:val>
                                        </p:tav>
                                        <p:tav tm="100000">
                                          <p:val>
                                            <p:strVal val="#ppt_w"/>
                                          </p:val>
                                        </p:tav>
                                      </p:tavLst>
                                    </p:anim>
                                    <p:anim calcmode="lin" valueType="num">
                                      <p:cBhvr>
                                        <p:cTn id="53" dur="1500" fill="hold"/>
                                        <p:tgtEl>
                                          <p:spTgt spid="9"/>
                                        </p:tgtEl>
                                        <p:attrNameLst>
                                          <p:attrName>ppt_h</p:attrName>
                                        </p:attrNameLst>
                                      </p:cBhvr>
                                      <p:tavLst>
                                        <p:tav tm="0">
                                          <p:val>
                                            <p:fltVal val="0"/>
                                          </p:val>
                                        </p:tav>
                                        <p:tav tm="100000">
                                          <p:val>
                                            <p:strVal val="#ppt_h"/>
                                          </p:val>
                                        </p:tav>
                                      </p:tavLst>
                                    </p:anim>
                                    <p:animEffect transition="in" filter="fade">
                                      <p:cBhvr>
                                        <p:cTn id="54" dur="1500"/>
                                        <p:tgtEl>
                                          <p:spTgt spid="9"/>
                                        </p:tgtEl>
                                      </p:cBhvr>
                                    </p:animEffect>
                                  </p:childTnLst>
                                </p:cTn>
                              </p:par>
                              <p:par>
                                <p:cTn id="55" presetID="42" presetClass="path" presetSubtype="0" accel="50000" decel="50000" fill="hold" nodeType="withEffect">
                                  <p:stCondLst>
                                    <p:cond delay="3000"/>
                                  </p:stCondLst>
                                  <p:childTnLst>
                                    <p:animMotion origin="layout" path="M 0.00235 -0.06875 L 0.00026 -0.00023 " pathEditMode="relative" rAng="0" ptsTypes="AA">
                                      <p:cBhvr>
                                        <p:cTn id="56" dur="1500" fill="hold"/>
                                        <p:tgtEl>
                                          <p:spTgt spid="9"/>
                                        </p:tgtEl>
                                        <p:attrNameLst>
                                          <p:attrName>ppt_x</p:attrName>
                                          <p:attrName>ppt_y</p:attrName>
                                        </p:attrNameLst>
                                      </p:cBhvr>
                                      <p:rCtr x="-104" y="3426"/>
                                    </p:animMotion>
                                  </p:childTnLst>
                                </p:cTn>
                              </p:par>
                              <p:par>
                                <p:cTn id="57" presetID="2" presetClass="entr" presetSubtype="4" fill="hold" grpId="0" nodeType="withEffect">
                                  <p:stCondLst>
                                    <p:cond delay="100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1750" fill="hold"/>
                                        <p:tgtEl>
                                          <p:spTgt spid="5"/>
                                        </p:tgtEl>
                                        <p:attrNameLst>
                                          <p:attrName>ppt_x</p:attrName>
                                        </p:attrNameLst>
                                      </p:cBhvr>
                                      <p:tavLst>
                                        <p:tav tm="0">
                                          <p:val>
                                            <p:strVal val="#ppt_x"/>
                                          </p:val>
                                        </p:tav>
                                        <p:tav tm="100000">
                                          <p:val>
                                            <p:strVal val="#ppt_x"/>
                                          </p:val>
                                        </p:tav>
                                      </p:tavLst>
                                    </p:anim>
                                    <p:anim calcmode="lin" valueType="num">
                                      <p:cBhvr additive="base">
                                        <p:cTn id="60" dur="1750" fill="hold"/>
                                        <p:tgtEl>
                                          <p:spTgt spid="5"/>
                                        </p:tgtEl>
                                        <p:attrNameLst>
                                          <p:attrName>ppt_y</p:attrName>
                                        </p:attrNameLst>
                                      </p:cBhvr>
                                      <p:tavLst>
                                        <p:tav tm="0">
                                          <p:val>
                                            <p:strVal val="1+#ppt_h/2"/>
                                          </p:val>
                                        </p:tav>
                                        <p:tav tm="100000">
                                          <p:val>
                                            <p:strVal val="#ppt_y"/>
                                          </p:val>
                                        </p:tav>
                                      </p:tavLst>
                                    </p:anim>
                                  </p:childTnLst>
                                </p:cTn>
                              </p:par>
                              <p:par>
                                <p:cTn id="61" presetID="6" presetClass="emph" presetSubtype="0" accel="5700" decel="5700" fill="hold" grpId="1" nodeType="withEffect">
                                  <p:stCondLst>
                                    <p:cond delay="1000"/>
                                  </p:stCondLst>
                                  <p:childTnLst>
                                    <p:animScale>
                                      <p:cBhvr>
                                        <p:cTn id="62" dur="1750" fill="hold"/>
                                        <p:tgtEl>
                                          <p:spTgt spid="5"/>
                                        </p:tgtEl>
                                      </p:cBhvr>
                                      <p:by x="150000" y="150000"/>
                                    </p:animScale>
                                  </p:childTnLst>
                                </p:cTn>
                              </p:par>
                              <p:par>
                                <p:cTn id="63" presetID="6" presetClass="emph" presetSubtype="0" accel="10000" decel="10000" fill="hold" grpId="2" nodeType="withEffect">
                                  <p:stCondLst>
                                    <p:cond delay="2750"/>
                                  </p:stCondLst>
                                  <p:childTnLst>
                                    <p:animScale>
                                      <p:cBhvr>
                                        <p:cTn id="64" dur="1000" fill="hold"/>
                                        <p:tgtEl>
                                          <p:spTgt spid="5"/>
                                        </p:tgtEl>
                                      </p:cBhvr>
                                      <p:by x="66000" y="66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3" grpId="0" animBg="1"/>
      <p:bldP spid="3" grpId="1" animBg="1"/>
      <p:bldP spid="3" grpId="2" animBg="1"/>
      <p:bldP spid="4" grpId="0" animBg="1"/>
      <p:bldP spid="4" grpId="1" animBg="1"/>
      <p:bldP spid="4" grpId="2" animBg="1"/>
      <p:bldP spid="5" grpId="0" animBg="1"/>
      <p:bldP spid="5" grpId="1" animBg="1"/>
      <p:bldP spid="5"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1"/>
          <p:cNvSpPr/>
          <p:nvPr/>
        </p:nvSpPr>
        <p:spPr>
          <a:xfrm>
            <a:off x="1702025" y="3172902"/>
            <a:ext cx="379284" cy="3685098"/>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 name="Group 58"/>
          <p:cNvGrpSpPr/>
          <p:nvPr/>
        </p:nvGrpSpPr>
        <p:grpSpPr>
          <a:xfrm>
            <a:off x="1702027" y="2659296"/>
            <a:ext cx="4374190" cy="663736"/>
            <a:chOff x="643467" y="1947984"/>
            <a:chExt cx="4045562" cy="629355"/>
          </a:xfrm>
          <a:solidFill>
            <a:srgbClr val="A6A6A6"/>
          </a:solidFill>
        </p:grpSpPr>
        <p:sp>
          <p:nvSpPr>
            <p:cNvPr id="4" name="Right Arrow 30"/>
            <p:cNvSpPr/>
            <p:nvPr/>
          </p:nvSpPr>
          <p:spPr>
            <a:xfrm>
              <a:off x="1003098" y="1947984"/>
              <a:ext cx="3685931" cy="629355"/>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Flowchart: Manual Operation 35"/>
            <p:cNvSpPr/>
            <p:nvPr/>
          </p:nvSpPr>
          <p:spPr>
            <a:xfrm rot="10800000">
              <a:off x="643467" y="2089868"/>
              <a:ext cx="1123849" cy="345114"/>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 name="Rectangle 40"/>
          <p:cNvSpPr/>
          <p:nvPr/>
        </p:nvSpPr>
        <p:spPr>
          <a:xfrm>
            <a:off x="2176127" y="3836638"/>
            <a:ext cx="379281" cy="302136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 name="Group 59"/>
          <p:cNvGrpSpPr/>
          <p:nvPr/>
        </p:nvGrpSpPr>
        <p:grpSpPr>
          <a:xfrm>
            <a:off x="2176126" y="3323036"/>
            <a:ext cx="3618822" cy="663737"/>
            <a:chOff x="1093007" y="2577339"/>
            <a:chExt cx="3431368" cy="629356"/>
          </a:xfrm>
          <a:solidFill>
            <a:srgbClr val="595959"/>
          </a:solidFill>
        </p:grpSpPr>
        <p:sp>
          <p:nvSpPr>
            <p:cNvPr id="8" name="Right Arrow 42"/>
            <p:cNvSpPr/>
            <p:nvPr/>
          </p:nvSpPr>
          <p:spPr>
            <a:xfrm>
              <a:off x="1452637" y="2577339"/>
              <a:ext cx="3071738" cy="629356"/>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lowchart: Manual Operation 43"/>
            <p:cNvSpPr/>
            <p:nvPr/>
          </p:nvSpPr>
          <p:spPr>
            <a:xfrm rot="10800000">
              <a:off x="1093007" y="2719223"/>
              <a:ext cx="1123849" cy="34511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 name="Rectangle 46"/>
          <p:cNvSpPr/>
          <p:nvPr/>
        </p:nvSpPr>
        <p:spPr>
          <a:xfrm>
            <a:off x="2662223" y="4488354"/>
            <a:ext cx="367280" cy="2369646"/>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 name="Group 47"/>
          <p:cNvGrpSpPr/>
          <p:nvPr/>
        </p:nvGrpSpPr>
        <p:grpSpPr>
          <a:xfrm>
            <a:off x="2650222" y="3974752"/>
            <a:ext cx="2883546" cy="663737"/>
            <a:chOff x="-982317" y="1123950"/>
            <a:chExt cx="3986335" cy="1066800"/>
          </a:xfrm>
          <a:solidFill>
            <a:srgbClr val="A6A6A6"/>
          </a:solidFill>
        </p:grpSpPr>
        <p:sp>
          <p:nvSpPr>
            <p:cNvPr id="12" name="Right Arrow 48"/>
            <p:cNvSpPr/>
            <p:nvPr/>
          </p:nvSpPr>
          <p:spPr>
            <a:xfrm>
              <a:off x="-372717" y="1123950"/>
              <a:ext cx="3376735" cy="1066800"/>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lowchart: Manual Operation 49"/>
            <p:cNvSpPr/>
            <p:nvPr/>
          </p:nvSpPr>
          <p:spPr>
            <a:xfrm rot="10800000">
              <a:off x="-982317" y="1364453"/>
              <a:ext cx="1905000" cy="584993"/>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 name="Rectangle 51"/>
          <p:cNvSpPr/>
          <p:nvPr/>
        </p:nvSpPr>
        <p:spPr>
          <a:xfrm>
            <a:off x="3136323" y="5142994"/>
            <a:ext cx="379279" cy="17150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Group 52"/>
          <p:cNvGrpSpPr/>
          <p:nvPr/>
        </p:nvGrpSpPr>
        <p:grpSpPr>
          <a:xfrm>
            <a:off x="3136322" y="4629390"/>
            <a:ext cx="2173084" cy="663737"/>
            <a:chOff x="304800" y="1123950"/>
            <a:chExt cx="3492723" cy="1066800"/>
          </a:xfrm>
          <a:solidFill>
            <a:srgbClr val="595959"/>
          </a:solidFill>
        </p:grpSpPr>
        <p:sp>
          <p:nvSpPr>
            <p:cNvPr id="16" name="Right Arrow 53"/>
            <p:cNvSpPr/>
            <p:nvPr/>
          </p:nvSpPr>
          <p:spPr>
            <a:xfrm>
              <a:off x="1143000" y="1123950"/>
              <a:ext cx="2654523" cy="1066800"/>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Flowchart: Manual Operation 54"/>
            <p:cNvSpPr/>
            <p:nvPr/>
          </p:nvSpPr>
          <p:spPr>
            <a:xfrm rot="10800000">
              <a:off x="304800" y="1364453"/>
              <a:ext cx="1905000" cy="584993"/>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1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8" name="Footer Text"/>
          <p:cNvSpPr txBox="1"/>
          <p:nvPr/>
        </p:nvSpPr>
        <p:spPr>
          <a:xfrm>
            <a:off x="402511" y="1631467"/>
            <a:ext cx="10987802" cy="775597"/>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点击添加文字点击添加文字点击添加文字点击添加文字点击添加文字点击添加文字点击添加文字点击添加文字点击添加文字点击添加文字点击添加文字点击添加文字</a:t>
            </a:r>
            <a:endParaRPr lang="en-US" altLang="zh-CN" sz="14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 Placeholder 3"/>
          <p:cNvSpPr txBox="1"/>
          <p:nvPr/>
        </p:nvSpPr>
        <p:spPr>
          <a:xfrm>
            <a:off x="5469085" y="2845103"/>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565">
              <a:spcBef>
                <a:spcPct val="20000"/>
              </a:spcBef>
              <a:defRPr/>
            </a:pPr>
            <a:r>
              <a:rPr lang="en-US" sz="1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en-US" sz="1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 Placeholder 3"/>
          <p:cNvSpPr txBox="1"/>
          <p:nvPr/>
        </p:nvSpPr>
        <p:spPr>
          <a:xfrm>
            <a:off x="5177771" y="3504656"/>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565">
              <a:spcBef>
                <a:spcPct val="20000"/>
              </a:spcBef>
              <a:defRPr/>
            </a:pPr>
            <a:r>
              <a:rPr lang="en-US" sz="1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en-US" sz="1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 Placeholder 3"/>
          <p:cNvSpPr txBox="1"/>
          <p:nvPr/>
        </p:nvSpPr>
        <p:spPr>
          <a:xfrm>
            <a:off x="4819194" y="4160135"/>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565">
              <a:spcBef>
                <a:spcPct val="20000"/>
              </a:spcBef>
              <a:defRPr/>
            </a:pPr>
            <a:r>
              <a:rPr lang="en-US" sz="1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en-US" sz="1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 Placeholder 3"/>
          <p:cNvSpPr txBox="1"/>
          <p:nvPr/>
        </p:nvSpPr>
        <p:spPr>
          <a:xfrm>
            <a:off x="4696903" y="4809735"/>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565">
              <a:spcBef>
                <a:spcPct val="20000"/>
              </a:spcBef>
              <a:defRPr/>
            </a:pPr>
            <a:r>
              <a:rPr lang="en-US" sz="1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endParaRPr lang="en-US" sz="1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3" name="Group 39"/>
          <p:cNvGrpSpPr/>
          <p:nvPr/>
        </p:nvGrpSpPr>
        <p:grpSpPr>
          <a:xfrm>
            <a:off x="6665921" y="3524811"/>
            <a:ext cx="2138152" cy="514846"/>
            <a:chOff x="885153" y="2451246"/>
            <a:chExt cx="2621653" cy="488178"/>
          </a:xfrm>
        </p:grpSpPr>
        <p:sp>
          <p:nvSpPr>
            <p:cNvPr id="24" name="TextBox 70"/>
            <p:cNvSpPr txBox="1"/>
            <p:nvPr/>
          </p:nvSpPr>
          <p:spPr>
            <a:xfrm>
              <a:off x="1876552" y="2451246"/>
              <a:ext cx="1630254" cy="245141"/>
            </a:xfrm>
            <a:prstGeom prst="rect">
              <a:avLst/>
            </a:prstGeom>
            <a:noFill/>
          </p:spPr>
          <p:txBody>
            <a:bodyPr wrap="square" lIns="0" tIns="0" rIns="0" bIns="0" rtlCol="0" anchor="t" anchorCtr="0">
              <a:spAutoFit/>
            </a:bodyPr>
            <a:lstStyle/>
            <a:p>
              <a:pPr algn="r">
                <a:lnSpc>
                  <a:spcPct val="120000"/>
                </a:lnSpc>
              </a:pPr>
              <a:r>
                <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en-US" sz="14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TextBox 71"/>
            <p:cNvSpPr txBox="1"/>
            <p:nvPr/>
          </p:nvSpPr>
          <p:spPr>
            <a:xfrm>
              <a:off x="885153" y="2659262"/>
              <a:ext cx="2621653" cy="280162"/>
            </a:xfrm>
            <a:prstGeom prst="rect">
              <a:avLst/>
            </a:prstGeom>
            <a:noFill/>
          </p:spPr>
          <p:txBody>
            <a:bodyPr wrap="square" lIns="0" tIns="0" rIns="0" bIns="0" rtlCol="0" anchor="t" anchorCtr="0">
              <a:spAutoFit/>
            </a:bodyPr>
            <a:lstStyle/>
            <a:p>
              <a:pPr algn="r" defTabSz="964565">
                <a:lnSpc>
                  <a:spcPct val="120000"/>
                </a:lnSpc>
                <a:spcBef>
                  <a:spcPct val="20000"/>
                </a:spcBef>
                <a:defRPr/>
              </a:pPr>
              <a:r>
                <a:rPr lang="zh-CN" altLang="en-US" sz="8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6" name="Group 40"/>
          <p:cNvGrpSpPr/>
          <p:nvPr/>
        </p:nvGrpSpPr>
        <p:grpSpPr>
          <a:xfrm>
            <a:off x="6665921" y="5025955"/>
            <a:ext cx="2138152" cy="514510"/>
            <a:chOff x="885152" y="3469218"/>
            <a:chExt cx="2621653" cy="487856"/>
          </a:xfrm>
        </p:grpSpPr>
        <p:sp>
          <p:nvSpPr>
            <p:cNvPr id="27" name="TextBox 76"/>
            <p:cNvSpPr txBox="1"/>
            <p:nvPr/>
          </p:nvSpPr>
          <p:spPr>
            <a:xfrm>
              <a:off x="1965861" y="3469218"/>
              <a:ext cx="1540944" cy="204282"/>
            </a:xfrm>
            <a:prstGeom prst="rect">
              <a:avLst/>
            </a:prstGeom>
            <a:noFill/>
          </p:spPr>
          <p:txBody>
            <a:bodyPr wrap="none" lIns="0" tIns="0" rIns="0" bIns="0" rtlCol="0" anchor="t" anchorCtr="0">
              <a:spAutoFit/>
            </a:bodyPr>
            <a:lstStyle/>
            <a:p>
              <a:pPr algn="r"/>
              <a:r>
                <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en-US" sz="14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79"/>
            <p:cNvSpPr txBox="1"/>
            <p:nvPr/>
          </p:nvSpPr>
          <p:spPr>
            <a:xfrm>
              <a:off x="885152" y="3676914"/>
              <a:ext cx="2621653" cy="280160"/>
            </a:xfrm>
            <a:prstGeom prst="rect">
              <a:avLst/>
            </a:prstGeom>
            <a:noFill/>
          </p:spPr>
          <p:txBody>
            <a:bodyPr wrap="square" lIns="0" tIns="0" rIns="0" bIns="0" rtlCol="0" anchor="t" anchorCtr="0">
              <a:spAutoFit/>
            </a:bodyPr>
            <a:lstStyle/>
            <a:p>
              <a:pPr algn="r" defTabSz="964565">
                <a:lnSpc>
                  <a:spcPct val="120000"/>
                </a:lnSpc>
                <a:spcBef>
                  <a:spcPct val="20000"/>
                </a:spcBef>
                <a:defRPr/>
              </a:pPr>
              <a:r>
                <a:rPr lang="zh-CN" altLang="en-US" sz="8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9" name="Group 32"/>
          <p:cNvGrpSpPr/>
          <p:nvPr/>
        </p:nvGrpSpPr>
        <p:grpSpPr>
          <a:xfrm>
            <a:off x="6642865" y="2786033"/>
            <a:ext cx="2161210" cy="514854"/>
            <a:chOff x="5638262" y="1443119"/>
            <a:chExt cx="2649925" cy="488186"/>
          </a:xfrm>
        </p:grpSpPr>
        <p:sp>
          <p:nvSpPr>
            <p:cNvPr id="30" name="TextBox 81"/>
            <p:cNvSpPr txBox="1"/>
            <p:nvPr/>
          </p:nvSpPr>
          <p:spPr>
            <a:xfrm>
              <a:off x="6747243" y="1443119"/>
              <a:ext cx="1540944" cy="245141"/>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en-US" sz="14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TextBox 82"/>
            <p:cNvSpPr txBox="1"/>
            <p:nvPr/>
          </p:nvSpPr>
          <p:spPr>
            <a:xfrm>
              <a:off x="5638262" y="1651143"/>
              <a:ext cx="2649923" cy="280162"/>
            </a:xfrm>
            <a:prstGeom prst="rect">
              <a:avLst/>
            </a:prstGeom>
            <a:noFill/>
          </p:spPr>
          <p:txBody>
            <a:bodyPr wrap="square" lIns="0" tIns="0" rIns="0" bIns="0" rtlCol="0" anchor="t" anchorCtr="0">
              <a:spAutoFit/>
            </a:bodyPr>
            <a:lstStyle/>
            <a:p>
              <a:pPr algn="r" defTabSz="964565">
                <a:lnSpc>
                  <a:spcPct val="120000"/>
                </a:lnSpc>
                <a:spcBef>
                  <a:spcPct val="20000"/>
                </a:spcBef>
                <a:defRPr/>
              </a:pPr>
              <a:r>
                <a:rPr lang="zh-CN" altLang="en-US" sz="8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2" name="Group 68"/>
          <p:cNvGrpSpPr>
            <a:grpSpLocks noChangeAspect="1"/>
          </p:cNvGrpSpPr>
          <p:nvPr/>
        </p:nvGrpSpPr>
        <p:grpSpPr>
          <a:xfrm>
            <a:off x="9075861" y="3541677"/>
            <a:ext cx="528751" cy="513609"/>
            <a:chOff x="6595471" y="2476529"/>
            <a:chExt cx="723797" cy="703077"/>
          </a:xfrm>
        </p:grpSpPr>
        <p:sp>
          <p:nvSpPr>
            <p:cNvPr id="33" name="Oval 85"/>
            <p:cNvSpPr/>
            <p:nvPr/>
          </p:nvSpPr>
          <p:spPr>
            <a:xfrm>
              <a:off x="6595471" y="2476529"/>
              <a:ext cx="723797" cy="703077"/>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5" dirty="0">
                <a:solidFill>
                  <a:schemeClr val="accent3">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245"/>
            <p:cNvSpPr/>
            <p:nvPr/>
          </p:nvSpPr>
          <p:spPr bwMode="auto">
            <a:xfrm>
              <a:off x="6791563" y="2662261"/>
              <a:ext cx="331612" cy="33161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96435" tIns="48218" rIns="96435" bIns="48218" numCol="1" anchor="t" anchorCtr="0" compatLnSpc="1"/>
            <a:lstStyle/>
            <a:p>
              <a:pPr>
                <a:lnSpc>
                  <a:spcPct val="120000"/>
                </a:lnSpc>
              </a:pPr>
              <a:endParaRPr lang="en-US" sz="2110"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5" name="Group 69"/>
          <p:cNvGrpSpPr>
            <a:grpSpLocks noChangeAspect="1"/>
          </p:cNvGrpSpPr>
          <p:nvPr/>
        </p:nvGrpSpPr>
        <p:grpSpPr>
          <a:xfrm>
            <a:off x="9075861" y="5027588"/>
            <a:ext cx="528751" cy="513609"/>
            <a:chOff x="6595471" y="3484651"/>
            <a:chExt cx="723797" cy="703077"/>
          </a:xfrm>
        </p:grpSpPr>
        <p:sp>
          <p:nvSpPr>
            <p:cNvPr id="36" name="Oval 90"/>
            <p:cNvSpPr/>
            <p:nvPr/>
          </p:nvSpPr>
          <p:spPr>
            <a:xfrm>
              <a:off x="6595471" y="3484651"/>
              <a:ext cx="723797" cy="703077"/>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3375" dirty="0">
                <a:solidFill>
                  <a:schemeClr val="accent5">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Freeform 91"/>
            <p:cNvSpPr>
              <a:spLocks noEditPoints="1"/>
            </p:cNvSpPr>
            <p:nvPr/>
          </p:nvSpPr>
          <p:spPr bwMode="auto">
            <a:xfrm>
              <a:off x="6809049" y="3619502"/>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vert="horz" wrap="square" lIns="96435" tIns="48218" rIns="96435" bIns="48218" numCol="1" anchor="t" anchorCtr="0" compatLnSpc="1"/>
            <a:lstStyle/>
            <a:p>
              <a:pPr>
                <a:lnSpc>
                  <a:spcPct val="120000"/>
                </a:lnSpc>
              </a:pPr>
              <a:endParaRPr lang="en-US" sz="2110"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8" name="Group 67"/>
          <p:cNvGrpSpPr>
            <a:grpSpLocks noChangeAspect="1"/>
          </p:cNvGrpSpPr>
          <p:nvPr/>
        </p:nvGrpSpPr>
        <p:grpSpPr>
          <a:xfrm>
            <a:off x="9075861" y="2798722"/>
            <a:ext cx="528751" cy="513609"/>
            <a:chOff x="8049780" y="1468406"/>
            <a:chExt cx="723797" cy="703077"/>
          </a:xfrm>
        </p:grpSpPr>
        <p:sp>
          <p:nvSpPr>
            <p:cNvPr id="39" name="Oval 111"/>
            <p:cNvSpPr/>
            <p:nvPr/>
          </p:nvSpPr>
          <p:spPr>
            <a:xfrm>
              <a:off x="8049780" y="1468406"/>
              <a:ext cx="723797" cy="703077"/>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530" b="1" dirty="0">
                <a:solidFill>
                  <a:schemeClr val="accent2">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Freeform 217"/>
            <p:cNvSpPr>
              <a:spLocks noEditPoints="1"/>
            </p:cNvSpPr>
            <p:nvPr/>
          </p:nvSpPr>
          <p:spPr bwMode="auto">
            <a:xfrm>
              <a:off x="8222238" y="1677864"/>
              <a:ext cx="378880" cy="284161"/>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ln>
          </p:spPr>
          <p:txBody>
            <a:bodyPr vert="horz" wrap="square" lIns="96435" tIns="48218" rIns="96435" bIns="48218" numCol="1" anchor="t" anchorCtr="0" compatLnSpc="1"/>
            <a:lstStyle/>
            <a:p>
              <a:pPr>
                <a:lnSpc>
                  <a:spcPct val="120000"/>
                </a:lnSpc>
              </a:pPr>
              <a:endParaRPr lang="en-US" sz="2110"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1" name="Group 36"/>
          <p:cNvGrpSpPr/>
          <p:nvPr/>
        </p:nvGrpSpPr>
        <p:grpSpPr>
          <a:xfrm>
            <a:off x="6642865" y="4263383"/>
            <a:ext cx="2161208" cy="538846"/>
            <a:chOff x="5638262" y="2428485"/>
            <a:chExt cx="2649923" cy="510935"/>
          </a:xfrm>
        </p:grpSpPr>
        <p:sp>
          <p:nvSpPr>
            <p:cNvPr id="42" name="TextBox 114"/>
            <p:cNvSpPr txBox="1"/>
            <p:nvPr/>
          </p:nvSpPr>
          <p:spPr>
            <a:xfrm>
              <a:off x="6747241" y="2428485"/>
              <a:ext cx="1540944" cy="204285"/>
            </a:xfrm>
            <a:prstGeom prst="rect">
              <a:avLst/>
            </a:prstGeom>
            <a:noFill/>
          </p:spPr>
          <p:txBody>
            <a:bodyPr wrap="none" lIns="0" tIns="0" rIns="0" bIns="0" rtlCol="0" anchor="t" anchorCtr="0">
              <a:spAutoFit/>
            </a:bodyPr>
            <a:lstStyle/>
            <a:p>
              <a:pPr algn="r"/>
              <a:r>
                <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en-US" altLang="zh-CN" sz="14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TextBox 115"/>
            <p:cNvSpPr txBox="1"/>
            <p:nvPr/>
          </p:nvSpPr>
          <p:spPr>
            <a:xfrm>
              <a:off x="5638262" y="2659258"/>
              <a:ext cx="2649923" cy="280162"/>
            </a:xfrm>
            <a:prstGeom prst="rect">
              <a:avLst/>
            </a:prstGeom>
            <a:noFill/>
          </p:spPr>
          <p:txBody>
            <a:bodyPr wrap="square" lIns="0" tIns="0" rIns="0" bIns="0" rtlCol="0" anchor="t" anchorCtr="0">
              <a:spAutoFit/>
            </a:bodyPr>
            <a:lstStyle/>
            <a:p>
              <a:pPr algn="r" defTabSz="964565">
                <a:lnSpc>
                  <a:spcPct val="120000"/>
                </a:lnSpc>
                <a:spcBef>
                  <a:spcPct val="20000"/>
                </a:spcBef>
                <a:defRPr/>
              </a:pPr>
              <a:r>
                <a:rPr lang="zh-CN" altLang="en-US" sz="8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4" name="Group 75"/>
          <p:cNvGrpSpPr>
            <a:grpSpLocks noChangeAspect="1"/>
          </p:cNvGrpSpPr>
          <p:nvPr/>
        </p:nvGrpSpPr>
        <p:grpSpPr>
          <a:xfrm>
            <a:off x="9075861" y="4284632"/>
            <a:ext cx="528751" cy="513609"/>
            <a:chOff x="8049780" y="2476530"/>
            <a:chExt cx="723797" cy="703077"/>
          </a:xfrm>
        </p:grpSpPr>
        <p:sp>
          <p:nvSpPr>
            <p:cNvPr id="45" name="Oval 117"/>
            <p:cNvSpPr/>
            <p:nvPr/>
          </p:nvSpPr>
          <p:spPr>
            <a:xfrm>
              <a:off x="8049780" y="2476530"/>
              <a:ext cx="723797" cy="703077"/>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5" dirty="0">
                <a:solidFill>
                  <a:schemeClr val="accent4">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Freeform 56"/>
            <p:cNvSpPr>
              <a:spLocks noEditPoints="1"/>
            </p:cNvSpPr>
            <p:nvPr/>
          </p:nvSpPr>
          <p:spPr bwMode="auto">
            <a:xfrm>
              <a:off x="8238857" y="2655247"/>
              <a:ext cx="345642" cy="34564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96435" tIns="48218" rIns="96435" bIns="48218" numCol="1" anchor="t" anchorCtr="0" compatLnSpc="1"/>
            <a:lstStyle/>
            <a:p>
              <a:pPr>
                <a:lnSpc>
                  <a:spcPct val="120000"/>
                </a:lnSpc>
              </a:pPr>
              <a:endParaRPr lang="en-US" sz="2110"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par>
                                <p:cTn id="30" presetID="2" presetClass="entr" presetSubtype="4" accel="50000" decel="5000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par>
                                <p:cTn id="54" presetID="2" presetClass="entr" presetSubtype="4" accel="50000" decel="50000" fill="hold"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down)">
                                      <p:cBhvr>
                                        <p:cTn id="61" dur="500"/>
                                        <p:tgtEl>
                                          <p:spTgt spid="10"/>
                                        </p:tgtEl>
                                      </p:cBhvr>
                                    </p:animEffect>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ipe(left)">
                                      <p:cBhvr>
                                        <p:cTn id="65" dur="500"/>
                                        <p:tgtEl>
                                          <p:spTgt spid="11"/>
                                        </p:tgtEl>
                                      </p:cBhvr>
                                    </p:animEffect>
                                  </p:childTnLst>
                                </p:cTn>
                              </p:par>
                            </p:childTnLst>
                          </p:cTn>
                        </p:par>
                        <p:par>
                          <p:cTn id="66" fill="hold">
                            <p:stCondLst>
                              <p:cond delay="5500"/>
                            </p:stCondLst>
                            <p:childTnLst>
                              <p:par>
                                <p:cTn id="67" presetID="53" presetClass="entr" presetSubtype="16"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p:cTn id="75" dur="500" fill="hold"/>
                                        <p:tgtEl>
                                          <p:spTgt spid="44"/>
                                        </p:tgtEl>
                                        <p:attrNameLst>
                                          <p:attrName>ppt_w</p:attrName>
                                        </p:attrNameLst>
                                      </p:cBhvr>
                                      <p:tavLst>
                                        <p:tav tm="0">
                                          <p:val>
                                            <p:fltVal val="0"/>
                                          </p:val>
                                        </p:tav>
                                        <p:tav tm="100000">
                                          <p:val>
                                            <p:strVal val="#ppt_w"/>
                                          </p:val>
                                        </p:tav>
                                      </p:tavLst>
                                    </p:anim>
                                    <p:anim calcmode="lin" valueType="num">
                                      <p:cBhvr>
                                        <p:cTn id="76" dur="500" fill="hold"/>
                                        <p:tgtEl>
                                          <p:spTgt spid="44"/>
                                        </p:tgtEl>
                                        <p:attrNameLst>
                                          <p:attrName>ppt_h</p:attrName>
                                        </p:attrNameLst>
                                      </p:cBhvr>
                                      <p:tavLst>
                                        <p:tav tm="0">
                                          <p:val>
                                            <p:fltVal val="0"/>
                                          </p:val>
                                        </p:tav>
                                        <p:tav tm="100000">
                                          <p:val>
                                            <p:strVal val="#ppt_h"/>
                                          </p:val>
                                        </p:tav>
                                      </p:tavLst>
                                    </p:anim>
                                    <p:animEffect transition="in" filter="fade">
                                      <p:cBhvr>
                                        <p:cTn id="77" dur="500"/>
                                        <p:tgtEl>
                                          <p:spTgt spid="44"/>
                                        </p:tgtEl>
                                      </p:cBhvr>
                                    </p:animEffect>
                                  </p:childTnLst>
                                </p:cTn>
                              </p:par>
                              <p:par>
                                <p:cTn id="78" presetID="2" presetClass="entr" presetSubtype="4" accel="50000" decel="50000" fill="hold" nodeType="withEffect">
                                  <p:stCondLst>
                                    <p:cond delay="0"/>
                                  </p:stCondLst>
                                  <p:childTnLst>
                                    <p:set>
                                      <p:cBhvr>
                                        <p:cTn id="79" dur="1" fill="hold">
                                          <p:stCondLst>
                                            <p:cond delay="0"/>
                                          </p:stCondLst>
                                        </p:cTn>
                                        <p:tgtEl>
                                          <p:spTgt spid="41"/>
                                        </p:tgtEl>
                                        <p:attrNameLst>
                                          <p:attrName>style.visibility</p:attrName>
                                        </p:attrNameLst>
                                      </p:cBhvr>
                                      <p:to>
                                        <p:strVal val="visible"/>
                                      </p:to>
                                    </p:set>
                                    <p:anim calcmode="lin" valueType="num">
                                      <p:cBhvr additive="base">
                                        <p:cTn id="80" dur="500" fill="hold"/>
                                        <p:tgtEl>
                                          <p:spTgt spid="41"/>
                                        </p:tgtEl>
                                        <p:attrNameLst>
                                          <p:attrName>ppt_x</p:attrName>
                                        </p:attrNameLst>
                                      </p:cBhvr>
                                      <p:tavLst>
                                        <p:tav tm="0">
                                          <p:val>
                                            <p:strVal val="#ppt_x"/>
                                          </p:val>
                                        </p:tav>
                                        <p:tav tm="100000">
                                          <p:val>
                                            <p:strVal val="#ppt_x"/>
                                          </p:val>
                                        </p:tav>
                                      </p:tavLst>
                                    </p:anim>
                                    <p:anim calcmode="lin" valueType="num">
                                      <p:cBhvr additive="base">
                                        <p:cTn id="81" dur="500" fill="hold"/>
                                        <p:tgtEl>
                                          <p:spTgt spid="41"/>
                                        </p:tgtEl>
                                        <p:attrNameLst>
                                          <p:attrName>ppt_y</p:attrName>
                                        </p:attrNameLst>
                                      </p:cBhvr>
                                      <p:tavLst>
                                        <p:tav tm="0">
                                          <p:val>
                                            <p:strVal val="1+#ppt_h/2"/>
                                          </p:val>
                                        </p:tav>
                                        <p:tav tm="100000">
                                          <p:val>
                                            <p:strVal val="#ppt_y"/>
                                          </p:val>
                                        </p:tav>
                                      </p:tavLst>
                                    </p:anim>
                                  </p:childTnLst>
                                </p:cTn>
                              </p:par>
                            </p:childTnLst>
                          </p:cTn>
                        </p:par>
                        <p:par>
                          <p:cTn id="82" fill="hold">
                            <p:stCondLst>
                              <p:cond delay="6500"/>
                            </p:stCondLst>
                            <p:childTnLst>
                              <p:par>
                                <p:cTn id="83" presetID="22" presetClass="entr" presetSubtype="4"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down)">
                                      <p:cBhvr>
                                        <p:cTn id="85" dur="500"/>
                                        <p:tgtEl>
                                          <p:spTgt spid="14"/>
                                        </p:tgtEl>
                                      </p:cBhvr>
                                    </p:animEffect>
                                  </p:childTnLst>
                                </p:cTn>
                              </p:par>
                            </p:childTnLst>
                          </p:cTn>
                        </p:par>
                        <p:par>
                          <p:cTn id="86" fill="hold">
                            <p:stCondLst>
                              <p:cond delay="7000"/>
                            </p:stCondLst>
                            <p:childTnLst>
                              <p:par>
                                <p:cTn id="87" presetID="22" presetClass="entr" presetSubtype="8" fill="hold" nodeType="after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wipe(left)">
                                      <p:cBhvr>
                                        <p:cTn id="89" dur="500"/>
                                        <p:tgtEl>
                                          <p:spTgt spid="15"/>
                                        </p:tgtEl>
                                      </p:cBhvr>
                                    </p:animEffect>
                                  </p:childTnLst>
                                </p:cTn>
                              </p:par>
                            </p:childTnLst>
                          </p:cTn>
                        </p:par>
                        <p:par>
                          <p:cTn id="90" fill="hold">
                            <p:stCondLst>
                              <p:cond delay="7500"/>
                            </p:stCondLst>
                            <p:childTnLst>
                              <p:par>
                                <p:cTn id="91" presetID="53" presetClass="entr" presetSubtype="16"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p:cTn id="93" dur="500" fill="hold"/>
                                        <p:tgtEl>
                                          <p:spTgt spid="22"/>
                                        </p:tgtEl>
                                        <p:attrNameLst>
                                          <p:attrName>ppt_w</p:attrName>
                                        </p:attrNameLst>
                                      </p:cBhvr>
                                      <p:tavLst>
                                        <p:tav tm="0">
                                          <p:val>
                                            <p:fltVal val="0"/>
                                          </p:val>
                                        </p:tav>
                                        <p:tav tm="100000">
                                          <p:val>
                                            <p:strVal val="#ppt_w"/>
                                          </p:val>
                                        </p:tav>
                                      </p:tavLst>
                                    </p:anim>
                                    <p:anim calcmode="lin" valueType="num">
                                      <p:cBhvr>
                                        <p:cTn id="94" dur="500" fill="hold"/>
                                        <p:tgtEl>
                                          <p:spTgt spid="22"/>
                                        </p:tgtEl>
                                        <p:attrNameLst>
                                          <p:attrName>ppt_h</p:attrName>
                                        </p:attrNameLst>
                                      </p:cBhvr>
                                      <p:tavLst>
                                        <p:tav tm="0">
                                          <p:val>
                                            <p:fltVal val="0"/>
                                          </p:val>
                                        </p:tav>
                                        <p:tav tm="100000">
                                          <p:val>
                                            <p:strVal val="#ppt_h"/>
                                          </p:val>
                                        </p:tav>
                                      </p:tavLst>
                                    </p:anim>
                                    <p:animEffect transition="in" filter="fade">
                                      <p:cBhvr>
                                        <p:cTn id="95" dur="500"/>
                                        <p:tgtEl>
                                          <p:spTgt spid="22"/>
                                        </p:tgtEl>
                                      </p:cBhvr>
                                    </p:animEffect>
                                  </p:childTnLst>
                                </p:cTn>
                              </p:par>
                            </p:childTnLst>
                          </p:cTn>
                        </p:par>
                        <p:par>
                          <p:cTn id="96" fill="hold">
                            <p:stCondLst>
                              <p:cond delay="8000"/>
                            </p:stCondLst>
                            <p:childTnLst>
                              <p:par>
                                <p:cTn id="97" presetID="53" presetClass="entr" presetSubtype="16" fill="hold" nodeType="afterEffect">
                                  <p:stCondLst>
                                    <p:cond delay="0"/>
                                  </p:stCondLst>
                                  <p:childTnLst>
                                    <p:set>
                                      <p:cBhvr>
                                        <p:cTn id="98" dur="1" fill="hold">
                                          <p:stCondLst>
                                            <p:cond delay="0"/>
                                          </p:stCondLst>
                                        </p:cTn>
                                        <p:tgtEl>
                                          <p:spTgt spid="35"/>
                                        </p:tgtEl>
                                        <p:attrNameLst>
                                          <p:attrName>style.visibility</p:attrName>
                                        </p:attrNameLst>
                                      </p:cBhvr>
                                      <p:to>
                                        <p:strVal val="visible"/>
                                      </p:to>
                                    </p:set>
                                    <p:anim calcmode="lin" valueType="num">
                                      <p:cBhvr>
                                        <p:cTn id="99" dur="500" fill="hold"/>
                                        <p:tgtEl>
                                          <p:spTgt spid="35"/>
                                        </p:tgtEl>
                                        <p:attrNameLst>
                                          <p:attrName>ppt_w</p:attrName>
                                        </p:attrNameLst>
                                      </p:cBhvr>
                                      <p:tavLst>
                                        <p:tav tm="0">
                                          <p:val>
                                            <p:fltVal val="0"/>
                                          </p:val>
                                        </p:tav>
                                        <p:tav tm="100000">
                                          <p:val>
                                            <p:strVal val="#ppt_w"/>
                                          </p:val>
                                        </p:tav>
                                      </p:tavLst>
                                    </p:anim>
                                    <p:anim calcmode="lin" valueType="num">
                                      <p:cBhvr>
                                        <p:cTn id="100" dur="500" fill="hold"/>
                                        <p:tgtEl>
                                          <p:spTgt spid="35"/>
                                        </p:tgtEl>
                                        <p:attrNameLst>
                                          <p:attrName>ppt_h</p:attrName>
                                        </p:attrNameLst>
                                      </p:cBhvr>
                                      <p:tavLst>
                                        <p:tav tm="0">
                                          <p:val>
                                            <p:fltVal val="0"/>
                                          </p:val>
                                        </p:tav>
                                        <p:tav tm="100000">
                                          <p:val>
                                            <p:strVal val="#ppt_h"/>
                                          </p:val>
                                        </p:tav>
                                      </p:tavLst>
                                    </p:anim>
                                    <p:animEffect transition="in" filter="fade">
                                      <p:cBhvr>
                                        <p:cTn id="101" dur="500"/>
                                        <p:tgtEl>
                                          <p:spTgt spid="35"/>
                                        </p:tgtEl>
                                      </p:cBhvr>
                                    </p:animEffect>
                                  </p:childTnLst>
                                </p:cTn>
                              </p:par>
                              <p:par>
                                <p:cTn id="102" presetID="2" presetClass="entr" presetSubtype="4" accel="50000" decel="50000" fill="hold"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500" fill="hold"/>
                                        <p:tgtEl>
                                          <p:spTgt spid="26"/>
                                        </p:tgtEl>
                                        <p:attrNameLst>
                                          <p:attrName>ppt_x</p:attrName>
                                        </p:attrNameLst>
                                      </p:cBhvr>
                                      <p:tavLst>
                                        <p:tav tm="0">
                                          <p:val>
                                            <p:strVal val="#ppt_x"/>
                                          </p:val>
                                        </p:tav>
                                        <p:tav tm="100000">
                                          <p:val>
                                            <p:strVal val="#ppt_x"/>
                                          </p:val>
                                        </p:tav>
                                      </p:tavLst>
                                    </p:anim>
                                    <p:anim calcmode="lin" valueType="num">
                                      <p:cBhvr additive="base">
                                        <p:cTn id="10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animBg="1"/>
      <p:bldP spid="18" grpId="0"/>
      <p:bldP spid="19"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541" y="1871"/>
            <a:ext cx="7074238" cy="7214555"/>
          </a:xfrm>
          <a:prstGeom prst="rect">
            <a:avLst/>
          </a:prstGeom>
        </p:spPr>
      </p:pic>
      <p:pic>
        <p:nvPicPr>
          <p:cNvPr id="3" name="图片 2"/>
          <p:cNvPicPr>
            <a:picLocks noChangeAspect="1"/>
          </p:cNvPicPr>
          <p:nvPr/>
        </p:nvPicPr>
        <p:blipFill>
          <a:blip r:embed="rId2"/>
          <a:stretch>
            <a:fillRect/>
          </a:stretch>
        </p:blipFill>
        <p:spPr>
          <a:xfrm>
            <a:off x="3112540" y="0"/>
            <a:ext cx="3974628" cy="7232650"/>
          </a:xfrm>
          <a:prstGeom prst="rect">
            <a:avLst/>
          </a:prstGeom>
        </p:spPr>
      </p:pic>
      <p:grpSp>
        <p:nvGrpSpPr>
          <p:cNvPr id="4" name="组合 3"/>
          <p:cNvGrpSpPr/>
          <p:nvPr/>
        </p:nvGrpSpPr>
        <p:grpSpPr>
          <a:xfrm>
            <a:off x="6702149" y="1267108"/>
            <a:ext cx="5161280" cy="942298"/>
            <a:chOff x="6354644" y="1201472"/>
            <a:chExt cx="4893927" cy="893487"/>
          </a:xfrm>
        </p:grpSpPr>
        <p:sp>
          <p:nvSpPr>
            <p:cNvPr id="5" name="矩形 4"/>
            <p:cNvSpPr/>
            <p:nvPr/>
          </p:nvSpPr>
          <p:spPr>
            <a:xfrm>
              <a:off x="6456054" y="1201472"/>
              <a:ext cx="1512916" cy="395313"/>
            </a:xfrm>
            <a:prstGeom prst="rect">
              <a:avLst/>
            </a:prstGeom>
          </p:spPr>
          <p:txBody>
            <a:bodyPr wrap="square">
              <a:spAutoFit/>
            </a:bodyPr>
            <a:lstStyle/>
            <a:p>
              <a:pPr algn="r"/>
              <a:r>
                <a:rPr lang="zh-CN" altLang="en-US" sz="2110"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11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椭圆 5"/>
            <p:cNvSpPr/>
            <p:nvPr/>
          </p:nvSpPr>
          <p:spPr>
            <a:xfrm>
              <a:off x="6354644" y="1266147"/>
              <a:ext cx="334107" cy="33410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6"/>
            <p:cNvSpPr/>
            <p:nvPr/>
          </p:nvSpPr>
          <p:spPr>
            <a:xfrm>
              <a:off x="6688751" y="1515061"/>
              <a:ext cx="4559820" cy="579898"/>
            </a:xfrm>
            <a:prstGeom prst="rect">
              <a:avLst/>
            </a:prstGeom>
          </p:spPr>
          <p:txBody>
            <a:bodyPr wrap="square">
              <a:spAutoFit/>
            </a:bodyPr>
            <a:lstStyle/>
            <a:p>
              <a:pPr algn="just"/>
              <a:r>
                <a:rPr lang="zh-CN" altLang="en-US" sz="168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68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组合 7"/>
          <p:cNvGrpSpPr/>
          <p:nvPr/>
        </p:nvGrpSpPr>
        <p:grpSpPr>
          <a:xfrm>
            <a:off x="6120008" y="2652479"/>
            <a:ext cx="5161280" cy="942298"/>
            <a:chOff x="5802657" y="2515081"/>
            <a:chExt cx="4893927" cy="893487"/>
          </a:xfrm>
        </p:grpSpPr>
        <p:sp>
          <p:nvSpPr>
            <p:cNvPr id="9" name="矩形 8"/>
            <p:cNvSpPr/>
            <p:nvPr/>
          </p:nvSpPr>
          <p:spPr>
            <a:xfrm>
              <a:off x="5904067" y="2515081"/>
              <a:ext cx="1512916" cy="395313"/>
            </a:xfrm>
            <a:prstGeom prst="rect">
              <a:avLst/>
            </a:prstGeom>
          </p:spPr>
          <p:txBody>
            <a:bodyPr wrap="square">
              <a:spAutoFit/>
            </a:bodyPr>
            <a:lstStyle/>
            <a:p>
              <a:pPr algn="r"/>
              <a:r>
                <a:rPr lang="zh-CN" altLang="en-US" sz="2110"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11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p:nvPr/>
          </p:nvSpPr>
          <p:spPr>
            <a:xfrm>
              <a:off x="5802657" y="2579756"/>
              <a:ext cx="334107" cy="33410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10"/>
            <p:cNvSpPr/>
            <p:nvPr/>
          </p:nvSpPr>
          <p:spPr>
            <a:xfrm>
              <a:off x="6136764" y="2828670"/>
              <a:ext cx="4559820" cy="579898"/>
            </a:xfrm>
            <a:prstGeom prst="rect">
              <a:avLst/>
            </a:prstGeom>
          </p:spPr>
          <p:txBody>
            <a:bodyPr wrap="square">
              <a:spAutoFit/>
            </a:bodyPr>
            <a:lstStyle/>
            <a:p>
              <a:pPr algn="just"/>
              <a:r>
                <a:rPr lang="zh-CN" altLang="en-US" sz="168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68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2" name="组合 11"/>
          <p:cNvGrpSpPr/>
          <p:nvPr/>
        </p:nvGrpSpPr>
        <p:grpSpPr>
          <a:xfrm>
            <a:off x="5780420" y="3971702"/>
            <a:ext cx="5161280" cy="942298"/>
            <a:chOff x="5480660" y="3765970"/>
            <a:chExt cx="4893927" cy="893487"/>
          </a:xfrm>
        </p:grpSpPr>
        <p:sp>
          <p:nvSpPr>
            <p:cNvPr id="13" name="矩形 12"/>
            <p:cNvSpPr/>
            <p:nvPr/>
          </p:nvSpPr>
          <p:spPr>
            <a:xfrm>
              <a:off x="5582070" y="3765970"/>
              <a:ext cx="1512916" cy="395313"/>
            </a:xfrm>
            <a:prstGeom prst="rect">
              <a:avLst/>
            </a:prstGeom>
          </p:spPr>
          <p:txBody>
            <a:bodyPr wrap="square">
              <a:spAutoFit/>
            </a:bodyPr>
            <a:lstStyle/>
            <a:p>
              <a:pPr algn="r"/>
              <a:r>
                <a:rPr lang="zh-CN" altLang="en-US" sz="2110"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11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椭圆 13"/>
            <p:cNvSpPr/>
            <p:nvPr/>
          </p:nvSpPr>
          <p:spPr>
            <a:xfrm>
              <a:off x="5480660" y="3830645"/>
              <a:ext cx="334107" cy="33410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p:cNvSpPr/>
            <p:nvPr/>
          </p:nvSpPr>
          <p:spPr>
            <a:xfrm>
              <a:off x="5814767" y="4079559"/>
              <a:ext cx="4559820" cy="579898"/>
            </a:xfrm>
            <a:prstGeom prst="rect">
              <a:avLst/>
            </a:prstGeom>
          </p:spPr>
          <p:txBody>
            <a:bodyPr wrap="square">
              <a:spAutoFit/>
            </a:bodyPr>
            <a:lstStyle/>
            <a:p>
              <a:pPr algn="just"/>
              <a:r>
                <a:rPr lang="zh-CN" altLang="en-US" sz="168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68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 name="组合 15"/>
          <p:cNvGrpSpPr/>
          <p:nvPr/>
        </p:nvGrpSpPr>
        <p:grpSpPr>
          <a:xfrm>
            <a:off x="3914716" y="5277257"/>
            <a:ext cx="5161280" cy="942298"/>
            <a:chOff x="3711599" y="5003897"/>
            <a:chExt cx="4893927" cy="893487"/>
          </a:xfrm>
        </p:grpSpPr>
        <p:sp>
          <p:nvSpPr>
            <p:cNvPr id="17" name="矩形 16"/>
            <p:cNvSpPr/>
            <p:nvPr/>
          </p:nvSpPr>
          <p:spPr>
            <a:xfrm>
              <a:off x="3813009" y="5003897"/>
              <a:ext cx="1512916" cy="395313"/>
            </a:xfrm>
            <a:prstGeom prst="rect">
              <a:avLst/>
            </a:prstGeom>
          </p:spPr>
          <p:txBody>
            <a:bodyPr wrap="square">
              <a:spAutoFit/>
            </a:bodyPr>
            <a:lstStyle/>
            <a:p>
              <a:pPr algn="r"/>
              <a:r>
                <a:rPr lang="zh-CN" altLang="en-US" sz="2110"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11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椭圆 17"/>
            <p:cNvSpPr/>
            <p:nvPr/>
          </p:nvSpPr>
          <p:spPr>
            <a:xfrm>
              <a:off x="3711599" y="5068572"/>
              <a:ext cx="334107" cy="33410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18"/>
            <p:cNvSpPr/>
            <p:nvPr/>
          </p:nvSpPr>
          <p:spPr>
            <a:xfrm>
              <a:off x="4045706" y="5317486"/>
              <a:ext cx="4559820" cy="579898"/>
            </a:xfrm>
            <a:prstGeom prst="rect">
              <a:avLst/>
            </a:prstGeom>
          </p:spPr>
          <p:txBody>
            <a:bodyPr wrap="square">
              <a:spAutoFit/>
            </a:bodyPr>
            <a:lstStyle/>
            <a:p>
              <a:pPr algn="just"/>
              <a:r>
                <a:rPr lang="zh-CN" altLang="en-US" sz="168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68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01466" y="165777"/>
            <a:ext cx="310668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2"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500"/>
                                        <p:tgtEl>
                                          <p:spTgt spid="2"/>
                                        </p:tgtEl>
                                      </p:cBhvr>
                                    </p:animEffect>
                                  </p:childTnLst>
                                </p:cTn>
                              </p:par>
                              <p:par>
                                <p:cTn id="11" presetID="22" presetClass="entr" presetSubtype="8" fill="hold" nodeType="withEffect">
                                  <p:stCondLst>
                                    <p:cond delay="125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8" fill="hold" nodeType="withEffect">
                                  <p:stCondLst>
                                    <p:cond delay="15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nodeType="withEffect">
                                  <p:stCondLst>
                                    <p:cond delay="175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par>
                                <p:cTn id="20" presetID="22" presetClass="entr" presetSubtype="8" fill="hold" nodeType="withEffect">
                                  <p:stCondLst>
                                    <p:cond delay="200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7"/>
          <p:cNvPicPr>
            <a:picLocks noChangeAspect="1"/>
          </p:cNvPicPr>
          <p:nvPr/>
        </p:nvPicPr>
        <p:blipFill rotWithShape="1">
          <a:blip r:embed="rId1">
            <a:duotone>
              <a:prstClr val="black"/>
              <a:schemeClr val="tx2">
                <a:tint val="45000"/>
                <a:satMod val="400000"/>
              </a:schemeClr>
            </a:duotone>
            <a:extLst>
              <a:ext uri="{28A0092B-C50C-407E-A947-70E740481C1C}">
                <a14:useLocalDpi xmlns:a14="http://schemas.microsoft.com/office/drawing/2010/main" val="0"/>
              </a:ext>
            </a:extLst>
          </a:blip>
          <a:srcRect t="-9357" r="1755" b="21301"/>
          <a:stretch>
            <a:fillRect/>
          </a:stretch>
        </p:blipFill>
        <p:spPr>
          <a:xfrm>
            <a:off x="1" y="701431"/>
            <a:ext cx="12192000" cy="6146800"/>
          </a:xfrm>
          <a:prstGeom prst="rect">
            <a:avLst/>
          </a:prstGeom>
        </p:spPr>
      </p:pic>
      <p:cxnSp>
        <p:nvCxnSpPr>
          <p:cNvPr id="17" name="MH_Others_1"/>
          <p:cNvCxnSpPr>
            <a:endCxn id="19" idx="3"/>
          </p:cNvCxnSpPr>
          <p:nvPr>
            <p:custDataLst>
              <p:tags r:id="rId2"/>
            </p:custDataLst>
          </p:nvPr>
        </p:nvCxnSpPr>
        <p:spPr>
          <a:xfrm>
            <a:off x="6061075" y="317163"/>
            <a:ext cx="0" cy="6531068"/>
          </a:xfrm>
          <a:prstGeom prst="line">
            <a:avLst/>
          </a:prstGeom>
          <a:ln w="254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8" name="MH_Others_2"/>
          <p:cNvSpPr/>
          <p:nvPr>
            <p:custDataLst>
              <p:tags r:id="rId3"/>
            </p:custDataLst>
          </p:nvPr>
        </p:nvSpPr>
        <p:spPr>
          <a:xfrm flipH="1">
            <a:off x="3911026" y="42374"/>
            <a:ext cx="4331728" cy="895632"/>
          </a:xfrm>
          <a:prstGeom prst="homePlate">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422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目 录</a:t>
            </a:r>
            <a:endParaRPr lang="zh-CN" altLang="en-US" sz="422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MH_Others_3"/>
          <p:cNvSpPr/>
          <p:nvPr>
            <p:custDataLst>
              <p:tags r:id="rId4"/>
            </p:custDataLst>
          </p:nvPr>
        </p:nvSpPr>
        <p:spPr>
          <a:xfrm>
            <a:off x="5933834" y="6628853"/>
            <a:ext cx="254482" cy="219378"/>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MH_Number_1"/>
          <p:cNvSpPr/>
          <p:nvPr>
            <p:custDataLst>
              <p:tags r:id="rId5"/>
            </p:custDataLst>
          </p:nvPr>
        </p:nvSpPr>
        <p:spPr>
          <a:xfrm>
            <a:off x="6035630" y="1563250"/>
            <a:ext cx="732028" cy="468970"/>
          </a:xfrm>
          <a:prstGeom prst="homePlat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530" b="1">
                <a:solidFill>
                  <a:srgbClr val="FFFFFF"/>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rPr>
              <a:t>01</a:t>
            </a:r>
            <a:endParaRPr lang="zh-CN" altLang="en-US" sz="2530" b="1">
              <a:solidFill>
                <a:srgbClr val="FFFFFF"/>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21" name="MH_Number_2"/>
          <p:cNvSpPr/>
          <p:nvPr>
            <p:custDataLst>
              <p:tags r:id="rId6"/>
            </p:custDataLst>
          </p:nvPr>
        </p:nvSpPr>
        <p:spPr>
          <a:xfrm flipH="1">
            <a:off x="5344861" y="2602562"/>
            <a:ext cx="732028" cy="468970"/>
          </a:xfrm>
          <a:prstGeom prst="homePlat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53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rPr>
              <a:t>02</a:t>
            </a:r>
            <a:endParaRPr lang="zh-CN" altLang="en-US" sz="253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22" name="MH_Number_3"/>
          <p:cNvSpPr/>
          <p:nvPr>
            <p:custDataLst>
              <p:tags r:id="rId7"/>
            </p:custDataLst>
          </p:nvPr>
        </p:nvSpPr>
        <p:spPr>
          <a:xfrm>
            <a:off x="6035630" y="3641874"/>
            <a:ext cx="732028" cy="468970"/>
          </a:xfrm>
          <a:prstGeom prst="homePlat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530" b="1">
                <a:solidFill>
                  <a:srgbClr val="FFFFFF"/>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rPr>
              <a:t>03</a:t>
            </a:r>
            <a:endParaRPr lang="zh-CN" altLang="en-US" sz="2530" b="1">
              <a:solidFill>
                <a:srgbClr val="FFFFFF"/>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23" name="MH_Number_4"/>
          <p:cNvSpPr/>
          <p:nvPr>
            <p:custDataLst>
              <p:tags r:id="rId8"/>
            </p:custDataLst>
          </p:nvPr>
        </p:nvSpPr>
        <p:spPr>
          <a:xfrm flipH="1">
            <a:off x="5358737" y="4736088"/>
            <a:ext cx="732028" cy="468970"/>
          </a:xfrm>
          <a:prstGeom prst="homePlat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53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rPr>
              <a:t>04</a:t>
            </a:r>
            <a:endParaRPr lang="zh-CN" altLang="en-US" sz="253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24" name="MH_Entry_1"/>
          <p:cNvSpPr/>
          <p:nvPr>
            <p:custDataLst>
              <p:tags r:id="rId9"/>
            </p:custDataLst>
          </p:nvPr>
        </p:nvSpPr>
        <p:spPr>
          <a:xfrm>
            <a:off x="7097550" y="1558859"/>
            <a:ext cx="2466542"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2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ANNUAL WORK SUMMARY</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MH_Entry_2"/>
          <p:cNvSpPr/>
          <p:nvPr>
            <p:custDataLst>
              <p:tags r:id="rId10"/>
            </p:custDataLst>
          </p:nvPr>
        </p:nvSpPr>
        <p:spPr>
          <a:xfrm>
            <a:off x="2703893" y="2602564"/>
            <a:ext cx="2466542"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lgn="r"/>
            <a:r>
              <a:rPr lang="zh-CN" altLang="en-US" sz="2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2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lvl="0" algn="r"/>
            <a:r>
              <a:rPr lang="en-US"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ANNUAL WORK SUMMARY</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MH_Entry_3"/>
          <p:cNvSpPr/>
          <p:nvPr>
            <p:custDataLst>
              <p:tags r:id="rId11"/>
            </p:custDataLst>
          </p:nvPr>
        </p:nvSpPr>
        <p:spPr>
          <a:xfrm>
            <a:off x="7009483" y="3571308"/>
            <a:ext cx="2466542"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2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lvl="0"/>
            <a:r>
              <a:rPr lang="en-US"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ANNUAL WORK SUMMARY</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MH_Entry_4"/>
          <p:cNvSpPr/>
          <p:nvPr>
            <p:custDataLst>
              <p:tags r:id="rId12"/>
            </p:custDataLst>
          </p:nvPr>
        </p:nvSpPr>
        <p:spPr>
          <a:xfrm>
            <a:off x="2756600" y="4736090"/>
            <a:ext cx="2466542"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lgn="r"/>
            <a:r>
              <a:rPr lang="zh-CN" altLang="en-US" sz="2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2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lvl="0" algn="r"/>
            <a:r>
              <a:rPr lang="en-US"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ANNUAL WORK SUMMARY</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8" name="直接连接符 27"/>
          <p:cNvCxnSpPr/>
          <p:nvPr/>
        </p:nvCxnSpPr>
        <p:spPr>
          <a:xfrm flipH="1">
            <a:off x="2983558" y="3221254"/>
            <a:ext cx="720080" cy="7200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340642" y="2717198"/>
            <a:ext cx="1668016" cy="15841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Box 4"/>
          <p:cNvSpPr txBox="1"/>
          <p:nvPr/>
        </p:nvSpPr>
        <p:spPr>
          <a:xfrm>
            <a:off x="0" y="1926796"/>
            <a:ext cx="453650" cy="123111"/>
          </a:xfrm>
          <a:prstGeom prst="rect">
            <a:avLst/>
          </a:prstGeom>
          <a:noFill/>
        </p:spPr>
        <p:txBody>
          <a:bodyPr wrap="square" rtlCol="0">
            <a:spAutoFit/>
          </a:bodyPr>
          <a:lstStyle/>
          <a:p>
            <a:pPr>
              <a:lnSpc>
                <a:spcPct val="200000"/>
              </a:lnSpc>
            </a:pPr>
            <a:r>
              <a:rPr lang="zh-CN" altLang="en-US" sz="100" dirty="0">
                <a:solidFill>
                  <a:schemeClr val="bg1">
                    <a:lumMod val="95000"/>
                  </a:schemeClr>
                </a:solidFill>
                <a:latin typeface="微软雅黑" panose="020B0503020204020204" pitchFamily="34" charset="-122"/>
                <a:ea typeface="微软雅黑" panose="020B0503020204020204" pitchFamily="34" charset="-122"/>
              </a:rPr>
              <a:t>行业</a:t>
            </a:r>
            <a:r>
              <a:rPr lang="en-US" altLang="zh-CN" sz="100" dirty="0">
                <a:solidFill>
                  <a:schemeClr val="bg1">
                    <a:lumMod val="95000"/>
                  </a:schemeClr>
                </a:solidFill>
                <a:latin typeface="微软雅黑" panose="020B0503020204020204" pitchFamily="34" charset="-122"/>
                <a:ea typeface="微软雅黑" panose="020B0503020204020204" pitchFamily="34" charset="-122"/>
              </a:rPr>
              <a:t>PPT</a:t>
            </a:r>
            <a:r>
              <a:rPr lang="zh-CN" altLang="en-US" sz="100" dirty="0">
                <a:solidFill>
                  <a:schemeClr val="bg1">
                    <a:lumMod val="95000"/>
                  </a:schemeClr>
                </a:solidFill>
                <a:latin typeface="微软雅黑" panose="020B0503020204020204" pitchFamily="34" charset="-122"/>
                <a:ea typeface="微软雅黑" panose="020B0503020204020204" pitchFamily="34" charset="-122"/>
              </a:rPr>
              <a:t>模板</a:t>
            </a:r>
            <a:r>
              <a:rPr lang="en-US" altLang="zh-CN" sz="100" dirty="0">
                <a:solidFill>
                  <a:schemeClr val="bg1">
                    <a:lumMod val="9500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down)">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right)">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par>
                                <p:cTn id="60" presetID="53" presetClass="entr" presetSubtype="16" fill="hold" nodeType="with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par>
                                <p:cTn id="65" presetID="53" presetClass="entr" presetSubtype="16"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500" fill="hold"/>
                                        <p:tgtEl>
                                          <p:spTgt spid="29"/>
                                        </p:tgtEl>
                                        <p:attrNameLst>
                                          <p:attrName>ppt_w</p:attrName>
                                        </p:attrNameLst>
                                      </p:cBhvr>
                                      <p:tavLst>
                                        <p:tav tm="0">
                                          <p:val>
                                            <p:fltVal val="0"/>
                                          </p:val>
                                        </p:tav>
                                        <p:tav tm="100000">
                                          <p:val>
                                            <p:strVal val="#ppt_w"/>
                                          </p:val>
                                        </p:tav>
                                      </p:tavLst>
                                    </p:anim>
                                    <p:anim calcmode="lin" valueType="num">
                                      <p:cBhvr>
                                        <p:cTn id="68" dur="500" fill="hold"/>
                                        <p:tgtEl>
                                          <p:spTgt spid="29"/>
                                        </p:tgtEl>
                                        <p:attrNameLst>
                                          <p:attrName>ppt_h</p:attrName>
                                        </p:attrNameLst>
                                      </p:cBhvr>
                                      <p:tavLst>
                                        <p:tav tm="0">
                                          <p:val>
                                            <p:fltVal val="0"/>
                                          </p:val>
                                        </p:tav>
                                        <p:tav tm="100000">
                                          <p:val>
                                            <p:strVal val="#ppt_h"/>
                                          </p:val>
                                        </p:tav>
                                      </p:tavLst>
                                    </p:anim>
                                    <p:animEffect transition="in" filter="fade">
                                      <p:cBhvr>
                                        <p:cTn id="6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p:bldP spid="25"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01"/>
          <p:cNvSpPr/>
          <p:nvPr/>
        </p:nvSpPr>
        <p:spPr bwMode="auto">
          <a:xfrm flipV="1">
            <a:off x="3866258" y="2232126"/>
            <a:ext cx="4211834" cy="606988"/>
          </a:xfrm>
          <a:custGeom>
            <a:avLst/>
            <a:gdLst>
              <a:gd name="T0" fmla="*/ 909 w 909"/>
              <a:gd name="T1" fmla="*/ 131 h 131"/>
              <a:gd name="T2" fmla="*/ 134 w 909"/>
              <a:gd name="T3" fmla="*/ 131 h 131"/>
              <a:gd name="T4" fmla="*/ 0 w 909"/>
              <a:gd name="T5" fmla="*/ 0 h 131"/>
              <a:gd name="T6" fmla="*/ 760 w 909"/>
              <a:gd name="T7" fmla="*/ 0 h 131"/>
              <a:gd name="T8" fmla="*/ 909 w 909"/>
              <a:gd name="T9" fmla="*/ 131 h 131"/>
            </a:gdLst>
            <a:ahLst/>
            <a:cxnLst>
              <a:cxn ang="0">
                <a:pos x="T0" y="T1"/>
              </a:cxn>
              <a:cxn ang="0">
                <a:pos x="T2" y="T3"/>
              </a:cxn>
              <a:cxn ang="0">
                <a:pos x="T4" y="T5"/>
              </a:cxn>
              <a:cxn ang="0">
                <a:pos x="T6" y="T7"/>
              </a:cxn>
              <a:cxn ang="0">
                <a:pos x="T8" y="T9"/>
              </a:cxn>
            </a:cxnLst>
            <a:rect l="0" t="0" r="r" b="b"/>
            <a:pathLst>
              <a:path w="909" h="131">
                <a:moveTo>
                  <a:pt x="909" y="131"/>
                </a:moveTo>
                <a:lnTo>
                  <a:pt x="134" y="131"/>
                </a:lnTo>
                <a:lnTo>
                  <a:pt x="0" y="0"/>
                </a:lnTo>
                <a:lnTo>
                  <a:pt x="760" y="0"/>
                </a:lnTo>
                <a:lnTo>
                  <a:pt x="909" y="131"/>
                </a:lnTo>
                <a:close/>
              </a:path>
            </a:pathLst>
          </a:custGeom>
          <a:solidFill>
            <a:srgbClr val="595959"/>
          </a:solidFill>
          <a:ln>
            <a:noFill/>
          </a:ln>
        </p:spPr>
        <p:txBody>
          <a:bodyPr vert="horz" wrap="square" lIns="128580" tIns="64290" rIns="128580" bIns="6429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5260439" y="1130632"/>
            <a:ext cx="1423472" cy="1200329"/>
          </a:xfrm>
          <a:prstGeom prst="rect">
            <a:avLst/>
          </a:prstGeom>
          <a:noFill/>
        </p:spPr>
        <p:txBody>
          <a:bodyPr wrap="square" rtlCol="0">
            <a:spAutoFit/>
          </a:bodyPr>
          <a:lstStyle/>
          <a:p>
            <a:pPr algn="ctr"/>
            <a:r>
              <a:rPr lang="en-US" altLang="zh-CN" sz="72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72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矩形 3"/>
          <p:cNvSpPr/>
          <p:nvPr/>
        </p:nvSpPr>
        <p:spPr>
          <a:xfrm>
            <a:off x="4379971" y="2270009"/>
            <a:ext cx="3184408" cy="553998"/>
          </a:xfrm>
          <a:prstGeom prst="rect">
            <a:avLst/>
          </a:prstGeom>
        </p:spPr>
        <p:txBody>
          <a:bodyPr wrap="square" lIns="0" tIns="0" rIns="0" bIns="0">
            <a:spAutoFit/>
          </a:bodyPr>
          <a:lstStyle/>
          <a:p>
            <a:pPr algn="ctr"/>
            <a:r>
              <a:rPr lang="zh-CN" altLang="en-US" sz="3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添加您的标题</a:t>
            </a:r>
            <a:endParaRPr lang="zh-CN" altLang="en-US" sz="3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TextBox 11"/>
          <p:cNvSpPr txBox="1"/>
          <p:nvPr/>
        </p:nvSpPr>
        <p:spPr>
          <a:xfrm>
            <a:off x="3866259" y="2950113"/>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11"/>
          <p:cNvSpPr txBox="1"/>
          <p:nvPr/>
        </p:nvSpPr>
        <p:spPr>
          <a:xfrm>
            <a:off x="5972177" y="2950113"/>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11"/>
          <p:cNvSpPr txBox="1"/>
          <p:nvPr/>
        </p:nvSpPr>
        <p:spPr>
          <a:xfrm>
            <a:off x="3866258" y="3293112"/>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11"/>
          <p:cNvSpPr txBox="1"/>
          <p:nvPr/>
        </p:nvSpPr>
        <p:spPr>
          <a:xfrm>
            <a:off x="5972177" y="3293111"/>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rotWithShape="1">
          <a:blip r:embed="rId1" cstate="print">
            <a:extLst>
              <a:ext uri="{BEBA8EAE-BF5A-486C-A8C5-ECC9F3942E4B}">
                <a14:imgProps xmlns:a14="http://schemas.microsoft.com/office/drawing/2010/main">
                  <a14:imgLayer r:embed="rId2">
                    <a14:imgEffect>
                      <a14:brightnessContrast bright="-40000" contrast="-40000"/>
                    </a14:imgEffect>
                  </a14:imgLayer>
                </a14:imgProps>
              </a:ext>
              <a:ext uri="{28A0092B-C50C-407E-A947-70E740481C1C}">
                <a14:useLocalDpi xmlns:a14="http://schemas.microsoft.com/office/drawing/2010/main" val="0"/>
              </a:ext>
            </a:extLst>
          </a:blip>
          <a:srcRect b="76432"/>
          <a:stretch>
            <a:fillRect/>
          </a:stretch>
        </p:blipFill>
        <p:spPr>
          <a:xfrm>
            <a:off x="-229085" y="3993326"/>
            <a:ext cx="12648728" cy="286467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3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strVal val="4*#ppt_w"/>
                                          </p:val>
                                        </p:tav>
                                        <p:tav tm="100000">
                                          <p:val>
                                            <p:strVal val="#ppt_w"/>
                                          </p:val>
                                        </p:tav>
                                      </p:tavLst>
                                    </p:anim>
                                    <p:anim calcmode="lin" valueType="num">
                                      <p:cBhvr>
                                        <p:cTn id="20" dur="500" fill="hold"/>
                                        <p:tgtEl>
                                          <p:spTgt spid="4"/>
                                        </p:tgtEl>
                                        <p:attrNameLst>
                                          <p:attrName>ppt_h</p:attrName>
                                        </p:attrNameLst>
                                      </p:cBhvr>
                                      <p:tavLst>
                                        <p:tav tm="0">
                                          <p:val>
                                            <p:strVal val="4*#ppt_h"/>
                                          </p:val>
                                        </p:tav>
                                        <p:tav tm="100000">
                                          <p:val>
                                            <p:strVal val="#ppt_h"/>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p:tgtEl>
                                          <p:spTgt spid="5"/>
                                        </p:tgtEl>
                                        <p:attrNameLst>
                                          <p:attrName>ppt_x</p:attrName>
                                        </p:attrNameLst>
                                      </p:cBhvr>
                                      <p:tavLst>
                                        <p:tav tm="0">
                                          <p:val>
                                            <p:strVal val="#ppt_x-#ppt_w*1.125000"/>
                                          </p:val>
                                        </p:tav>
                                        <p:tav tm="100000">
                                          <p:val>
                                            <p:strVal val="#ppt_x"/>
                                          </p:val>
                                        </p:tav>
                                      </p:tavLst>
                                    </p:anim>
                                    <p:animEffect transition="in" filter="wipe(right)">
                                      <p:cBhvr>
                                        <p:cTn id="25" dur="500"/>
                                        <p:tgtEl>
                                          <p:spTgt spid="5"/>
                                        </p:tgtEl>
                                      </p:cBhvr>
                                    </p:animEffect>
                                  </p:childTnLst>
                                </p:cTn>
                              </p:par>
                            </p:childTnLst>
                          </p:cTn>
                        </p:par>
                        <p:par>
                          <p:cTn id="26" fill="hold">
                            <p:stCondLst>
                              <p:cond delay="1000"/>
                            </p:stCondLst>
                            <p:childTnLst>
                              <p:par>
                                <p:cTn id="27" presetID="1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ppt_x</p:attrName>
                                        </p:attrNameLst>
                                      </p:cBhvr>
                                      <p:tavLst>
                                        <p:tav tm="0">
                                          <p:val>
                                            <p:strVal val="#ppt_x-#ppt_w*1.125000"/>
                                          </p:val>
                                        </p:tav>
                                        <p:tav tm="100000">
                                          <p:val>
                                            <p:strVal val="#ppt_x"/>
                                          </p:val>
                                        </p:tav>
                                      </p:tavLst>
                                    </p:anim>
                                    <p:animEffect transition="in" filter="wipe(right)">
                                      <p:cBhvr>
                                        <p:cTn id="30" dur="500"/>
                                        <p:tgtEl>
                                          <p:spTgt spid="6"/>
                                        </p:tgtEl>
                                      </p:cBhvr>
                                    </p:animEffect>
                                  </p:childTnLst>
                                </p:cTn>
                              </p:par>
                            </p:childTnLst>
                          </p:cTn>
                        </p:par>
                        <p:par>
                          <p:cTn id="31" fill="hold">
                            <p:stCondLst>
                              <p:cond delay="1500"/>
                            </p:stCondLst>
                            <p:childTnLst>
                              <p:par>
                                <p:cTn id="32" presetID="1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p:tgtEl>
                                          <p:spTgt spid="7"/>
                                        </p:tgtEl>
                                        <p:attrNameLst>
                                          <p:attrName>ppt_x</p:attrName>
                                        </p:attrNameLst>
                                      </p:cBhvr>
                                      <p:tavLst>
                                        <p:tav tm="0">
                                          <p:val>
                                            <p:strVal val="#ppt_x-#ppt_w*1.125000"/>
                                          </p:val>
                                        </p:tav>
                                        <p:tav tm="100000">
                                          <p:val>
                                            <p:strVal val="#ppt_x"/>
                                          </p:val>
                                        </p:tav>
                                      </p:tavLst>
                                    </p:anim>
                                    <p:animEffect transition="in" filter="wipe(right)">
                                      <p:cBhvr>
                                        <p:cTn id="35" dur="500"/>
                                        <p:tgtEl>
                                          <p:spTgt spid="7"/>
                                        </p:tgtEl>
                                      </p:cBhvr>
                                    </p:animEffect>
                                  </p:childTnLst>
                                </p:cTn>
                              </p:par>
                            </p:childTnLst>
                          </p:cTn>
                        </p:par>
                        <p:par>
                          <p:cTn id="36" fill="hold">
                            <p:stCondLst>
                              <p:cond delay="2000"/>
                            </p:stCondLst>
                            <p:childTnLst>
                              <p:par>
                                <p:cTn id="37" presetID="1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p:tgtEl>
                                          <p:spTgt spid="8"/>
                                        </p:tgtEl>
                                        <p:attrNameLst>
                                          <p:attrName>ppt_x</p:attrName>
                                        </p:attrNameLst>
                                      </p:cBhvr>
                                      <p:tavLst>
                                        <p:tav tm="0">
                                          <p:val>
                                            <p:strVal val="#ppt_x-#ppt_w*1.125000"/>
                                          </p:val>
                                        </p:tav>
                                        <p:tav tm="100000">
                                          <p:val>
                                            <p:strVal val="#ppt_x"/>
                                          </p:val>
                                        </p:tav>
                                      </p:tavLst>
                                    </p:anim>
                                    <p:animEffect transition="in" filter="wipe(right)">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2876" y="3132899"/>
            <a:ext cx="13476575" cy="962393"/>
            <a:chOff x="0" y="2158337"/>
            <a:chExt cx="12778491" cy="912541"/>
          </a:xfrm>
        </p:grpSpPr>
        <p:sp>
          <p:nvSpPr>
            <p:cNvPr id="3" name="矩形 2"/>
            <p:cNvSpPr/>
            <p:nvPr/>
          </p:nvSpPr>
          <p:spPr>
            <a:xfrm>
              <a:off x="211666" y="2513302"/>
              <a:ext cx="12192000" cy="211078"/>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等腰三角形 3"/>
            <p:cNvSpPr/>
            <p:nvPr/>
          </p:nvSpPr>
          <p:spPr>
            <a:xfrm>
              <a:off x="0" y="2160196"/>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等腰三角形 4"/>
            <p:cNvSpPr/>
            <p:nvPr/>
          </p:nvSpPr>
          <p:spPr>
            <a:xfrm>
              <a:off x="1056391" y="2160196"/>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等腰三角形 5"/>
            <p:cNvSpPr/>
            <p:nvPr/>
          </p:nvSpPr>
          <p:spPr>
            <a:xfrm>
              <a:off x="21209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等腰三角形 6"/>
            <p:cNvSpPr/>
            <p:nvPr/>
          </p:nvSpPr>
          <p:spPr>
            <a:xfrm>
              <a:off x="31877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等腰三角形 7"/>
            <p:cNvSpPr/>
            <p:nvPr/>
          </p:nvSpPr>
          <p:spPr>
            <a:xfrm>
              <a:off x="42545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等腰三角形 8"/>
            <p:cNvSpPr/>
            <p:nvPr/>
          </p:nvSpPr>
          <p:spPr>
            <a:xfrm>
              <a:off x="53213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等腰三角形 9"/>
            <p:cNvSpPr/>
            <p:nvPr/>
          </p:nvSpPr>
          <p:spPr>
            <a:xfrm>
              <a:off x="63881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等腰三角形 10"/>
            <p:cNvSpPr/>
            <p:nvPr/>
          </p:nvSpPr>
          <p:spPr>
            <a:xfrm>
              <a:off x="74549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等腰三角形 11"/>
            <p:cNvSpPr/>
            <p:nvPr/>
          </p:nvSpPr>
          <p:spPr>
            <a:xfrm>
              <a:off x="85217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等腰三角形 12"/>
            <p:cNvSpPr/>
            <p:nvPr/>
          </p:nvSpPr>
          <p:spPr>
            <a:xfrm>
              <a:off x="95885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等腰三角形 13"/>
            <p:cNvSpPr/>
            <p:nvPr/>
          </p:nvSpPr>
          <p:spPr>
            <a:xfrm>
              <a:off x="106553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等腰三角形 14"/>
            <p:cNvSpPr/>
            <p:nvPr/>
          </p:nvSpPr>
          <p:spPr>
            <a:xfrm>
              <a:off x="11722100" y="2158337"/>
              <a:ext cx="1056391" cy="910682"/>
            </a:xfrm>
            <a:prstGeom prst="triangle">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6" name="直接连接符 15"/>
            <p:cNvCxnSpPr/>
            <p:nvPr/>
          </p:nvCxnSpPr>
          <p:spPr>
            <a:xfrm>
              <a:off x="0" y="3060294"/>
              <a:ext cx="12778491" cy="0"/>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grpSp>
      <p:sp>
        <p:nvSpPr>
          <p:cNvPr id="17" name="椭圆 16"/>
          <p:cNvSpPr/>
          <p:nvPr/>
        </p:nvSpPr>
        <p:spPr>
          <a:xfrm flipH="1">
            <a:off x="273456" y="3072178"/>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椭圆 17"/>
          <p:cNvSpPr/>
          <p:nvPr/>
        </p:nvSpPr>
        <p:spPr>
          <a:xfrm flipH="1">
            <a:off x="830507" y="4032427"/>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椭圆 18"/>
          <p:cNvSpPr/>
          <p:nvPr/>
        </p:nvSpPr>
        <p:spPr>
          <a:xfrm flipH="1">
            <a:off x="1393308"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椭圆 19"/>
          <p:cNvSpPr/>
          <p:nvPr/>
        </p:nvSpPr>
        <p:spPr>
          <a:xfrm flipH="1">
            <a:off x="2518387"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椭圆 20"/>
          <p:cNvSpPr/>
          <p:nvPr/>
        </p:nvSpPr>
        <p:spPr>
          <a:xfrm flipH="1">
            <a:off x="3643466"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椭圆 21"/>
          <p:cNvSpPr/>
          <p:nvPr/>
        </p:nvSpPr>
        <p:spPr>
          <a:xfrm flipH="1">
            <a:off x="4768544"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椭圆 22"/>
          <p:cNvSpPr/>
          <p:nvPr/>
        </p:nvSpPr>
        <p:spPr>
          <a:xfrm flipH="1">
            <a:off x="5893623"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椭圆 23"/>
          <p:cNvSpPr/>
          <p:nvPr/>
        </p:nvSpPr>
        <p:spPr>
          <a:xfrm flipH="1">
            <a:off x="7018702"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椭圆 24"/>
          <p:cNvSpPr/>
          <p:nvPr/>
        </p:nvSpPr>
        <p:spPr>
          <a:xfrm flipH="1">
            <a:off x="8143781"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椭圆 25"/>
          <p:cNvSpPr/>
          <p:nvPr/>
        </p:nvSpPr>
        <p:spPr>
          <a:xfrm flipH="1">
            <a:off x="9268860"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椭圆 26"/>
          <p:cNvSpPr/>
          <p:nvPr/>
        </p:nvSpPr>
        <p:spPr>
          <a:xfrm flipH="1">
            <a:off x="10393939"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椭圆 27"/>
          <p:cNvSpPr/>
          <p:nvPr/>
        </p:nvSpPr>
        <p:spPr>
          <a:xfrm flipH="1">
            <a:off x="11519018"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椭圆 28"/>
          <p:cNvSpPr/>
          <p:nvPr/>
        </p:nvSpPr>
        <p:spPr>
          <a:xfrm flipH="1">
            <a:off x="12644097" y="3067180"/>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椭圆 29"/>
          <p:cNvSpPr/>
          <p:nvPr/>
        </p:nvSpPr>
        <p:spPr>
          <a:xfrm flipH="1">
            <a:off x="1955847"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椭圆 30"/>
          <p:cNvSpPr/>
          <p:nvPr/>
        </p:nvSpPr>
        <p:spPr>
          <a:xfrm flipH="1">
            <a:off x="3080926"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椭圆 31"/>
          <p:cNvSpPr/>
          <p:nvPr/>
        </p:nvSpPr>
        <p:spPr>
          <a:xfrm flipH="1">
            <a:off x="4206005"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椭圆 32"/>
          <p:cNvSpPr/>
          <p:nvPr/>
        </p:nvSpPr>
        <p:spPr>
          <a:xfrm flipH="1">
            <a:off x="5331084"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椭圆 33"/>
          <p:cNvSpPr/>
          <p:nvPr/>
        </p:nvSpPr>
        <p:spPr>
          <a:xfrm flipH="1">
            <a:off x="6456163"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椭圆 34"/>
          <p:cNvSpPr/>
          <p:nvPr/>
        </p:nvSpPr>
        <p:spPr>
          <a:xfrm flipH="1">
            <a:off x="7581242"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椭圆 35"/>
          <p:cNvSpPr/>
          <p:nvPr/>
        </p:nvSpPr>
        <p:spPr>
          <a:xfrm flipH="1">
            <a:off x="8706321"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椭圆 36"/>
          <p:cNvSpPr/>
          <p:nvPr/>
        </p:nvSpPr>
        <p:spPr>
          <a:xfrm flipH="1">
            <a:off x="9831399"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椭圆 37"/>
          <p:cNvSpPr/>
          <p:nvPr/>
        </p:nvSpPr>
        <p:spPr>
          <a:xfrm flipH="1">
            <a:off x="10956478"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椭圆 38"/>
          <p:cNvSpPr/>
          <p:nvPr/>
        </p:nvSpPr>
        <p:spPr>
          <a:xfrm flipH="1">
            <a:off x="12081557" y="4031533"/>
            <a:ext cx="121436" cy="12143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0" name="组合 39"/>
          <p:cNvGrpSpPr/>
          <p:nvPr/>
        </p:nvGrpSpPr>
        <p:grpSpPr>
          <a:xfrm>
            <a:off x="303686" y="1153131"/>
            <a:ext cx="2426447" cy="1676262"/>
            <a:chOff x="1356175" y="1093399"/>
            <a:chExt cx="2300757" cy="1589432"/>
          </a:xfrm>
        </p:grpSpPr>
        <p:sp>
          <p:nvSpPr>
            <p:cNvPr id="41" name="矩形 40"/>
            <p:cNvSpPr/>
            <p:nvPr/>
          </p:nvSpPr>
          <p:spPr>
            <a:xfrm>
              <a:off x="1368667" y="1118935"/>
              <a:ext cx="2268157" cy="154954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椭圆 41"/>
            <p:cNvSpPr/>
            <p:nvPr/>
          </p:nvSpPr>
          <p:spPr>
            <a:xfrm>
              <a:off x="1356175" y="1093399"/>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椭圆 42"/>
            <p:cNvSpPr/>
            <p:nvPr/>
          </p:nvSpPr>
          <p:spPr>
            <a:xfrm>
              <a:off x="1356175"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椭圆 43"/>
            <p:cNvSpPr/>
            <p:nvPr/>
          </p:nvSpPr>
          <p:spPr>
            <a:xfrm>
              <a:off x="3618044"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椭圆 44"/>
            <p:cNvSpPr/>
            <p:nvPr/>
          </p:nvSpPr>
          <p:spPr>
            <a:xfrm>
              <a:off x="3617381" y="109849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6" name="组合 45"/>
          <p:cNvGrpSpPr/>
          <p:nvPr/>
        </p:nvGrpSpPr>
        <p:grpSpPr>
          <a:xfrm>
            <a:off x="4805854" y="1153131"/>
            <a:ext cx="2426447" cy="1676262"/>
            <a:chOff x="1356175" y="1093399"/>
            <a:chExt cx="2300757" cy="1589432"/>
          </a:xfrm>
        </p:grpSpPr>
        <p:sp>
          <p:nvSpPr>
            <p:cNvPr id="47" name="矩形 46"/>
            <p:cNvSpPr/>
            <p:nvPr/>
          </p:nvSpPr>
          <p:spPr>
            <a:xfrm>
              <a:off x="1368667" y="1118935"/>
              <a:ext cx="2268157" cy="154954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椭圆 47"/>
            <p:cNvSpPr/>
            <p:nvPr/>
          </p:nvSpPr>
          <p:spPr>
            <a:xfrm>
              <a:off x="1356175" y="1093399"/>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椭圆 48"/>
            <p:cNvSpPr/>
            <p:nvPr/>
          </p:nvSpPr>
          <p:spPr>
            <a:xfrm>
              <a:off x="1356175"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椭圆 49"/>
            <p:cNvSpPr/>
            <p:nvPr/>
          </p:nvSpPr>
          <p:spPr>
            <a:xfrm>
              <a:off x="3618044"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椭圆 50"/>
            <p:cNvSpPr/>
            <p:nvPr/>
          </p:nvSpPr>
          <p:spPr>
            <a:xfrm>
              <a:off x="3617381" y="109849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2" name="组合 51"/>
          <p:cNvGrpSpPr/>
          <p:nvPr/>
        </p:nvGrpSpPr>
        <p:grpSpPr>
          <a:xfrm>
            <a:off x="2012039" y="4258791"/>
            <a:ext cx="2426447" cy="1676262"/>
            <a:chOff x="1356175" y="1093399"/>
            <a:chExt cx="2300757" cy="1589432"/>
          </a:xfrm>
        </p:grpSpPr>
        <p:sp>
          <p:nvSpPr>
            <p:cNvPr id="53" name="矩形 52"/>
            <p:cNvSpPr/>
            <p:nvPr/>
          </p:nvSpPr>
          <p:spPr>
            <a:xfrm>
              <a:off x="1368667" y="1118935"/>
              <a:ext cx="2268157" cy="154954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椭圆 53"/>
            <p:cNvSpPr/>
            <p:nvPr/>
          </p:nvSpPr>
          <p:spPr>
            <a:xfrm>
              <a:off x="1356175" y="1093399"/>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椭圆 54"/>
            <p:cNvSpPr/>
            <p:nvPr/>
          </p:nvSpPr>
          <p:spPr>
            <a:xfrm>
              <a:off x="1356175"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椭圆 55"/>
            <p:cNvSpPr/>
            <p:nvPr/>
          </p:nvSpPr>
          <p:spPr>
            <a:xfrm>
              <a:off x="3618044"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椭圆 56"/>
            <p:cNvSpPr/>
            <p:nvPr/>
          </p:nvSpPr>
          <p:spPr>
            <a:xfrm>
              <a:off x="3617381" y="109849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8" name="组合 57"/>
          <p:cNvGrpSpPr/>
          <p:nvPr/>
        </p:nvGrpSpPr>
        <p:grpSpPr>
          <a:xfrm>
            <a:off x="6514205" y="4258791"/>
            <a:ext cx="2426447" cy="1676262"/>
            <a:chOff x="1356175" y="1093399"/>
            <a:chExt cx="2300757" cy="1589432"/>
          </a:xfrm>
        </p:grpSpPr>
        <p:sp>
          <p:nvSpPr>
            <p:cNvPr id="59" name="矩形 58"/>
            <p:cNvSpPr/>
            <p:nvPr/>
          </p:nvSpPr>
          <p:spPr>
            <a:xfrm>
              <a:off x="1368667" y="1118935"/>
              <a:ext cx="2268157" cy="154954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椭圆 59"/>
            <p:cNvSpPr/>
            <p:nvPr/>
          </p:nvSpPr>
          <p:spPr>
            <a:xfrm>
              <a:off x="1356175" y="1093399"/>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椭圆 60"/>
            <p:cNvSpPr/>
            <p:nvPr/>
          </p:nvSpPr>
          <p:spPr>
            <a:xfrm>
              <a:off x="1356175"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 name="椭圆 61"/>
            <p:cNvSpPr/>
            <p:nvPr/>
          </p:nvSpPr>
          <p:spPr>
            <a:xfrm>
              <a:off x="3618044"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椭圆 62"/>
            <p:cNvSpPr/>
            <p:nvPr/>
          </p:nvSpPr>
          <p:spPr>
            <a:xfrm>
              <a:off x="3617381" y="109849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4" name="组合 63"/>
          <p:cNvGrpSpPr/>
          <p:nvPr/>
        </p:nvGrpSpPr>
        <p:grpSpPr>
          <a:xfrm>
            <a:off x="9302154" y="1153131"/>
            <a:ext cx="2426447" cy="1676262"/>
            <a:chOff x="1356175" y="1093399"/>
            <a:chExt cx="2300757" cy="1589432"/>
          </a:xfrm>
        </p:grpSpPr>
        <p:sp>
          <p:nvSpPr>
            <p:cNvPr id="65" name="矩形 64"/>
            <p:cNvSpPr/>
            <p:nvPr/>
          </p:nvSpPr>
          <p:spPr>
            <a:xfrm>
              <a:off x="1368667" y="1118935"/>
              <a:ext cx="2268157" cy="154954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椭圆 65"/>
            <p:cNvSpPr/>
            <p:nvPr/>
          </p:nvSpPr>
          <p:spPr>
            <a:xfrm>
              <a:off x="1356175" y="1093399"/>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椭圆 66"/>
            <p:cNvSpPr/>
            <p:nvPr/>
          </p:nvSpPr>
          <p:spPr>
            <a:xfrm>
              <a:off x="1356175"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椭圆 67"/>
            <p:cNvSpPr/>
            <p:nvPr/>
          </p:nvSpPr>
          <p:spPr>
            <a:xfrm>
              <a:off x="3618044" y="264394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 name="椭圆 68"/>
            <p:cNvSpPr/>
            <p:nvPr/>
          </p:nvSpPr>
          <p:spPr>
            <a:xfrm>
              <a:off x="3617381" y="1098493"/>
              <a:ext cx="38888" cy="3888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70" name="矩形 69"/>
          <p:cNvSpPr/>
          <p:nvPr/>
        </p:nvSpPr>
        <p:spPr>
          <a:xfrm>
            <a:off x="358345" y="1282233"/>
            <a:ext cx="1710725" cy="319446"/>
          </a:xfrm>
          <a:prstGeom prst="rect">
            <a:avLst/>
          </a:prstGeom>
        </p:spPr>
        <p:txBody>
          <a:bodyPr wrap="none">
            <a:spAutoFit/>
          </a:bodyPr>
          <a:lstStyle/>
          <a:p>
            <a:r>
              <a:rPr lang="zh-CN" altLang="en-US" sz="1475" b="1"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sz="147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矩形 70"/>
          <p:cNvSpPr/>
          <p:nvPr/>
        </p:nvSpPr>
        <p:spPr>
          <a:xfrm>
            <a:off x="358343" y="1540115"/>
            <a:ext cx="2308386" cy="788486"/>
          </a:xfrm>
          <a:prstGeom prst="rect">
            <a:avLst/>
          </a:prstGeom>
        </p:spPr>
        <p:txBody>
          <a:bodyPr wrap="square">
            <a:spAutoFit/>
          </a:bodyPr>
          <a:lstStyle/>
          <a:p>
            <a:pPr lvl="0">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矩形 71"/>
          <p:cNvSpPr/>
          <p:nvPr/>
        </p:nvSpPr>
        <p:spPr>
          <a:xfrm>
            <a:off x="4872871" y="1282233"/>
            <a:ext cx="1710725" cy="319446"/>
          </a:xfrm>
          <a:prstGeom prst="rect">
            <a:avLst/>
          </a:prstGeom>
        </p:spPr>
        <p:txBody>
          <a:bodyPr wrap="none">
            <a:spAutoFit/>
          </a:bodyPr>
          <a:lstStyle/>
          <a:p>
            <a:r>
              <a:rPr lang="zh-CN" altLang="en-US" sz="1475" b="1"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sz="147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矩形 72"/>
          <p:cNvSpPr/>
          <p:nvPr/>
        </p:nvSpPr>
        <p:spPr>
          <a:xfrm>
            <a:off x="4872868" y="1540115"/>
            <a:ext cx="2308386" cy="788486"/>
          </a:xfrm>
          <a:prstGeom prst="rect">
            <a:avLst/>
          </a:prstGeom>
        </p:spPr>
        <p:txBody>
          <a:bodyPr wrap="square">
            <a:spAutoFit/>
          </a:bodyPr>
          <a:lstStyle/>
          <a:p>
            <a:pPr lvl="0">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4" name="矩形 73"/>
          <p:cNvSpPr/>
          <p:nvPr/>
        </p:nvSpPr>
        <p:spPr>
          <a:xfrm>
            <a:off x="9378949" y="1282233"/>
            <a:ext cx="1710725" cy="319446"/>
          </a:xfrm>
          <a:prstGeom prst="rect">
            <a:avLst/>
          </a:prstGeom>
        </p:spPr>
        <p:txBody>
          <a:bodyPr wrap="none">
            <a:spAutoFit/>
          </a:bodyPr>
          <a:lstStyle/>
          <a:p>
            <a:r>
              <a:rPr lang="zh-CN" altLang="en-US" sz="1475" b="1"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sz="147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矩形 74"/>
          <p:cNvSpPr/>
          <p:nvPr/>
        </p:nvSpPr>
        <p:spPr>
          <a:xfrm>
            <a:off x="9378946" y="1540115"/>
            <a:ext cx="2308386" cy="788486"/>
          </a:xfrm>
          <a:prstGeom prst="rect">
            <a:avLst/>
          </a:prstGeom>
        </p:spPr>
        <p:txBody>
          <a:bodyPr wrap="square">
            <a:spAutoFit/>
          </a:bodyPr>
          <a:lstStyle/>
          <a:p>
            <a:pPr lvl="0">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6" name="矩形 75"/>
          <p:cNvSpPr/>
          <p:nvPr/>
        </p:nvSpPr>
        <p:spPr>
          <a:xfrm>
            <a:off x="2067855" y="4385681"/>
            <a:ext cx="1710725" cy="319446"/>
          </a:xfrm>
          <a:prstGeom prst="rect">
            <a:avLst/>
          </a:prstGeom>
        </p:spPr>
        <p:txBody>
          <a:bodyPr wrap="none">
            <a:spAutoFit/>
          </a:bodyPr>
          <a:lstStyle/>
          <a:p>
            <a:r>
              <a:rPr lang="zh-CN" altLang="en-US" sz="1475" b="1"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sz="147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7" name="矩形 76"/>
          <p:cNvSpPr/>
          <p:nvPr/>
        </p:nvSpPr>
        <p:spPr>
          <a:xfrm>
            <a:off x="2067852" y="4643563"/>
            <a:ext cx="2308386" cy="788486"/>
          </a:xfrm>
          <a:prstGeom prst="rect">
            <a:avLst/>
          </a:prstGeom>
        </p:spPr>
        <p:txBody>
          <a:bodyPr wrap="square">
            <a:spAutoFit/>
          </a:bodyPr>
          <a:lstStyle/>
          <a:p>
            <a:pPr lvl="0">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8" name="矩形 77"/>
          <p:cNvSpPr/>
          <p:nvPr/>
        </p:nvSpPr>
        <p:spPr>
          <a:xfrm>
            <a:off x="6573933" y="4385681"/>
            <a:ext cx="1710725" cy="319446"/>
          </a:xfrm>
          <a:prstGeom prst="rect">
            <a:avLst/>
          </a:prstGeom>
        </p:spPr>
        <p:txBody>
          <a:bodyPr wrap="none">
            <a:spAutoFit/>
          </a:bodyPr>
          <a:lstStyle/>
          <a:p>
            <a:r>
              <a:rPr lang="zh-CN" altLang="en-US" sz="1475" b="1"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sz="1475"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9" name="矩形 78"/>
          <p:cNvSpPr/>
          <p:nvPr/>
        </p:nvSpPr>
        <p:spPr>
          <a:xfrm>
            <a:off x="6573930" y="4643563"/>
            <a:ext cx="2308386" cy="788486"/>
          </a:xfrm>
          <a:prstGeom prst="rect">
            <a:avLst/>
          </a:prstGeom>
        </p:spPr>
        <p:txBody>
          <a:bodyPr wrap="square">
            <a:spAutoFit/>
          </a:bodyPr>
          <a:lstStyle/>
          <a:p>
            <a:pPr lvl="0">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3"/>
                                        </p:tgtEl>
                                        <p:attrNameLst>
                                          <p:attrName>style.visibility</p:attrName>
                                        </p:attrNameLst>
                                      </p:cBhvr>
                                      <p:to>
                                        <p:strVal val="visible"/>
                                      </p:to>
                                    </p:set>
                                    <p:animEffect transition="in" filter="fade">
                                      <p:cBhvr>
                                        <p:cTn id="14" dur="1000"/>
                                        <p:tgtEl>
                                          <p:spTgt spid="73"/>
                                        </p:tgtEl>
                                      </p:cBhvr>
                                    </p:animEffect>
                                    <p:anim calcmode="lin" valueType="num">
                                      <p:cBhvr>
                                        <p:cTn id="15" dur="1000" fill="hold"/>
                                        <p:tgtEl>
                                          <p:spTgt spid="73"/>
                                        </p:tgtEl>
                                        <p:attrNameLst>
                                          <p:attrName>ppt_x</p:attrName>
                                        </p:attrNameLst>
                                      </p:cBhvr>
                                      <p:tavLst>
                                        <p:tav tm="0">
                                          <p:val>
                                            <p:strVal val="#ppt_x"/>
                                          </p:val>
                                        </p:tav>
                                        <p:tav tm="100000">
                                          <p:val>
                                            <p:strVal val="#ppt_x"/>
                                          </p:val>
                                        </p:tav>
                                      </p:tavLst>
                                    </p:anim>
                                    <p:anim calcmode="lin" valueType="num">
                                      <p:cBhvr>
                                        <p:cTn id="16"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1000"/>
                                        <p:tgtEl>
                                          <p:spTgt spid="75"/>
                                        </p:tgtEl>
                                      </p:cBhvr>
                                    </p:animEffect>
                                    <p:anim calcmode="lin" valueType="num">
                                      <p:cBhvr>
                                        <p:cTn id="22" dur="1000" fill="hold"/>
                                        <p:tgtEl>
                                          <p:spTgt spid="75"/>
                                        </p:tgtEl>
                                        <p:attrNameLst>
                                          <p:attrName>ppt_x</p:attrName>
                                        </p:attrNameLst>
                                      </p:cBhvr>
                                      <p:tavLst>
                                        <p:tav tm="0">
                                          <p:val>
                                            <p:strVal val="#ppt_x"/>
                                          </p:val>
                                        </p:tav>
                                        <p:tav tm="100000">
                                          <p:val>
                                            <p:strVal val="#ppt_x"/>
                                          </p:val>
                                        </p:tav>
                                      </p:tavLst>
                                    </p:anim>
                                    <p:anim calcmode="lin" valueType="num">
                                      <p:cBhvr>
                                        <p:cTn id="23"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7">
                                            <p:txEl>
                                              <p:pRg st="0" end="0"/>
                                            </p:txEl>
                                          </p:spTgt>
                                        </p:tgtEl>
                                        <p:attrNameLst>
                                          <p:attrName>style.visibility</p:attrName>
                                        </p:attrNameLst>
                                      </p:cBhvr>
                                      <p:to>
                                        <p:strVal val="visible"/>
                                      </p:to>
                                    </p:set>
                                    <p:animEffect transition="in" filter="fade">
                                      <p:cBhvr>
                                        <p:cTn id="28" dur="1000"/>
                                        <p:tgtEl>
                                          <p:spTgt spid="77">
                                            <p:txEl>
                                              <p:pRg st="0" end="0"/>
                                            </p:txEl>
                                          </p:spTgt>
                                        </p:tgtEl>
                                      </p:cBhvr>
                                    </p:animEffect>
                                    <p:anim calcmode="lin" valueType="num">
                                      <p:cBhvr>
                                        <p:cTn id="29" dur="10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7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9">
                                            <p:txEl>
                                              <p:pRg st="0" end="0"/>
                                            </p:txEl>
                                          </p:spTgt>
                                        </p:tgtEl>
                                        <p:attrNameLst>
                                          <p:attrName>style.visibility</p:attrName>
                                        </p:attrNameLst>
                                      </p:cBhvr>
                                      <p:to>
                                        <p:strVal val="visible"/>
                                      </p:to>
                                    </p:set>
                                    <p:animEffect transition="in" filter="fade">
                                      <p:cBhvr>
                                        <p:cTn id="35" dur="1000"/>
                                        <p:tgtEl>
                                          <p:spTgt spid="79">
                                            <p:txEl>
                                              <p:pRg st="0" end="0"/>
                                            </p:txEl>
                                          </p:spTgt>
                                        </p:tgtEl>
                                      </p:cBhvr>
                                    </p:animEffect>
                                    <p:anim calcmode="lin" valueType="num">
                                      <p:cBhvr>
                                        <p:cTn id="36" dur="1000" fill="hold"/>
                                        <p:tgtEl>
                                          <p:spTgt spid="79">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7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3" grpId="0"/>
      <p:bldP spid="7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8019" y="2941614"/>
            <a:ext cx="12866416" cy="1269062"/>
            <a:chOff x="-5" y="1757"/>
            <a:chExt cx="7685" cy="758"/>
          </a:xfrm>
        </p:grpSpPr>
        <p:sp>
          <p:nvSpPr>
            <p:cNvPr id="3" name="AutoShape 3"/>
            <p:cNvSpPr>
              <a:spLocks noChangeAspect="1" noChangeArrowheads="1" noTextEdit="1"/>
            </p:cNvSpPr>
            <p:nvPr/>
          </p:nvSpPr>
          <p:spPr bwMode="auto">
            <a:xfrm>
              <a:off x="0" y="1885"/>
              <a:ext cx="768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Freeform 5"/>
            <p:cNvSpPr/>
            <p:nvPr/>
          </p:nvSpPr>
          <p:spPr bwMode="auto">
            <a:xfrm>
              <a:off x="-5" y="1779"/>
              <a:ext cx="7680" cy="736"/>
            </a:xfrm>
            <a:custGeom>
              <a:avLst/>
              <a:gdLst>
                <a:gd name="T0" fmla="*/ 0 w 1479"/>
                <a:gd name="T1" fmla="*/ 32 h 138"/>
                <a:gd name="T2" fmla="*/ 168 w 1479"/>
                <a:gd name="T3" fmla="*/ 69 h 138"/>
                <a:gd name="T4" fmla="*/ 499 w 1479"/>
                <a:gd name="T5" fmla="*/ 69 h 138"/>
                <a:gd name="T6" fmla="*/ 1000 w 1479"/>
                <a:gd name="T7" fmla="*/ 69 h 138"/>
                <a:gd name="T8" fmla="*/ 1320 w 1479"/>
                <a:gd name="T9" fmla="*/ 63 h 138"/>
                <a:gd name="T10" fmla="*/ 1479 w 1479"/>
                <a:gd name="T11" fmla="*/ 34 h 138"/>
              </a:gdLst>
              <a:ahLst/>
              <a:cxnLst>
                <a:cxn ang="0">
                  <a:pos x="T0" y="T1"/>
                </a:cxn>
                <a:cxn ang="0">
                  <a:pos x="T2" y="T3"/>
                </a:cxn>
                <a:cxn ang="0">
                  <a:pos x="T4" y="T5"/>
                </a:cxn>
                <a:cxn ang="0">
                  <a:pos x="T6" y="T7"/>
                </a:cxn>
                <a:cxn ang="0">
                  <a:pos x="T8" y="T9"/>
                </a:cxn>
                <a:cxn ang="0">
                  <a:pos x="T10" y="T11"/>
                </a:cxn>
              </a:cxnLst>
              <a:rect l="0" t="0" r="r" b="b"/>
              <a:pathLst>
                <a:path w="1479" h="138">
                  <a:moveTo>
                    <a:pt x="0" y="32"/>
                  </a:moveTo>
                  <a:cubicBezTo>
                    <a:pt x="0" y="32"/>
                    <a:pt x="75" y="32"/>
                    <a:pt x="168" y="69"/>
                  </a:cubicBezTo>
                  <a:cubicBezTo>
                    <a:pt x="262" y="106"/>
                    <a:pt x="336" y="130"/>
                    <a:pt x="499" y="69"/>
                  </a:cubicBezTo>
                  <a:cubicBezTo>
                    <a:pt x="662" y="8"/>
                    <a:pt x="840" y="0"/>
                    <a:pt x="1000" y="69"/>
                  </a:cubicBezTo>
                  <a:cubicBezTo>
                    <a:pt x="1160" y="138"/>
                    <a:pt x="1320" y="63"/>
                    <a:pt x="1320" y="63"/>
                  </a:cubicBezTo>
                  <a:cubicBezTo>
                    <a:pt x="1320" y="63"/>
                    <a:pt x="1408" y="34"/>
                    <a:pt x="1479" y="34"/>
                  </a:cubicBezTo>
                </a:path>
              </a:pathLst>
            </a:custGeom>
            <a:noFill/>
            <a:ln w="7938" cap="flat">
              <a:solidFill>
                <a:srgbClr val="EAEAE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Freeform 6"/>
            <p:cNvSpPr/>
            <p:nvPr/>
          </p:nvSpPr>
          <p:spPr bwMode="auto">
            <a:xfrm>
              <a:off x="-5" y="1843"/>
              <a:ext cx="7680" cy="602"/>
            </a:xfrm>
            <a:custGeom>
              <a:avLst/>
              <a:gdLst>
                <a:gd name="T0" fmla="*/ 0 w 1479"/>
                <a:gd name="T1" fmla="*/ 26 h 113"/>
                <a:gd name="T2" fmla="*/ 168 w 1479"/>
                <a:gd name="T3" fmla="*/ 57 h 113"/>
                <a:gd name="T4" fmla="*/ 499 w 1479"/>
                <a:gd name="T5" fmla="*/ 57 h 113"/>
                <a:gd name="T6" fmla="*/ 1000 w 1479"/>
                <a:gd name="T7" fmla="*/ 57 h 113"/>
                <a:gd name="T8" fmla="*/ 1320 w 1479"/>
                <a:gd name="T9" fmla="*/ 52 h 113"/>
                <a:gd name="T10" fmla="*/ 1479 w 1479"/>
                <a:gd name="T11" fmla="*/ 28 h 113"/>
              </a:gdLst>
              <a:ahLst/>
              <a:cxnLst>
                <a:cxn ang="0">
                  <a:pos x="T0" y="T1"/>
                </a:cxn>
                <a:cxn ang="0">
                  <a:pos x="T2" y="T3"/>
                </a:cxn>
                <a:cxn ang="0">
                  <a:pos x="T4" y="T5"/>
                </a:cxn>
                <a:cxn ang="0">
                  <a:pos x="T6" y="T7"/>
                </a:cxn>
                <a:cxn ang="0">
                  <a:pos x="T8" y="T9"/>
                </a:cxn>
                <a:cxn ang="0">
                  <a:pos x="T10" y="T11"/>
                </a:cxn>
              </a:cxnLst>
              <a:rect l="0" t="0" r="r" b="b"/>
              <a:pathLst>
                <a:path w="1479" h="113">
                  <a:moveTo>
                    <a:pt x="0" y="26"/>
                  </a:moveTo>
                  <a:cubicBezTo>
                    <a:pt x="0" y="26"/>
                    <a:pt x="75" y="26"/>
                    <a:pt x="168" y="57"/>
                  </a:cubicBezTo>
                  <a:cubicBezTo>
                    <a:pt x="262" y="87"/>
                    <a:pt x="336" y="107"/>
                    <a:pt x="499" y="57"/>
                  </a:cubicBezTo>
                  <a:cubicBezTo>
                    <a:pt x="662" y="7"/>
                    <a:pt x="840" y="0"/>
                    <a:pt x="1000" y="57"/>
                  </a:cubicBezTo>
                  <a:cubicBezTo>
                    <a:pt x="1160" y="113"/>
                    <a:pt x="1320" y="52"/>
                    <a:pt x="1320" y="52"/>
                  </a:cubicBezTo>
                  <a:cubicBezTo>
                    <a:pt x="1320" y="52"/>
                    <a:pt x="1408" y="28"/>
                    <a:pt x="1479" y="28"/>
                  </a:cubicBezTo>
                </a:path>
              </a:pathLst>
            </a:custGeom>
            <a:noFill/>
            <a:ln w="7938" cap="flat">
              <a:solidFill>
                <a:srgbClr val="E1DFD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Freeform 7"/>
            <p:cNvSpPr/>
            <p:nvPr/>
          </p:nvSpPr>
          <p:spPr bwMode="auto">
            <a:xfrm>
              <a:off x="-5" y="1907"/>
              <a:ext cx="7680" cy="474"/>
            </a:xfrm>
            <a:custGeom>
              <a:avLst/>
              <a:gdLst>
                <a:gd name="T0" fmla="*/ 0 w 1479"/>
                <a:gd name="T1" fmla="*/ 21 h 89"/>
                <a:gd name="T2" fmla="*/ 168 w 1479"/>
                <a:gd name="T3" fmla="*/ 44 h 89"/>
                <a:gd name="T4" fmla="*/ 499 w 1479"/>
                <a:gd name="T5" fmla="*/ 44 h 89"/>
                <a:gd name="T6" fmla="*/ 1000 w 1479"/>
                <a:gd name="T7" fmla="*/ 45 h 89"/>
                <a:gd name="T8" fmla="*/ 1320 w 1479"/>
                <a:gd name="T9" fmla="*/ 41 h 89"/>
                <a:gd name="T10" fmla="*/ 1479 w 1479"/>
                <a:gd name="T11" fmla="*/ 22 h 89"/>
              </a:gdLst>
              <a:ahLst/>
              <a:cxnLst>
                <a:cxn ang="0">
                  <a:pos x="T0" y="T1"/>
                </a:cxn>
                <a:cxn ang="0">
                  <a:pos x="T2" y="T3"/>
                </a:cxn>
                <a:cxn ang="0">
                  <a:pos x="T4" y="T5"/>
                </a:cxn>
                <a:cxn ang="0">
                  <a:pos x="T6" y="T7"/>
                </a:cxn>
                <a:cxn ang="0">
                  <a:pos x="T8" y="T9"/>
                </a:cxn>
                <a:cxn ang="0">
                  <a:pos x="T10" y="T11"/>
                </a:cxn>
              </a:cxnLst>
              <a:rect l="0" t="0" r="r" b="b"/>
              <a:pathLst>
                <a:path w="1479" h="89">
                  <a:moveTo>
                    <a:pt x="0" y="21"/>
                  </a:moveTo>
                  <a:cubicBezTo>
                    <a:pt x="0" y="21"/>
                    <a:pt x="75" y="21"/>
                    <a:pt x="168" y="44"/>
                  </a:cubicBezTo>
                  <a:cubicBezTo>
                    <a:pt x="262" y="68"/>
                    <a:pt x="336" y="83"/>
                    <a:pt x="499" y="44"/>
                  </a:cubicBezTo>
                  <a:cubicBezTo>
                    <a:pt x="662" y="5"/>
                    <a:pt x="840" y="0"/>
                    <a:pt x="1000" y="45"/>
                  </a:cubicBezTo>
                  <a:cubicBezTo>
                    <a:pt x="1160" y="89"/>
                    <a:pt x="1320" y="41"/>
                    <a:pt x="1320" y="41"/>
                  </a:cubicBezTo>
                  <a:cubicBezTo>
                    <a:pt x="1320" y="41"/>
                    <a:pt x="1408" y="22"/>
                    <a:pt x="1479" y="22"/>
                  </a:cubicBezTo>
                </a:path>
              </a:pathLst>
            </a:custGeom>
            <a:noFill/>
            <a:ln w="7938" cap="flat">
              <a:solidFill>
                <a:srgbClr val="D7D5D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Freeform 8"/>
            <p:cNvSpPr/>
            <p:nvPr/>
          </p:nvSpPr>
          <p:spPr bwMode="auto">
            <a:xfrm>
              <a:off x="-5" y="1976"/>
              <a:ext cx="7680" cy="336"/>
            </a:xfrm>
            <a:custGeom>
              <a:avLst/>
              <a:gdLst>
                <a:gd name="T0" fmla="*/ 0 w 1479"/>
                <a:gd name="T1" fmla="*/ 14 h 63"/>
                <a:gd name="T2" fmla="*/ 168 w 1479"/>
                <a:gd name="T3" fmla="*/ 31 h 63"/>
                <a:gd name="T4" fmla="*/ 499 w 1479"/>
                <a:gd name="T5" fmla="*/ 31 h 63"/>
                <a:gd name="T6" fmla="*/ 1000 w 1479"/>
                <a:gd name="T7" fmla="*/ 31 h 63"/>
                <a:gd name="T8" fmla="*/ 1320 w 1479"/>
                <a:gd name="T9" fmla="*/ 29 h 63"/>
                <a:gd name="T10" fmla="*/ 1479 w 1479"/>
                <a:gd name="T11" fmla="*/ 15 h 63"/>
              </a:gdLst>
              <a:ahLst/>
              <a:cxnLst>
                <a:cxn ang="0">
                  <a:pos x="T0" y="T1"/>
                </a:cxn>
                <a:cxn ang="0">
                  <a:pos x="T2" y="T3"/>
                </a:cxn>
                <a:cxn ang="0">
                  <a:pos x="T4" y="T5"/>
                </a:cxn>
                <a:cxn ang="0">
                  <a:pos x="T6" y="T7"/>
                </a:cxn>
                <a:cxn ang="0">
                  <a:pos x="T8" y="T9"/>
                </a:cxn>
                <a:cxn ang="0">
                  <a:pos x="T10" y="T11"/>
                </a:cxn>
              </a:cxnLst>
              <a:rect l="0" t="0" r="r" b="b"/>
              <a:pathLst>
                <a:path w="1479" h="63">
                  <a:moveTo>
                    <a:pt x="0" y="14"/>
                  </a:moveTo>
                  <a:cubicBezTo>
                    <a:pt x="0" y="14"/>
                    <a:pt x="75" y="14"/>
                    <a:pt x="168" y="31"/>
                  </a:cubicBezTo>
                  <a:cubicBezTo>
                    <a:pt x="262" y="48"/>
                    <a:pt x="336" y="59"/>
                    <a:pt x="499" y="31"/>
                  </a:cubicBezTo>
                  <a:cubicBezTo>
                    <a:pt x="662" y="3"/>
                    <a:pt x="840" y="0"/>
                    <a:pt x="1000" y="31"/>
                  </a:cubicBezTo>
                  <a:cubicBezTo>
                    <a:pt x="1160" y="63"/>
                    <a:pt x="1320" y="29"/>
                    <a:pt x="1320" y="29"/>
                  </a:cubicBezTo>
                  <a:cubicBezTo>
                    <a:pt x="1320" y="29"/>
                    <a:pt x="1408" y="15"/>
                    <a:pt x="1479" y="15"/>
                  </a:cubicBezTo>
                </a:path>
              </a:pathLst>
            </a:custGeom>
            <a:noFill/>
            <a:ln w="7938" cap="flat">
              <a:solidFill>
                <a:srgbClr val="CDCBC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Freeform 9"/>
            <p:cNvSpPr/>
            <p:nvPr/>
          </p:nvSpPr>
          <p:spPr bwMode="auto">
            <a:xfrm>
              <a:off x="-5" y="2040"/>
              <a:ext cx="7680" cy="203"/>
            </a:xfrm>
            <a:custGeom>
              <a:avLst/>
              <a:gdLst>
                <a:gd name="T0" fmla="*/ 0 w 1479"/>
                <a:gd name="T1" fmla="*/ 9 h 38"/>
                <a:gd name="T2" fmla="*/ 168 w 1479"/>
                <a:gd name="T3" fmla="*/ 19 h 38"/>
                <a:gd name="T4" fmla="*/ 499 w 1479"/>
                <a:gd name="T5" fmla="*/ 19 h 38"/>
                <a:gd name="T6" fmla="*/ 1000 w 1479"/>
                <a:gd name="T7" fmla="*/ 19 h 38"/>
                <a:gd name="T8" fmla="*/ 1320 w 1479"/>
                <a:gd name="T9" fmla="*/ 17 h 38"/>
                <a:gd name="T10" fmla="*/ 1479 w 1479"/>
                <a:gd name="T11" fmla="*/ 9 h 38"/>
              </a:gdLst>
              <a:ahLst/>
              <a:cxnLst>
                <a:cxn ang="0">
                  <a:pos x="T0" y="T1"/>
                </a:cxn>
                <a:cxn ang="0">
                  <a:pos x="T2" y="T3"/>
                </a:cxn>
                <a:cxn ang="0">
                  <a:pos x="T4" y="T5"/>
                </a:cxn>
                <a:cxn ang="0">
                  <a:pos x="T6" y="T7"/>
                </a:cxn>
                <a:cxn ang="0">
                  <a:pos x="T8" y="T9"/>
                </a:cxn>
                <a:cxn ang="0">
                  <a:pos x="T10" y="T11"/>
                </a:cxn>
              </a:cxnLst>
              <a:rect l="0" t="0" r="r" b="b"/>
              <a:pathLst>
                <a:path w="1479" h="38">
                  <a:moveTo>
                    <a:pt x="0" y="9"/>
                  </a:moveTo>
                  <a:cubicBezTo>
                    <a:pt x="0" y="9"/>
                    <a:pt x="75" y="9"/>
                    <a:pt x="168" y="19"/>
                  </a:cubicBezTo>
                  <a:cubicBezTo>
                    <a:pt x="262" y="29"/>
                    <a:pt x="336" y="36"/>
                    <a:pt x="499" y="19"/>
                  </a:cubicBezTo>
                  <a:cubicBezTo>
                    <a:pt x="662" y="2"/>
                    <a:pt x="840" y="0"/>
                    <a:pt x="1000" y="19"/>
                  </a:cubicBezTo>
                  <a:cubicBezTo>
                    <a:pt x="1160" y="38"/>
                    <a:pt x="1320" y="17"/>
                    <a:pt x="1320" y="17"/>
                  </a:cubicBezTo>
                  <a:cubicBezTo>
                    <a:pt x="1320" y="17"/>
                    <a:pt x="1408" y="9"/>
                    <a:pt x="1479" y="9"/>
                  </a:cubicBezTo>
                </a:path>
              </a:pathLst>
            </a:custGeom>
            <a:noFill/>
            <a:ln w="7938" cap="flat">
              <a:solidFill>
                <a:srgbClr val="C4C1C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10"/>
            <p:cNvSpPr/>
            <p:nvPr/>
          </p:nvSpPr>
          <p:spPr bwMode="auto">
            <a:xfrm>
              <a:off x="-5" y="2104"/>
              <a:ext cx="7680" cy="69"/>
            </a:xfrm>
            <a:custGeom>
              <a:avLst/>
              <a:gdLst>
                <a:gd name="T0" fmla="*/ 0 w 1479"/>
                <a:gd name="T1" fmla="*/ 3 h 13"/>
                <a:gd name="T2" fmla="*/ 168 w 1479"/>
                <a:gd name="T3" fmla="*/ 7 h 13"/>
                <a:gd name="T4" fmla="*/ 499 w 1479"/>
                <a:gd name="T5" fmla="*/ 7 h 13"/>
                <a:gd name="T6" fmla="*/ 1000 w 1479"/>
                <a:gd name="T7" fmla="*/ 7 h 13"/>
                <a:gd name="T8" fmla="*/ 1320 w 1479"/>
                <a:gd name="T9" fmla="*/ 6 h 13"/>
                <a:gd name="T10" fmla="*/ 1479 w 1479"/>
                <a:gd name="T11" fmla="*/ 3 h 13"/>
              </a:gdLst>
              <a:ahLst/>
              <a:cxnLst>
                <a:cxn ang="0">
                  <a:pos x="T0" y="T1"/>
                </a:cxn>
                <a:cxn ang="0">
                  <a:pos x="T2" y="T3"/>
                </a:cxn>
                <a:cxn ang="0">
                  <a:pos x="T4" y="T5"/>
                </a:cxn>
                <a:cxn ang="0">
                  <a:pos x="T6" y="T7"/>
                </a:cxn>
                <a:cxn ang="0">
                  <a:pos x="T8" y="T9"/>
                </a:cxn>
                <a:cxn ang="0">
                  <a:pos x="T10" y="T11"/>
                </a:cxn>
              </a:cxnLst>
              <a:rect l="0" t="0" r="r" b="b"/>
              <a:pathLst>
                <a:path w="1479" h="13">
                  <a:moveTo>
                    <a:pt x="0" y="3"/>
                  </a:moveTo>
                  <a:cubicBezTo>
                    <a:pt x="0" y="3"/>
                    <a:pt x="75" y="3"/>
                    <a:pt x="168" y="7"/>
                  </a:cubicBezTo>
                  <a:cubicBezTo>
                    <a:pt x="262" y="10"/>
                    <a:pt x="336" y="12"/>
                    <a:pt x="499" y="7"/>
                  </a:cubicBezTo>
                  <a:cubicBezTo>
                    <a:pt x="662" y="1"/>
                    <a:pt x="840" y="0"/>
                    <a:pt x="1000" y="7"/>
                  </a:cubicBezTo>
                  <a:cubicBezTo>
                    <a:pt x="1160" y="13"/>
                    <a:pt x="1320" y="6"/>
                    <a:pt x="1320" y="6"/>
                  </a:cubicBezTo>
                  <a:cubicBezTo>
                    <a:pt x="1320" y="6"/>
                    <a:pt x="1408" y="3"/>
                    <a:pt x="1479" y="3"/>
                  </a:cubicBezTo>
                </a:path>
              </a:pathLst>
            </a:custGeom>
            <a:noFill/>
            <a:ln w="7938" cap="flat">
              <a:solidFill>
                <a:srgbClr val="BBB7B6"/>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11"/>
            <p:cNvSpPr/>
            <p:nvPr/>
          </p:nvSpPr>
          <p:spPr bwMode="auto">
            <a:xfrm>
              <a:off x="-5" y="2104"/>
              <a:ext cx="7680" cy="64"/>
            </a:xfrm>
            <a:custGeom>
              <a:avLst/>
              <a:gdLst>
                <a:gd name="T0" fmla="*/ 0 w 1479"/>
                <a:gd name="T1" fmla="*/ 10 h 12"/>
                <a:gd name="T2" fmla="*/ 168 w 1479"/>
                <a:gd name="T3" fmla="*/ 6 h 12"/>
                <a:gd name="T4" fmla="*/ 499 w 1479"/>
                <a:gd name="T5" fmla="*/ 6 h 12"/>
                <a:gd name="T6" fmla="*/ 1000 w 1479"/>
                <a:gd name="T7" fmla="*/ 6 h 12"/>
                <a:gd name="T8" fmla="*/ 1320 w 1479"/>
                <a:gd name="T9" fmla="*/ 7 h 12"/>
                <a:gd name="T10" fmla="*/ 1479 w 1479"/>
                <a:gd name="T11" fmla="*/ 9 h 12"/>
              </a:gdLst>
              <a:ahLst/>
              <a:cxnLst>
                <a:cxn ang="0">
                  <a:pos x="T0" y="T1"/>
                </a:cxn>
                <a:cxn ang="0">
                  <a:pos x="T2" y="T3"/>
                </a:cxn>
                <a:cxn ang="0">
                  <a:pos x="T4" y="T5"/>
                </a:cxn>
                <a:cxn ang="0">
                  <a:pos x="T6" y="T7"/>
                </a:cxn>
                <a:cxn ang="0">
                  <a:pos x="T8" y="T9"/>
                </a:cxn>
                <a:cxn ang="0">
                  <a:pos x="T10" y="T11"/>
                </a:cxn>
              </a:cxnLst>
              <a:rect l="0" t="0" r="r" b="b"/>
              <a:pathLst>
                <a:path w="1479" h="12">
                  <a:moveTo>
                    <a:pt x="0" y="10"/>
                  </a:moveTo>
                  <a:cubicBezTo>
                    <a:pt x="0" y="10"/>
                    <a:pt x="75" y="10"/>
                    <a:pt x="168" y="6"/>
                  </a:cubicBezTo>
                  <a:cubicBezTo>
                    <a:pt x="262" y="3"/>
                    <a:pt x="336" y="1"/>
                    <a:pt x="499" y="6"/>
                  </a:cubicBezTo>
                  <a:cubicBezTo>
                    <a:pt x="662" y="12"/>
                    <a:pt x="840" y="12"/>
                    <a:pt x="1000" y="6"/>
                  </a:cubicBezTo>
                  <a:cubicBezTo>
                    <a:pt x="1160" y="0"/>
                    <a:pt x="1320" y="7"/>
                    <a:pt x="1320" y="7"/>
                  </a:cubicBezTo>
                  <a:cubicBezTo>
                    <a:pt x="1320" y="7"/>
                    <a:pt x="1408" y="9"/>
                    <a:pt x="1479" y="9"/>
                  </a:cubicBezTo>
                </a:path>
              </a:pathLst>
            </a:custGeom>
            <a:noFill/>
            <a:ln w="7938" cap="flat">
              <a:solidFill>
                <a:srgbClr val="B1AEA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12"/>
            <p:cNvSpPr/>
            <p:nvPr/>
          </p:nvSpPr>
          <p:spPr bwMode="auto">
            <a:xfrm>
              <a:off x="-5" y="2035"/>
              <a:ext cx="7680" cy="202"/>
            </a:xfrm>
            <a:custGeom>
              <a:avLst/>
              <a:gdLst>
                <a:gd name="T0" fmla="*/ 0 w 1479"/>
                <a:gd name="T1" fmla="*/ 29 h 38"/>
                <a:gd name="T2" fmla="*/ 168 w 1479"/>
                <a:gd name="T3" fmla="*/ 19 h 38"/>
                <a:gd name="T4" fmla="*/ 499 w 1479"/>
                <a:gd name="T5" fmla="*/ 19 h 38"/>
                <a:gd name="T6" fmla="*/ 1000 w 1479"/>
                <a:gd name="T7" fmla="*/ 19 h 38"/>
                <a:gd name="T8" fmla="*/ 1320 w 1479"/>
                <a:gd name="T9" fmla="*/ 20 h 38"/>
                <a:gd name="T10" fmla="*/ 1479 w 1479"/>
                <a:gd name="T11" fmla="*/ 28 h 38"/>
              </a:gdLst>
              <a:ahLst/>
              <a:cxnLst>
                <a:cxn ang="0">
                  <a:pos x="T0" y="T1"/>
                </a:cxn>
                <a:cxn ang="0">
                  <a:pos x="T2" y="T3"/>
                </a:cxn>
                <a:cxn ang="0">
                  <a:pos x="T4" y="T5"/>
                </a:cxn>
                <a:cxn ang="0">
                  <a:pos x="T6" y="T7"/>
                </a:cxn>
                <a:cxn ang="0">
                  <a:pos x="T8" y="T9"/>
                </a:cxn>
                <a:cxn ang="0">
                  <a:pos x="T10" y="T11"/>
                </a:cxn>
              </a:cxnLst>
              <a:rect l="0" t="0" r="r" b="b"/>
              <a:pathLst>
                <a:path w="1479" h="38">
                  <a:moveTo>
                    <a:pt x="0" y="29"/>
                  </a:moveTo>
                  <a:cubicBezTo>
                    <a:pt x="0" y="29"/>
                    <a:pt x="75" y="29"/>
                    <a:pt x="168" y="19"/>
                  </a:cubicBezTo>
                  <a:cubicBezTo>
                    <a:pt x="262" y="9"/>
                    <a:pt x="336" y="2"/>
                    <a:pt x="499" y="19"/>
                  </a:cubicBezTo>
                  <a:cubicBezTo>
                    <a:pt x="662" y="36"/>
                    <a:pt x="840" y="38"/>
                    <a:pt x="1000" y="19"/>
                  </a:cubicBezTo>
                  <a:cubicBezTo>
                    <a:pt x="1160" y="0"/>
                    <a:pt x="1320" y="20"/>
                    <a:pt x="1320" y="20"/>
                  </a:cubicBezTo>
                  <a:cubicBezTo>
                    <a:pt x="1320" y="20"/>
                    <a:pt x="1408" y="28"/>
                    <a:pt x="1479" y="28"/>
                  </a:cubicBezTo>
                </a:path>
              </a:pathLst>
            </a:custGeom>
            <a:noFill/>
            <a:ln w="7938" cap="flat">
              <a:solidFill>
                <a:srgbClr val="A8A4A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Freeform 13"/>
            <p:cNvSpPr/>
            <p:nvPr/>
          </p:nvSpPr>
          <p:spPr bwMode="auto">
            <a:xfrm>
              <a:off x="-5" y="1965"/>
              <a:ext cx="7680" cy="336"/>
            </a:xfrm>
            <a:custGeom>
              <a:avLst/>
              <a:gdLst>
                <a:gd name="T0" fmla="*/ 0 w 1479"/>
                <a:gd name="T1" fmla="*/ 49 h 63"/>
                <a:gd name="T2" fmla="*/ 168 w 1479"/>
                <a:gd name="T3" fmla="*/ 32 h 63"/>
                <a:gd name="T4" fmla="*/ 499 w 1479"/>
                <a:gd name="T5" fmla="*/ 32 h 63"/>
                <a:gd name="T6" fmla="*/ 1000 w 1479"/>
                <a:gd name="T7" fmla="*/ 32 h 63"/>
                <a:gd name="T8" fmla="*/ 1320 w 1479"/>
                <a:gd name="T9" fmla="*/ 34 h 63"/>
                <a:gd name="T10" fmla="*/ 1479 w 1479"/>
                <a:gd name="T11" fmla="*/ 47 h 63"/>
              </a:gdLst>
              <a:ahLst/>
              <a:cxnLst>
                <a:cxn ang="0">
                  <a:pos x="T0" y="T1"/>
                </a:cxn>
                <a:cxn ang="0">
                  <a:pos x="T2" y="T3"/>
                </a:cxn>
                <a:cxn ang="0">
                  <a:pos x="T4" y="T5"/>
                </a:cxn>
                <a:cxn ang="0">
                  <a:pos x="T6" y="T7"/>
                </a:cxn>
                <a:cxn ang="0">
                  <a:pos x="T8" y="T9"/>
                </a:cxn>
                <a:cxn ang="0">
                  <a:pos x="T10" y="T11"/>
                </a:cxn>
              </a:cxnLst>
              <a:rect l="0" t="0" r="r" b="b"/>
              <a:pathLst>
                <a:path w="1479" h="63">
                  <a:moveTo>
                    <a:pt x="0" y="49"/>
                  </a:moveTo>
                  <a:cubicBezTo>
                    <a:pt x="0" y="49"/>
                    <a:pt x="75" y="49"/>
                    <a:pt x="168" y="32"/>
                  </a:cubicBezTo>
                  <a:cubicBezTo>
                    <a:pt x="262" y="15"/>
                    <a:pt x="336" y="4"/>
                    <a:pt x="499" y="32"/>
                  </a:cubicBezTo>
                  <a:cubicBezTo>
                    <a:pt x="662" y="59"/>
                    <a:pt x="840" y="63"/>
                    <a:pt x="1000" y="32"/>
                  </a:cubicBezTo>
                  <a:cubicBezTo>
                    <a:pt x="1160" y="0"/>
                    <a:pt x="1320" y="34"/>
                    <a:pt x="1320" y="34"/>
                  </a:cubicBezTo>
                  <a:cubicBezTo>
                    <a:pt x="1320" y="34"/>
                    <a:pt x="1408" y="47"/>
                    <a:pt x="1479" y="47"/>
                  </a:cubicBezTo>
                </a:path>
              </a:pathLst>
            </a:custGeom>
            <a:noFill/>
            <a:ln w="7938" cap="flat">
              <a:solidFill>
                <a:srgbClr val="9E9B9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14"/>
            <p:cNvSpPr/>
            <p:nvPr/>
          </p:nvSpPr>
          <p:spPr bwMode="auto">
            <a:xfrm>
              <a:off x="-5" y="1896"/>
              <a:ext cx="7680" cy="469"/>
            </a:xfrm>
            <a:custGeom>
              <a:avLst/>
              <a:gdLst>
                <a:gd name="T0" fmla="*/ 0 w 1479"/>
                <a:gd name="T1" fmla="*/ 68 h 88"/>
                <a:gd name="T2" fmla="*/ 168 w 1479"/>
                <a:gd name="T3" fmla="*/ 44 h 88"/>
                <a:gd name="T4" fmla="*/ 499 w 1479"/>
                <a:gd name="T5" fmla="*/ 44 h 88"/>
                <a:gd name="T6" fmla="*/ 1000 w 1479"/>
                <a:gd name="T7" fmla="*/ 44 h 88"/>
                <a:gd name="T8" fmla="*/ 1320 w 1479"/>
                <a:gd name="T9" fmla="*/ 48 h 88"/>
                <a:gd name="T10" fmla="*/ 1479 w 1479"/>
                <a:gd name="T11" fmla="*/ 66 h 88"/>
              </a:gdLst>
              <a:ahLst/>
              <a:cxnLst>
                <a:cxn ang="0">
                  <a:pos x="T0" y="T1"/>
                </a:cxn>
                <a:cxn ang="0">
                  <a:pos x="T2" y="T3"/>
                </a:cxn>
                <a:cxn ang="0">
                  <a:pos x="T4" y="T5"/>
                </a:cxn>
                <a:cxn ang="0">
                  <a:pos x="T6" y="T7"/>
                </a:cxn>
                <a:cxn ang="0">
                  <a:pos x="T8" y="T9"/>
                </a:cxn>
                <a:cxn ang="0">
                  <a:pos x="T10" y="T11"/>
                </a:cxn>
              </a:cxnLst>
              <a:rect l="0" t="0" r="r" b="b"/>
              <a:pathLst>
                <a:path w="1479" h="88">
                  <a:moveTo>
                    <a:pt x="0" y="68"/>
                  </a:moveTo>
                  <a:cubicBezTo>
                    <a:pt x="0" y="68"/>
                    <a:pt x="75" y="68"/>
                    <a:pt x="168" y="44"/>
                  </a:cubicBezTo>
                  <a:cubicBezTo>
                    <a:pt x="262" y="21"/>
                    <a:pt x="336" y="5"/>
                    <a:pt x="499" y="44"/>
                  </a:cubicBezTo>
                  <a:cubicBezTo>
                    <a:pt x="662" y="83"/>
                    <a:pt x="840" y="88"/>
                    <a:pt x="1000" y="44"/>
                  </a:cubicBezTo>
                  <a:cubicBezTo>
                    <a:pt x="1160" y="0"/>
                    <a:pt x="1320" y="48"/>
                    <a:pt x="1320" y="48"/>
                  </a:cubicBezTo>
                  <a:cubicBezTo>
                    <a:pt x="1320" y="48"/>
                    <a:pt x="1408" y="66"/>
                    <a:pt x="1479" y="66"/>
                  </a:cubicBezTo>
                </a:path>
              </a:pathLst>
            </a:custGeom>
            <a:noFill/>
            <a:ln w="7938" cap="flat">
              <a:solidFill>
                <a:srgbClr val="94919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Freeform 15"/>
            <p:cNvSpPr/>
            <p:nvPr/>
          </p:nvSpPr>
          <p:spPr bwMode="auto">
            <a:xfrm>
              <a:off x="-5" y="1827"/>
              <a:ext cx="7680" cy="608"/>
            </a:xfrm>
            <a:custGeom>
              <a:avLst/>
              <a:gdLst>
                <a:gd name="T0" fmla="*/ 0 w 1479"/>
                <a:gd name="T1" fmla="*/ 88 h 114"/>
                <a:gd name="T2" fmla="*/ 168 w 1479"/>
                <a:gd name="T3" fmla="*/ 57 h 114"/>
                <a:gd name="T4" fmla="*/ 499 w 1479"/>
                <a:gd name="T5" fmla="*/ 57 h 114"/>
                <a:gd name="T6" fmla="*/ 1000 w 1479"/>
                <a:gd name="T7" fmla="*/ 57 h 114"/>
                <a:gd name="T8" fmla="*/ 1320 w 1479"/>
                <a:gd name="T9" fmla="*/ 62 h 114"/>
                <a:gd name="T10" fmla="*/ 1479 w 1479"/>
                <a:gd name="T11" fmla="*/ 85 h 114"/>
              </a:gdLst>
              <a:ahLst/>
              <a:cxnLst>
                <a:cxn ang="0">
                  <a:pos x="T0" y="T1"/>
                </a:cxn>
                <a:cxn ang="0">
                  <a:pos x="T2" y="T3"/>
                </a:cxn>
                <a:cxn ang="0">
                  <a:pos x="T4" y="T5"/>
                </a:cxn>
                <a:cxn ang="0">
                  <a:pos x="T6" y="T7"/>
                </a:cxn>
                <a:cxn ang="0">
                  <a:pos x="T8" y="T9"/>
                </a:cxn>
                <a:cxn ang="0">
                  <a:pos x="T10" y="T11"/>
                </a:cxn>
              </a:cxnLst>
              <a:rect l="0" t="0" r="r" b="b"/>
              <a:pathLst>
                <a:path w="1479" h="114">
                  <a:moveTo>
                    <a:pt x="0" y="88"/>
                  </a:moveTo>
                  <a:cubicBezTo>
                    <a:pt x="0" y="88"/>
                    <a:pt x="75" y="88"/>
                    <a:pt x="168" y="57"/>
                  </a:cubicBezTo>
                  <a:cubicBezTo>
                    <a:pt x="262" y="26"/>
                    <a:pt x="336" y="7"/>
                    <a:pt x="499" y="57"/>
                  </a:cubicBezTo>
                  <a:cubicBezTo>
                    <a:pt x="662" y="107"/>
                    <a:pt x="840" y="114"/>
                    <a:pt x="1000" y="57"/>
                  </a:cubicBezTo>
                  <a:cubicBezTo>
                    <a:pt x="1160" y="0"/>
                    <a:pt x="1320" y="62"/>
                    <a:pt x="1320" y="62"/>
                  </a:cubicBezTo>
                  <a:cubicBezTo>
                    <a:pt x="1320" y="62"/>
                    <a:pt x="1408" y="85"/>
                    <a:pt x="1479" y="85"/>
                  </a:cubicBezTo>
                </a:path>
              </a:pathLst>
            </a:custGeom>
            <a:noFill/>
            <a:ln w="7938" cap="flat">
              <a:solidFill>
                <a:srgbClr val="8A8888"/>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Freeform 16"/>
            <p:cNvSpPr/>
            <p:nvPr/>
          </p:nvSpPr>
          <p:spPr bwMode="auto">
            <a:xfrm>
              <a:off x="-5" y="1757"/>
              <a:ext cx="7680" cy="742"/>
            </a:xfrm>
            <a:custGeom>
              <a:avLst/>
              <a:gdLst>
                <a:gd name="T0" fmla="*/ 0 w 1479"/>
                <a:gd name="T1" fmla="*/ 107 h 139"/>
                <a:gd name="T2" fmla="*/ 168 w 1479"/>
                <a:gd name="T3" fmla="*/ 70 h 139"/>
                <a:gd name="T4" fmla="*/ 499 w 1479"/>
                <a:gd name="T5" fmla="*/ 70 h 139"/>
                <a:gd name="T6" fmla="*/ 1000 w 1479"/>
                <a:gd name="T7" fmla="*/ 70 h 139"/>
                <a:gd name="T8" fmla="*/ 1320 w 1479"/>
                <a:gd name="T9" fmla="*/ 75 h 139"/>
                <a:gd name="T10" fmla="*/ 1479 w 1479"/>
                <a:gd name="T11" fmla="*/ 104 h 139"/>
              </a:gdLst>
              <a:ahLst/>
              <a:cxnLst>
                <a:cxn ang="0">
                  <a:pos x="T0" y="T1"/>
                </a:cxn>
                <a:cxn ang="0">
                  <a:pos x="T2" y="T3"/>
                </a:cxn>
                <a:cxn ang="0">
                  <a:pos x="T4" y="T5"/>
                </a:cxn>
                <a:cxn ang="0">
                  <a:pos x="T6" y="T7"/>
                </a:cxn>
                <a:cxn ang="0">
                  <a:pos x="T8" y="T9"/>
                </a:cxn>
                <a:cxn ang="0">
                  <a:pos x="T10" y="T11"/>
                </a:cxn>
              </a:cxnLst>
              <a:rect l="0" t="0" r="r" b="b"/>
              <a:pathLst>
                <a:path w="1479" h="139">
                  <a:moveTo>
                    <a:pt x="0" y="107"/>
                  </a:moveTo>
                  <a:cubicBezTo>
                    <a:pt x="0" y="107"/>
                    <a:pt x="75" y="107"/>
                    <a:pt x="168" y="70"/>
                  </a:cubicBezTo>
                  <a:cubicBezTo>
                    <a:pt x="262" y="32"/>
                    <a:pt x="336" y="8"/>
                    <a:pt x="499" y="70"/>
                  </a:cubicBezTo>
                  <a:cubicBezTo>
                    <a:pt x="662" y="131"/>
                    <a:pt x="840" y="139"/>
                    <a:pt x="1000" y="70"/>
                  </a:cubicBezTo>
                  <a:cubicBezTo>
                    <a:pt x="1160" y="0"/>
                    <a:pt x="1320" y="75"/>
                    <a:pt x="1320" y="75"/>
                  </a:cubicBezTo>
                  <a:cubicBezTo>
                    <a:pt x="1320" y="75"/>
                    <a:pt x="1408" y="104"/>
                    <a:pt x="1479" y="104"/>
                  </a:cubicBezTo>
                </a:path>
              </a:pathLst>
            </a:custGeom>
            <a:noFill/>
            <a:ln w="7938" cap="flat">
              <a:solidFill>
                <a:srgbClr val="80808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 name="矩形 15"/>
          <p:cNvSpPr/>
          <p:nvPr/>
        </p:nvSpPr>
        <p:spPr>
          <a:xfrm>
            <a:off x="5675032" y="3318588"/>
            <a:ext cx="1486304" cy="481799"/>
          </a:xfrm>
          <a:prstGeom prst="rect">
            <a:avLst/>
          </a:prstGeom>
        </p:spPr>
        <p:txBody>
          <a:bodyPr wrap="none">
            <a:spAutoFit/>
          </a:bodyPr>
          <a:lstStyle/>
          <a:p>
            <a:pPr algn="ctr"/>
            <a:r>
              <a:rPr lang="zh-CN" altLang="en-US" sz="25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53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矩形 16"/>
          <p:cNvSpPr/>
          <p:nvPr/>
        </p:nvSpPr>
        <p:spPr>
          <a:xfrm>
            <a:off x="2215421" y="3389842"/>
            <a:ext cx="1050288" cy="351956"/>
          </a:xfrm>
          <a:prstGeom prst="rect">
            <a:avLst/>
          </a:prstGeom>
        </p:spPr>
        <p:txBody>
          <a:bodyPr wrap="none">
            <a:spAutoFit/>
          </a:bodyPr>
          <a:lstStyle/>
          <a:p>
            <a:pPr algn="ctr"/>
            <a:r>
              <a:rPr lang="zh-CN" altLang="en-US" sz="1685"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85"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17"/>
          <p:cNvSpPr/>
          <p:nvPr/>
        </p:nvSpPr>
        <p:spPr>
          <a:xfrm>
            <a:off x="9439897" y="3389842"/>
            <a:ext cx="1050288" cy="351956"/>
          </a:xfrm>
          <a:prstGeom prst="rect">
            <a:avLst/>
          </a:prstGeom>
        </p:spPr>
        <p:txBody>
          <a:bodyPr wrap="none">
            <a:spAutoFit/>
          </a:bodyPr>
          <a:lstStyle/>
          <a:p>
            <a:pPr algn="ctr"/>
            <a:r>
              <a:rPr lang="zh-CN" altLang="en-US" sz="1685"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85"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18"/>
          <p:cNvSpPr/>
          <p:nvPr/>
        </p:nvSpPr>
        <p:spPr>
          <a:xfrm>
            <a:off x="5323368" y="4175726"/>
            <a:ext cx="2304425" cy="2585323"/>
          </a:xfrm>
          <a:prstGeom prst="rect">
            <a:avLst/>
          </a:prstGeom>
        </p:spPr>
        <p:txBody>
          <a:bodyPr wrap="square">
            <a:spAutoFit/>
          </a:bodyPr>
          <a:lstStyle/>
          <a:p>
            <a:pPr algn="ctr"/>
            <a:r>
              <a:rPr lang="zh-CN" altLang="en-US">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zh-CN" altLang="en-US"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矩形 19"/>
          <p:cNvSpPr/>
          <p:nvPr/>
        </p:nvSpPr>
        <p:spPr>
          <a:xfrm>
            <a:off x="1307951" y="3914920"/>
            <a:ext cx="2696920" cy="1909690"/>
          </a:xfrm>
          <a:prstGeom prst="rect">
            <a:avLst/>
          </a:prstGeom>
        </p:spPr>
        <p:txBody>
          <a:bodyPr wrap="square">
            <a:spAutoFit/>
          </a:bodyPr>
          <a:lstStyle/>
          <a:p>
            <a:pPr algn="ctr"/>
            <a:r>
              <a:rPr lang="zh-CN" altLang="en-US" sz="1685">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zh-CN" altLang="en-US" sz="168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矩形 20"/>
          <p:cNvSpPr/>
          <p:nvPr/>
        </p:nvSpPr>
        <p:spPr>
          <a:xfrm>
            <a:off x="8616582" y="3914920"/>
            <a:ext cx="2696920" cy="1909690"/>
          </a:xfrm>
          <a:prstGeom prst="rect">
            <a:avLst/>
          </a:prstGeom>
        </p:spPr>
        <p:txBody>
          <a:bodyPr wrap="square">
            <a:spAutoFit/>
          </a:bodyPr>
          <a:lstStyle/>
          <a:p>
            <a:pPr algn="ctr"/>
            <a:r>
              <a:rPr lang="zh-CN" altLang="en-US" sz="1685">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zh-CN" altLang="en-US" sz="168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2" name="752b02f9-17db-4a40-bf66-f955680b8fd5" descr="aQUAAB+LCAAAAAAABADFklFPwjAQx79L1bdJxoIS9zY0GB4UExZ9IDzU9WAla0e6zmDIvrvt1o7BJsKT2Ut3/d/d73+9HbqW3xtAPpoxLOQTxSuB2UQCQw6aEOTzPEkcNKKcUL56Fmm+yZA/39VpzZsPKuN3nOSgczmVFCfVr9/SW9kL5ZTlzMjcnqtCeNsI9d0qSAlJoCmbcAniq+7Q17HyPJNCNRingmGpGu7c4gaZK+QPBj230MkEtqqQg8IKy/IYPD2ATp/6QtsMyDrPJAMu90lvWI0OFFWH33beXl3jeMfzuH3omIg3dEsPpvIsxht4VaU0r5mADqFFbe4AVvVVhwPbhfMrbwjbCx3qjKa3ruc4SV+23MMbgi7sRQd4vYiPaZKKvxfRylr30+WSRhDGwMBqQsplwIliJnYLR4KuYskhy0xg+rmGSDbS/DutyrNY1bwajwfe8D4IkLXnFl3baBueu41H+nOeqUxpvpPym4EMokiN2ZBXhsp4y6fFv2QPLebBW1bBEyv4b+a8S9b0lLeF+n4ALpeTzmkFAAA="/>
          <p:cNvGrpSpPr>
            <a:grpSpLocks noChangeAspect="1"/>
          </p:cNvGrpSpPr>
          <p:nvPr/>
        </p:nvGrpSpPr>
        <p:grpSpPr>
          <a:xfrm>
            <a:off x="1748092" y="984640"/>
            <a:ext cx="1984946" cy="1980948"/>
            <a:chOff x="4067678" y="2499070"/>
            <a:chExt cx="2653655" cy="2648310"/>
          </a:xfrm>
        </p:grpSpPr>
        <p:sp>
          <p:nvSpPr>
            <p:cNvPr id="23" name="BackShape"/>
            <p:cNvSpPr/>
            <p:nvPr/>
          </p:nvSpPr>
          <p:spPr bwMode="auto">
            <a:xfrm>
              <a:off x="4067678" y="2499070"/>
              <a:ext cx="2653655" cy="2648310"/>
            </a:xfrm>
            <a:prstGeom prst="ellipse">
              <a:avLst/>
            </a:prstGeom>
            <a:solidFill>
              <a:srgbClr val="595959"/>
            </a:solidFill>
            <a:ln>
              <a:noFill/>
            </a:ln>
          </p:spPr>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BackShape"/>
            <p:cNvSpPr/>
            <p:nvPr/>
          </p:nvSpPr>
          <p:spPr bwMode="auto">
            <a:xfrm>
              <a:off x="4211985" y="2636697"/>
              <a:ext cx="2365040" cy="2373056"/>
            </a:xfrm>
            <a:prstGeom prst="ellipse">
              <a:avLst/>
            </a:prstGeom>
            <a:solidFill>
              <a:srgbClr val="595959"/>
            </a:solidFill>
            <a:ln>
              <a:noFill/>
            </a:ln>
          </p:spPr>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ValueShape"/>
            <p:cNvSpPr/>
            <p:nvPr/>
          </p:nvSpPr>
          <p:spPr>
            <a:xfrm>
              <a:off x="4276120" y="2706131"/>
              <a:ext cx="2236770" cy="2234188"/>
            </a:xfrm>
            <a:prstGeom prst="pie">
              <a:avLst>
                <a:gd name="adj1" fmla="val 16200000"/>
                <a:gd name="adj2" fmla="val 4104000"/>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BackShape"/>
            <p:cNvSpPr/>
            <p:nvPr/>
          </p:nvSpPr>
          <p:spPr>
            <a:xfrm>
              <a:off x="4238325" y="2667045"/>
              <a:ext cx="2312360" cy="2312360"/>
            </a:xfrm>
            <a:custGeom>
              <a:avLst/>
              <a:gdLst>
                <a:gd name="connsiteX0" fmla="*/ 1227878 w 2312360"/>
                <a:gd name="connsiteY0" fmla="*/ 1361235 h 2312360"/>
                <a:gd name="connsiteX1" fmla="*/ 1199200 w 2312360"/>
                <a:gd name="connsiteY1" fmla="*/ 1390938 h 2312360"/>
                <a:gd name="connsiteX2" fmla="*/ 1199200 w 2312360"/>
                <a:gd name="connsiteY2" fmla="*/ 1541291 h 2312360"/>
                <a:gd name="connsiteX3" fmla="*/ 1199200 w 2312360"/>
                <a:gd name="connsiteY3" fmla="*/ 2083474 h 2312360"/>
                <a:gd name="connsiteX4" fmla="*/ 1199200 w 2312360"/>
                <a:gd name="connsiteY4" fmla="*/ 2281307 h 2312360"/>
                <a:gd name="connsiteX5" fmla="*/ 1271051 w 2312360"/>
                <a:gd name="connsiteY5" fmla="*/ 2277666 h 2312360"/>
                <a:gd name="connsiteX6" fmla="*/ 1870829 w 2312360"/>
                <a:gd name="connsiteY6" fmla="*/ 2026064 h 2312360"/>
                <a:gd name="connsiteX7" fmla="*/ 1925754 w 2312360"/>
                <a:gd name="connsiteY7" fmla="*/ 1975976 h 2312360"/>
                <a:gd name="connsiteX8" fmla="*/ 1919380 w 2312360"/>
                <a:gd name="connsiteY8" fmla="*/ 1969653 h 2312360"/>
                <a:gd name="connsiteX9" fmla="*/ 1406975 w 2312360"/>
                <a:gd name="connsiteY9" fmla="*/ 1461395 h 2312360"/>
                <a:gd name="connsiteX10" fmla="*/ 1305998 w 2312360"/>
                <a:gd name="connsiteY10" fmla="*/ 1361235 h 2312360"/>
                <a:gd name="connsiteX11" fmla="*/ 1002366 w 2312360"/>
                <a:gd name="connsiteY11" fmla="*/ 1361235 h 2312360"/>
                <a:gd name="connsiteX12" fmla="*/ 910235 w 2312360"/>
                <a:gd name="connsiteY12" fmla="*/ 1453210 h 2312360"/>
                <a:gd name="connsiteX13" fmla="*/ 527663 w 2312360"/>
                <a:gd name="connsiteY13" fmla="*/ 1835134 h 2312360"/>
                <a:gd name="connsiteX14" fmla="*/ 386594 w 2312360"/>
                <a:gd name="connsiteY14" fmla="*/ 1975965 h 2312360"/>
                <a:gd name="connsiteX15" fmla="*/ 441531 w 2312360"/>
                <a:gd name="connsiteY15" fmla="*/ 2026064 h 2312360"/>
                <a:gd name="connsiteX16" fmla="*/ 1041309 w 2312360"/>
                <a:gd name="connsiteY16" fmla="*/ 2277666 h 2312360"/>
                <a:gd name="connsiteX17" fmla="*/ 1116031 w 2312360"/>
                <a:gd name="connsiteY17" fmla="*/ 2281452 h 2312360"/>
                <a:gd name="connsiteX18" fmla="*/ 1116031 w 2312360"/>
                <a:gd name="connsiteY18" fmla="*/ 2274438 h 2312360"/>
                <a:gd name="connsiteX19" fmla="*/ 1116031 w 2312360"/>
                <a:gd name="connsiteY19" fmla="*/ 1447849 h 2312360"/>
                <a:gd name="connsiteX20" fmla="*/ 1116031 w 2312360"/>
                <a:gd name="connsiteY20" fmla="*/ 1412858 h 2312360"/>
                <a:gd name="connsiteX21" fmla="*/ 1064408 w 2312360"/>
                <a:gd name="connsiteY21" fmla="*/ 1361235 h 2312360"/>
                <a:gd name="connsiteX22" fmla="*/ 1392833 w 2312360"/>
                <a:gd name="connsiteY22" fmla="*/ 1197763 h 2312360"/>
                <a:gd name="connsiteX23" fmla="*/ 1354066 w 2312360"/>
                <a:gd name="connsiteY23" fmla="*/ 1237915 h 2312360"/>
                <a:gd name="connsiteX24" fmla="*/ 1354066 w 2312360"/>
                <a:gd name="connsiteY24" fmla="*/ 1298187 h 2312360"/>
                <a:gd name="connsiteX25" fmla="*/ 1453716 w 2312360"/>
                <a:gd name="connsiteY25" fmla="*/ 1398310 h 2312360"/>
                <a:gd name="connsiteX26" fmla="*/ 1836288 w 2312360"/>
                <a:gd name="connsiteY26" fmla="*/ 1782699 h 2312360"/>
                <a:gd name="connsiteX27" fmla="*/ 1977046 w 2312360"/>
                <a:gd name="connsiteY27" fmla="*/ 1924124 h 2312360"/>
                <a:gd name="connsiteX28" fmla="*/ 2023126 w 2312360"/>
                <a:gd name="connsiteY28" fmla="*/ 1873251 h 2312360"/>
                <a:gd name="connsiteX29" fmla="*/ 2273878 w 2312360"/>
                <a:gd name="connsiteY29" fmla="*/ 1271441 h 2312360"/>
                <a:gd name="connsiteX30" fmla="*/ 2277586 w 2312360"/>
                <a:gd name="connsiteY30" fmla="*/ 1197763 h 2312360"/>
                <a:gd name="connsiteX31" fmla="*/ 2275803 w 2312360"/>
                <a:gd name="connsiteY31" fmla="*/ 1197763 h 2312360"/>
                <a:gd name="connsiteX32" fmla="*/ 1448205 w 2312360"/>
                <a:gd name="connsiteY32" fmla="*/ 1197763 h 2312360"/>
                <a:gd name="connsiteX33" fmla="*/ 34774 w 2312360"/>
                <a:gd name="connsiteY33" fmla="*/ 1197763 h 2312360"/>
                <a:gd name="connsiteX34" fmla="*/ 38482 w 2312360"/>
                <a:gd name="connsiteY34" fmla="*/ 1271441 h 2312360"/>
                <a:gd name="connsiteX35" fmla="*/ 289234 w 2312360"/>
                <a:gd name="connsiteY35" fmla="*/ 1873251 h 2312360"/>
                <a:gd name="connsiteX36" fmla="*/ 330431 w 2312360"/>
                <a:gd name="connsiteY36" fmla="*/ 1918733 h 2312360"/>
                <a:gd name="connsiteX37" fmla="*/ 331079 w 2312360"/>
                <a:gd name="connsiteY37" fmla="*/ 1918085 h 2312360"/>
                <a:gd name="connsiteX38" fmla="*/ 843484 w 2312360"/>
                <a:gd name="connsiteY38" fmla="*/ 1406548 h 2312360"/>
                <a:gd name="connsiteX39" fmla="*/ 941088 w 2312360"/>
                <a:gd name="connsiteY39" fmla="*/ 1309109 h 2312360"/>
                <a:gd name="connsiteX40" fmla="*/ 941088 w 2312360"/>
                <a:gd name="connsiteY40" fmla="*/ 1237915 h 2312360"/>
                <a:gd name="connsiteX41" fmla="*/ 900936 w 2312360"/>
                <a:gd name="connsiteY41" fmla="*/ 1197763 h 2312360"/>
                <a:gd name="connsiteX42" fmla="*/ 770601 w 2312360"/>
                <a:gd name="connsiteY42" fmla="*/ 1197763 h 2312360"/>
                <a:gd name="connsiteX43" fmla="*/ 227756 w 2312360"/>
                <a:gd name="connsiteY43" fmla="*/ 1197763 h 2312360"/>
                <a:gd name="connsiteX44" fmla="*/ 330461 w 2312360"/>
                <a:gd name="connsiteY44" fmla="*/ 393593 h 2312360"/>
                <a:gd name="connsiteX45" fmla="*/ 289234 w 2312360"/>
                <a:gd name="connsiteY45" fmla="*/ 439109 h 2312360"/>
                <a:gd name="connsiteX46" fmla="*/ 38482 w 2312360"/>
                <a:gd name="connsiteY46" fmla="*/ 1040919 h 2312360"/>
                <a:gd name="connsiteX47" fmla="*/ 34775 w 2312360"/>
                <a:gd name="connsiteY47" fmla="*/ 1114594 h 2312360"/>
                <a:gd name="connsiteX48" fmla="*/ 36559 w 2312360"/>
                <a:gd name="connsiteY48" fmla="*/ 1114594 h 2312360"/>
                <a:gd name="connsiteX49" fmla="*/ 864157 w 2312360"/>
                <a:gd name="connsiteY49" fmla="*/ 1114594 h 2312360"/>
                <a:gd name="connsiteX50" fmla="*/ 899505 w 2312360"/>
                <a:gd name="connsiteY50" fmla="*/ 1114594 h 2312360"/>
                <a:gd name="connsiteX51" fmla="*/ 941088 w 2312360"/>
                <a:gd name="connsiteY51" fmla="*/ 1074445 h 2312360"/>
                <a:gd name="connsiteX52" fmla="*/ 941088 w 2312360"/>
                <a:gd name="connsiteY52" fmla="*/ 999279 h 2312360"/>
                <a:gd name="connsiteX53" fmla="*/ 851738 w 2312360"/>
                <a:gd name="connsiteY53" fmla="*/ 910651 h 2312360"/>
                <a:gd name="connsiteX54" fmla="*/ 466697 w 2312360"/>
                <a:gd name="connsiteY54" fmla="*/ 528727 h 2312360"/>
                <a:gd name="connsiteX55" fmla="*/ 1977032 w 2312360"/>
                <a:gd name="connsiteY55" fmla="*/ 388220 h 2312360"/>
                <a:gd name="connsiteX56" fmla="*/ 1971033 w 2312360"/>
                <a:gd name="connsiteY56" fmla="*/ 394208 h 2312360"/>
                <a:gd name="connsiteX57" fmla="*/ 1461913 w 2312360"/>
                <a:gd name="connsiteY57" fmla="*/ 902466 h 2312360"/>
                <a:gd name="connsiteX58" fmla="*/ 1354066 w 2312360"/>
                <a:gd name="connsiteY58" fmla="*/ 1010130 h 2312360"/>
                <a:gd name="connsiteX59" fmla="*/ 1354066 w 2312360"/>
                <a:gd name="connsiteY59" fmla="*/ 1074445 h 2312360"/>
                <a:gd name="connsiteX60" fmla="*/ 1394215 w 2312360"/>
                <a:gd name="connsiteY60" fmla="*/ 1114594 h 2312360"/>
                <a:gd name="connsiteX61" fmla="*/ 1541761 w 2312360"/>
                <a:gd name="connsiteY61" fmla="*/ 1114594 h 2312360"/>
                <a:gd name="connsiteX62" fmla="*/ 2084606 w 2312360"/>
                <a:gd name="connsiteY62" fmla="*/ 1114594 h 2312360"/>
                <a:gd name="connsiteX63" fmla="*/ 2277585 w 2312360"/>
                <a:gd name="connsiteY63" fmla="*/ 1114594 h 2312360"/>
                <a:gd name="connsiteX64" fmla="*/ 2273878 w 2312360"/>
                <a:gd name="connsiteY64" fmla="*/ 1040919 h 2312360"/>
                <a:gd name="connsiteX65" fmla="*/ 2023126 w 2312360"/>
                <a:gd name="connsiteY65" fmla="*/ 439109 h 2312360"/>
                <a:gd name="connsiteX66" fmla="*/ 1199200 w 2312360"/>
                <a:gd name="connsiteY66" fmla="*/ 31054 h 2312360"/>
                <a:gd name="connsiteX67" fmla="*/ 1199200 w 2312360"/>
                <a:gd name="connsiteY67" fmla="*/ 37923 h 2312360"/>
                <a:gd name="connsiteX68" fmla="*/ 1199200 w 2312360"/>
                <a:gd name="connsiteY68" fmla="*/ 864512 h 2312360"/>
                <a:gd name="connsiteX69" fmla="*/ 1199200 w 2312360"/>
                <a:gd name="connsiteY69" fmla="*/ 921423 h 2312360"/>
                <a:gd name="connsiteX70" fmla="*/ 1227878 w 2312360"/>
                <a:gd name="connsiteY70" fmla="*/ 951125 h 2312360"/>
                <a:gd name="connsiteX71" fmla="*/ 1299680 w 2312360"/>
                <a:gd name="connsiteY71" fmla="*/ 951125 h 2312360"/>
                <a:gd name="connsiteX72" fmla="*/ 1398721 w 2312360"/>
                <a:gd name="connsiteY72" fmla="*/ 852251 h 2312360"/>
                <a:gd name="connsiteX73" fmla="*/ 1783762 w 2312360"/>
                <a:gd name="connsiteY73" fmla="*/ 467862 h 2312360"/>
                <a:gd name="connsiteX74" fmla="*/ 1920376 w 2312360"/>
                <a:gd name="connsiteY74" fmla="*/ 331480 h 2312360"/>
                <a:gd name="connsiteX75" fmla="*/ 1870829 w 2312360"/>
                <a:gd name="connsiteY75" fmla="*/ 286296 h 2312360"/>
                <a:gd name="connsiteX76" fmla="*/ 1271051 w 2312360"/>
                <a:gd name="connsiteY76" fmla="*/ 34694 h 2312360"/>
                <a:gd name="connsiteX77" fmla="*/ 1116031 w 2312360"/>
                <a:gd name="connsiteY77" fmla="*/ 30908 h 2312360"/>
                <a:gd name="connsiteX78" fmla="*/ 1041309 w 2312360"/>
                <a:gd name="connsiteY78" fmla="*/ 34694 h 2312360"/>
                <a:gd name="connsiteX79" fmla="*/ 441531 w 2312360"/>
                <a:gd name="connsiteY79" fmla="*/ 286296 h 2312360"/>
                <a:gd name="connsiteX80" fmla="*/ 391954 w 2312360"/>
                <a:gd name="connsiteY80" fmla="*/ 331507 h 2312360"/>
                <a:gd name="connsiteX81" fmla="*/ 392918 w 2312360"/>
                <a:gd name="connsiteY81" fmla="*/ 332476 h 2312360"/>
                <a:gd name="connsiteX82" fmla="*/ 902038 w 2312360"/>
                <a:gd name="connsiteY82" fmla="*/ 844013 h 2312360"/>
                <a:gd name="connsiteX83" fmla="*/ 1008644 w 2312360"/>
                <a:gd name="connsiteY83" fmla="*/ 951125 h 2312360"/>
                <a:gd name="connsiteX84" fmla="*/ 1064408 w 2312360"/>
                <a:gd name="connsiteY84" fmla="*/ 951125 h 2312360"/>
                <a:gd name="connsiteX85" fmla="*/ 1116031 w 2312360"/>
                <a:gd name="connsiteY85" fmla="*/ 899502 h 2312360"/>
                <a:gd name="connsiteX86" fmla="*/ 1116031 w 2312360"/>
                <a:gd name="connsiteY86" fmla="*/ 771070 h 2312360"/>
                <a:gd name="connsiteX87" fmla="*/ 1116031 w 2312360"/>
                <a:gd name="connsiteY87" fmla="*/ 228887 h 2312360"/>
                <a:gd name="connsiteX88" fmla="*/ 1156180 w 2312360"/>
                <a:gd name="connsiteY88" fmla="*/ 0 h 2312360"/>
                <a:gd name="connsiteX89" fmla="*/ 2312360 w 2312360"/>
                <a:gd name="connsiteY89" fmla="*/ 1156180 h 2312360"/>
                <a:gd name="connsiteX90" fmla="*/ 1156180 w 2312360"/>
                <a:gd name="connsiteY90" fmla="*/ 2312360 h 2312360"/>
                <a:gd name="connsiteX91" fmla="*/ 0 w 2312360"/>
                <a:gd name="connsiteY91" fmla="*/ 1156180 h 2312360"/>
                <a:gd name="connsiteX92" fmla="*/ 1156180 w 2312360"/>
                <a:gd name="connsiteY92" fmla="*/ 0 h 2312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312360" h="2312360">
                  <a:moveTo>
                    <a:pt x="1227878" y="1361235"/>
                  </a:moveTo>
                  <a:lnTo>
                    <a:pt x="1199200" y="1390938"/>
                  </a:lnTo>
                  <a:lnTo>
                    <a:pt x="1199200" y="1541291"/>
                  </a:lnTo>
                  <a:cubicBezTo>
                    <a:pt x="1199200" y="1703967"/>
                    <a:pt x="1199200" y="1884072"/>
                    <a:pt x="1199200" y="2083474"/>
                  </a:cubicBezTo>
                  <a:lnTo>
                    <a:pt x="1199200" y="2281307"/>
                  </a:lnTo>
                  <a:lnTo>
                    <a:pt x="1271051" y="2277666"/>
                  </a:lnTo>
                  <a:cubicBezTo>
                    <a:pt x="1497664" y="2254574"/>
                    <a:pt x="1704366" y="2163907"/>
                    <a:pt x="1870829" y="2026064"/>
                  </a:cubicBezTo>
                  <a:lnTo>
                    <a:pt x="1925754" y="1975976"/>
                  </a:lnTo>
                  <a:lnTo>
                    <a:pt x="1919380" y="1969653"/>
                  </a:lnTo>
                  <a:cubicBezTo>
                    <a:pt x="1891088" y="1941590"/>
                    <a:pt x="1787350" y="1838691"/>
                    <a:pt x="1406975" y="1461395"/>
                  </a:cubicBezTo>
                  <a:lnTo>
                    <a:pt x="1305998" y="1361235"/>
                  </a:lnTo>
                  <a:close/>
                  <a:moveTo>
                    <a:pt x="1002366" y="1361235"/>
                  </a:moveTo>
                  <a:lnTo>
                    <a:pt x="910235" y="1453210"/>
                  </a:lnTo>
                  <a:cubicBezTo>
                    <a:pt x="795449" y="1567802"/>
                    <a:pt x="668364" y="1694672"/>
                    <a:pt x="527663" y="1835134"/>
                  </a:cubicBezTo>
                  <a:lnTo>
                    <a:pt x="386594" y="1975965"/>
                  </a:lnTo>
                  <a:lnTo>
                    <a:pt x="441531" y="2026064"/>
                  </a:lnTo>
                  <a:cubicBezTo>
                    <a:pt x="607994" y="2163907"/>
                    <a:pt x="814696" y="2254574"/>
                    <a:pt x="1041309" y="2277666"/>
                  </a:cubicBezTo>
                  <a:lnTo>
                    <a:pt x="1116031" y="2281452"/>
                  </a:lnTo>
                  <a:lnTo>
                    <a:pt x="1116031" y="2274438"/>
                  </a:lnTo>
                  <a:cubicBezTo>
                    <a:pt x="1116031" y="2232110"/>
                    <a:pt x="1116031" y="2069849"/>
                    <a:pt x="1116031" y="1447849"/>
                  </a:cubicBezTo>
                  <a:lnTo>
                    <a:pt x="1116031" y="1412858"/>
                  </a:lnTo>
                  <a:lnTo>
                    <a:pt x="1064408" y="1361235"/>
                  </a:lnTo>
                  <a:close/>
                  <a:moveTo>
                    <a:pt x="1392833" y="1197763"/>
                  </a:moveTo>
                  <a:lnTo>
                    <a:pt x="1354066" y="1237915"/>
                  </a:lnTo>
                  <a:lnTo>
                    <a:pt x="1354066" y="1298187"/>
                  </a:lnTo>
                  <a:lnTo>
                    <a:pt x="1453716" y="1398310"/>
                  </a:lnTo>
                  <a:cubicBezTo>
                    <a:pt x="1568502" y="1513641"/>
                    <a:pt x="1695587" y="1641330"/>
                    <a:pt x="1836288" y="1782699"/>
                  </a:cubicBezTo>
                  <a:lnTo>
                    <a:pt x="1977046" y="1924124"/>
                  </a:lnTo>
                  <a:lnTo>
                    <a:pt x="2023126" y="1873251"/>
                  </a:lnTo>
                  <a:cubicBezTo>
                    <a:pt x="2160503" y="1706224"/>
                    <a:pt x="2250864" y="1498821"/>
                    <a:pt x="2273878" y="1271441"/>
                  </a:cubicBezTo>
                  <a:lnTo>
                    <a:pt x="2277586" y="1197763"/>
                  </a:lnTo>
                  <a:lnTo>
                    <a:pt x="2275803" y="1197763"/>
                  </a:lnTo>
                  <a:cubicBezTo>
                    <a:pt x="2233423" y="1197763"/>
                    <a:pt x="2070964" y="1197763"/>
                    <a:pt x="1448205" y="1197763"/>
                  </a:cubicBezTo>
                  <a:close/>
                  <a:moveTo>
                    <a:pt x="34774" y="1197763"/>
                  </a:moveTo>
                  <a:lnTo>
                    <a:pt x="38482" y="1271441"/>
                  </a:lnTo>
                  <a:cubicBezTo>
                    <a:pt x="61496" y="1498821"/>
                    <a:pt x="151857" y="1706224"/>
                    <a:pt x="289234" y="1873251"/>
                  </a:cubicBezTo>
                  <a:lnTo>
                    <a:pt x="330431" y="1918733"/>
                  </a:lnTo>
                  <a:lnTo>
                    <a:pt x="331079" y="1918085"/>
                  </a:lnTo>
                  <a:cubicBezTo>
                    <a:pt x="359371" y="1889841"/>
                    <a:pt x="463109" y="1786278"/>
                    <a:pt x="843484" y="1406548"/>
                  </a:cubicBezTo>
                  <a:lnTo>
                    <a:pt x="941088" y="1309109"/>
                  </a:lnTo>
                  <a:lnTo>
                    <a:pt x="941088" y="1237915"/>
                  </a:lnTo>
                  <a:lnTo>
                    <a:pt x="900936" y="1197763"/>
                  </a:lnTo>
                  <a:lnTo>
                    <a:pt x="770601" y="1197763"/>
                  </a:lnTo>
                  <a:cubicBezTo>
                    <a:pt x="607727" y="1197763"/>
                    <a:pt x="427402" y="1197763"/>
                    <a:pt x="227756" y="1197763"/>
                  </a:cubicBezTo>
                  <a:close/>
                  <a:moveTo>
                    <a:pt x="330461" y="393593"/>
                  </a:moveTo>
                  <a:lnTo>
                    <a:pt x="289234" y="439109"/>
                  </a:lnTo>
                  <a:cubicBezTo>
                    <a:pt x="151857" y="606136"/>
                    <a:pt x="61496" y="813539"/>
                    <a:pt x="38482" y="1040919"/>
                  </a:cubicBezTo>
                  <a:lnTo>
                    <a:pt x="34775" y="1114594"/>
                  </a:lnTo>
                  <a:lnTo>
                    <a:pt x="36559" y="1114594"/>
                  </a:lnTo>
                  <a:cubicBezTo>
                    <a:pt x="78939" y="1114594"/>
                    <a:pt x="241398" y="1114594"/>
                    <a:pt x="864157" y="1114594"/>
                  </a:cubicBezTo>
                  <a:lnTo>
                    <a:pt x="899505" y="1114594"/>
                  </a:lnTo>
                  <a:lnTo>
                    <a:pt x="941088" y="1074445"/>
                  </a:lnTo>
                  <a:lnTo>
                    <a:pt x="941088" y="999279"/>
                  </a:lnTo>
                  <a:lnTo>
                    <a:pt x="851738" y="910651"/>
                  </a:lnTo>
                  <a:cubicBezTo>
                    <a:pt x="736211" y="796059"/>
                    <a:pt x="608306" y="669190"/>
                    <a:pt x="466697" y="528727"/>
                  </a:cubicBezTo>
                  <a:close/>
                  <a:moveTo>
                    <a:pt x="1977032" y="388220"/>
                  </a:moveTo>
                  <a:lnTo>
                    <a:pt x="1971033" y="394208"/>
                  </a:lnTo>
                  <a:cubicBezTo>
                    <a:pt x="1942923" y="422271"/>
                    <a:pt x="1839849" y="525170"/>
                    <a:pt x="1461913" y="902466"/>
                  </a:cubicBezTo>
                  <a:lnTo>
                    <a:pt x="1354066" y="1010130"/>
                  </a:lnTo>
                  <a:lnTo>
                    <a:pt x="1354066" y="1074445"/>
                  </a:lnTo>
                  <a:lnTo>
                    <a:pt x="1394215" y="1114594"/>
                  </a:lnTo>
                  <a:lnTo>
                    <a:pt x="1541761" y="1114594"/>
                  </a:lnTo>
                  <a:cubicBezTo>
                    <a:pt x="1704635" y="1114594"/>
                    <a:pt x="1884960" y="1114594"/>
                    <a:pt x="2084606" y="1114594"/>
                  </a:cubicBezTo>
                  <a:lnTo>
                    <a:pt x="2277585" y="1114594"/>
                  </a:lnTo>
                  <a:lnTo>
                    <a:pt x="2273878" y="1040919"/>
                  </a:lnTo>
                  <a:cubicBezTo>
                    <a:pt x="2250864" y="813539"/>
                    <a:pt x="2160503" y="606136"/>
                    <a:pt x="2023126" y="439109"/>
                  </a:cubicBezTo>
                  <a:close/>
                  <a:moveTo>
                    <a:pt x="1199200" y="31054"/>
                  </a:moveTo>
                  <a:lnTo>
                    <a:pt x="1199200" y="37923"/>
                  </a:lnTo>
                  <a:cubicBezTo>
                    <a:pt x="1199200" y="80251"/>
                    <a:pt x="1199200" y="242512"/>
                    <a:pt x="1199200" y="864512"/>
                  </a:cubicBezTo>
                  <a:lnTo>
                    <a:pt x="1199200" y="921423"/>
                  </a:lnTo>
                  <a:lnTo>
                    <a:pt x="1227878" y="951125"/>
                  </a:lnTo>
                  <a:lnTo>
                    <a:pt x="1299680" y="951125"/>
                  </a:lnTo>
                  <a:lnTo>
                    <a:pt x="1398721" y="852251"/>
                  </a:lnTo>
                  <a:cubicBezTo>
                    <a:pt x="1514248" y="736920"/>
                    <a:pt x="1642153" y="609232"/>
                    <a:pt x="1783762" y="467862"/>
                  </a:cubicBezTo>
                  <a:lnTo>
                    <a:pt x="1920376" y="331480"/>
                  </a:lnTo>
                  <a:lnTo>
                    <a:pt x="1870829" y="286296"/>
                  </a:lnTo>
                  <a:cubicBezTo>
                    <a:pt x="1704366" y="148453"/>
                    <a:pt x="1497664" y="57786"/>
                    <a:pt x="1271051" y="34694"/>
                  </a:cubicBezTo>
                  <a:close/>
                  <a:moveTo>
                    <a:pt x="1116031" y="30908"/>
                  </a:moveTo>
                  <a:lnTo>
                    <a:pt x="1041309" y="34694"/>
                  </a:lnTo>
                  <a:cubicBezTo>
                    <a:pt x="814696" y="57786"/>
                    <a:pt x="607994" y="148453"/>
                    <a:pt x="441531" y="286296"/>
                  </a:cubicBezTo>
                  <a:lnTo>
                    <a:pt x="391954" y="331507"/>
                  </a:lnTo>
                  <a:lnTo>
                    <a:pt x="392918" y="332476"/>
                  </a:lnTo>
                  <a:cubicBezTo>
                    <a:pt x="421029" y="360720"/>
                    <a:pt x="524102" y="464283"/>
                    <a:pt x="902038" y="844013"/>
                  </a:cubicBezTo>
                  <a:lnTo>
                    <a:pt x="1008644" y="951125"/>
                  </a:lnTo>
                  <a:lnTo>
                    <a:pt x="1064408" y="951125"/>
                  </a:lnTo>
                  <a:lnTo>
                    <a:pt x="1116031" y="899502"/>
                  </a:lnTo>
                  <a:lnTo>
                    <a:pt x="1116031" y="771070"/>
                  </a:lnTo>
                  <a:cubicBezTo>
                    <a:pt x="1116031" y="608394"/>
                    <a:pt x="1116031" y="428289"/>
                    <a:pt x="1116031" y="228887"/>
                  </a:cubicBezTo>
                  <a:close/>
                  <a:moveTo>
                    <a:pt x="1156180" y="0"/>
                  </a:moveTo>
                  <a:cubicBezTo>
                    <a:pt x="1794721" y="0"/>
                    <a:pt x="2312360" y="517639"/>
                    <a:pt x="2312360" y="1156180"/>
                  </a:cubicBezTo>
                  <a:cubicBezTo>
                    <a:pt x="2312360" y="1794721"/>
                    <a:pt x="1794721" y="2312360"/>
                    <a:pt x="1156180" y="2312360"/>
                  </a:cubicBezTo>
                  <a:cubicBezTo>
                    <a:pt x="517639" y="2312360"/>
                    <a:pt x="0" y="1794721"/>
                    <a:pt x="0" y="1156180"/>
                  </a:cubicBezTo>
                  <a:cubicBezTo>
                    <a:pt x="0" y="517639"/>
                    <a:pt x="517639" y="0"/>
                    <a:pt x="1156180"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7" name="752b02f9-17db-4a40-bf66-f955680b8fd5" descr="aQUAAB+LCAAAAAAABADFklFPwjAQx79L1bdJxoIS9zY0GB4UExZ9IDzU9WAla0e6zmDIvrvt1o7BJsKT2Ut3/d/d73+9HbqW3xtAPpoxLOQTxSuB2UQCQw6aEOTzPEkcNKKcUL56Fmm+yZA/39VpzZsPKuN3nOSgczmVFCfVr9/SW9kL5ZTlzMjcnqtCeNsI9d0qSAlJoCmbcAniq+7Q17HyPJNCNRingmGpGu7c4gaZK+QPBj230MkEtqqQg8IKy/IYPD2ATp/6QtsMyDrPJAMu90lvWI0OFFWH33beXl3jeMfzuH3omIg3dEsPpvIsxht4VaU0r5mADqFFbe4AVvVVhwPbhfMrbwjbCx3qjKa3ruc4SV+23MMbgi7sRQd4vYiPaZKKvxfRylr30+WSRhDGwMBqQsplwIliJnYLR4KuYskhy0xg+rmGSDbS/DutyrNY1bwajwfe8D4IkLXnFl3baBueu41H+nOeqUxpvpPym4EMokiN2ZBXhsp4y6fFv2QPLebBW1bBEyv4b+a8S9b0lLeF+n4ALpeTzmkFAAA="/>
          <p:cNvGrpSpPr>
            <a:grpSpLocks noChangeAspect="1"/>
          </p:cNvGrpSpPr>
          <p:nvPr/>
        </p:nvGrpSpPr>
        <p:grpSpPr>
          <a:xfrm>
            <a:off x="9120169" y="1109492"/>
            <a:ext cx="1984946" cy="1980948"/>
            <a:chOff x="4067678" y="2499070"/>
            <a:chExt cx="2653655" cy="2648310"/>
          </a:xfrm>
        </p:grpSpPr>
        <p:sp>
          <p:nvSpPr>
            <p:cNvPr id="28" name="BackShape"/>
            <p:cNvSpPr/>
            <p:nvPr/>
          </p:nvSpPr>
          <p:spPr bwMode="auto">
            <a:xfrm>
              <a:off x="4067678" y="2499070"/>
              <a:ext cx="2653655" cy="2648310"/>
            </a:xfrm>
            <a:prstGeom prst="ellipse">
              <a:avLst/>
            </a:prstGeom>
            <a:solidFill>
              <a:srgbClr val="595959"/>
            </a:solidFill>
            <a:ln>
              <a:noFill/>
            </a:ln>
          </p:spPr>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BackShape"/>
            <p:cNvSpPr/>
            <p:nvPr/>
          </p:nvSpPr>
          <p:spPr bwMode="auto">
            <a:xfrm>
              <a:off x="4211985" y="2636697"/>
              <a:ext cx="2365040" cy="2373056"/>
            </a:xfrm>
            <a:prstGeom prst="ellipse">
              <a:avLst/>
            </a:prstGeom>
            <a:solidFill>
              <a:srgbClr val="595959"/>
            </a:solidFill>
            <a:ln>
              <a:noFill/>
            </a:ln>
          </p:spPr>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ValueShape"/>
            <p:cNvSpPr/>
            <p:nvPr/>
          </p:nvSpPr>
          <p:spPr>
            <a:xfrm>
              <a:off x="4276120" y="2706131"/>
              <a:ext cx="2236770" cy="2234188"/>
            </a:xfrm>
            <a:prstGeom prst="pie">
              <a:avLst>
                <a:gd name="adj1" fmla="val 16200000"/>
                <a:gd name="adj2" fmla="val 4104000"/>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BackShape"/>
            <p:cNvSpPr/>
            <p:nvPr/>
          </p:nvSpPr>
          <p:spPr>
            <a:xfrm>
              <a:off x="4238325" y="2667045"/>
              <a:ext cx="2312360" cy="2312360"/>
            </a:xfrm>
            <a:custGeom>
              <a:avLst/>
              <a:gdLst>
                <a:gd name="connsiteX0" fmla="*/ 1227878 w 2312360"/>
                <a:gd name="connsiteY0" fmla="*/ 1361235 h 2312360"/>
                <a:gd name="connsiteX1" fmla="*/ 1199200 w 2312360"/>
                <a:gd name="connsiteY1" fmla="*/ 1390938 h 2312360"/>
                <a:gd name="connsiteX2" fmla="*/ 1199200 w 2312360"/>
                <a:gd name="connsiteY2" fmla="*/ 1541291 h 2312360"/>
                <a:gd name="connsiteX3" fmla="*/ 1199200 w 2312360"/>
                <a:gd name="connsiteY3" fmla="*/ 2083474 h 2312360"/>
                <a:gd name="connsiteX4" fmla="*/ 1199200 w 2312360"/>
                <a:gd name="connsiteY4" fmla="*/ 2281307 h 2312360"/>
                <a:gd name="connsiteX5" fmla="*/ 1271051 w 2312360"/>
                <a:gd name="connsiteY5" fmla="*/ 2277666 h 2312360"/>
                <a:gd name="connsiteX6" fmla="*/ 1870829 w 2312360"/>
                <a:gd name="connsiteY6" fmla="*/ 2026064 h 2312360"/>
                <a:gd name="connsiteX7" fmla="*/ 1925754 w 2312360"/>
                <a:gd name="connsiteY7" fmla="*/ 1975976 h 2312360"/>
                <a:gd name="connsiteX8" fmla="*/ 1919380 w 2312360"/>
                <a:gd name="connsiteY8" fmla="*/ 1969653 h 2312360"/>
                <a:gd name="connsiteX9" fmla="*/ 1406975 w 2312360"/>
                <a:gd name="connsiteY9" fmla="*/ 1461395 h 2312360"/>
                <a:gd name="connsiteX10" fmla="*/ 1305998 w 2312360"/>
                <a:gd name="connsiteY10" fmla="*/ 1361235 h 2312360"/>
                <a:gd name="connsiteX11" fmla="*/ 1002366 w 2312360"/>
                <a:gd name="connsiteY11" fmla="*/ 1361235 h 2312360"/>
                <a:gd name="connsiteX12" fmla="*/ 910235 w 2312360"/>
                <a:gd name="connsiteY12" fmla="*/ 1453210 h 2312360"/>
                <a:gd name="connsiteX13" fmla="*/ 527663 w 2312360"/>
                <a:gd name="connsiteY13" fmla="*/ 1835134 h 2312360"/>
                <a:gd name="connsiteX14" fmla="*/ 386594 w 2312360"/>
                <a:gd name="connsiteY14" fmla="*/ 1975965 h 2312360"/>
                <a:gd name="connsiteX15" fmla="*/ 441531 w 2312360"/>
                <a:gd name="connsiteY15" fmla="*/ 2026064 h 2312360"/>
                <a:gd name="connsiteX16" fmla="*/ 1041309 w 2312360"/>
                <a:gd name="connsiteY16" fmla="*/ 2277666 h 2312360"/>
                <a:gd name="connsiteX17" fmla="*/ 1116031 w 2312360"/>
                <a:gd name="connsiteY17" fmla="*/ 2281452 h 2312360"/>
                <a:gd name="connsiteX18" fmla="*/ 1116031 w 2312360"/>
                <a:gd name="connsiteY18" fmla="*/ 2274438 h 2312360"/>
                <a:gd name="connsiteX19" fmla="*/ 1116031 w 2312360"/>
                <a:gd name="connsiteY19" fmla="*/ 1447849 h 2312360"/>
                <a:gd name="connsiteX20" fmla="*/ 1116031 w 2312360"/>
                <a:gd name="connsiteY20" fmla="*/ 1412858 h 2312360"/>
                <a:gd name="connsiteX21" fmla="*/ 1064408 w 2312360"/>
                <a:gd name="connsiteY21" fmla="*/ 1361235 h 2312360"/>
                <a:gd name="connsiteX22" fmla="*/ 1392833 w 2312360"/>
                <a:gd name="connsiteY22" fmla="*/ 1197763 h 2312360"/>
                <a:gd name="connsiteX23" fmla="*/ 1354066 w 2312360"/>
                <a:gd name="connsiteY23" fmla="*/ 1237915 h 2312360"/>
                <a:gd name="connsiteX24" fmla="*/ 1354066 w 2312360"/>
                <a:gd name="connsiteY24" fmla="*/ 1298187 h 2312360"/>
                <a:gd name="connsiteX25" fmla="*/ 1453716 w 2312360"/>
                <a:gd name="connsiteY25" fmla="*/ 1398310 h 2312360"/>
                <a:gd name="connsiteX26" fmla="*/ 1836288 w 2312360"/>
                <a:gd name="connsiteY26" fmla="*/ 1782699 h 2312360"/>
                <a:gd name="connsiteX27" fmla="*/ 1977046 w 2312360"/>
                <a:gd name="connsiteY27" fmla="*/ 1924124 h 2312360"/>
                <a:gd name="connsiteX28" fmla="*/ 2023126 w 2312360"/>
                <a:gd name="connsiteY28" fmla="*/ 1873251 h 2312360"/>
                <a:gd name="connsiteX29" fmla="*/ 2273878 w 2312360"/>
                <a:gd name="connsiteY29" fmla="*/ 1271441 h 2312360"/>
                <a:gd name="connsiteX30" fmla="*/ 2277586 w 2312360"/>
                <a:gd name="connsiteY30" fmla="*/ 1197763 h 2312360"/>
                <a:gd name="connsiteX31" fmla="*/ 2275803 w 2312360"/>
                <a:gd name="connsiteY31" fmla="*/ 1197763 h 2312360"/>
                <a:gd name="connsiteX32" fmla="*/ 1448205 w 2312360"/>
                <a:gd name="connsiteY32" fmla="*/ 1197763 h 2312360"/>
                <a:gd name="connsiteX33" fmla="*/ 34774 w 2312360"/>
                <a:gd name="connsiteY33" fmla="*/ 1197763 h 2312360"/>
                <a:gd name="connsiteX34" fmla="*/ 38482 w 2312360"/>
                <a:gd name="connsiteY34" fmla="*/ 1271441 h 2312360"/>
                <a:gd name="connsiteX35" fmla="*/ 289234 w 2312360"/>
                <a:gd name="connsiteY35" fmla="*/ 1873251 h 2312360"/>
                <a:gd name="connsiteX36" fmla="*/ 330431 w 2312360"/>
                <a:gd name="connsiteY36" fmla="*/ 1918733 h 2312360"/>
                <a:gd name="connsiteX37" fmla="*/ 331079 w 2312360"/>
                <a:gd name="connsiteY37" fmla="*/ 1918085 h 2312360"/>
                <a:gd name="connsiteX38" fmla="*/ 843484 w 2312360"/>
                <a:gd name="connsiteY38" fmla="*/ 1406548 h 2312360"/>
                <a:gd name="connsiteX39" fmla="*/ 941088 w 2312360"/>
                <a:gd name="connsiteY39" fmla="*/ 1309109 h 2312360"/>
                <a:gd name="connsiteX40" fmla="*/ 941088 w 2312360"/>
                <a:gd name="connsiteY40" fmla="*/ 1237915 h 2312360"/>
                <a:gd name="connsiteX41" fmla="*/ 900936 w 2312360"/>
                <a:gd name="connsiteY41" fmla="*/ 1197763 h 2312360"/>
                <a:gd name="connsiteX42" fmla="*/ 770601 w 2312360"/>
                <a:gd name="connsiteY42" fmla="*/ 1197763 h 2312360"/>
                <a:gd name="connsiteX43" fmla="*/ 227756 w 2312360"/>
                <a:gd name="connsiteY43" fmla="*/ 1197763 h 2312360"/>
                <a:gd name="connsiteX44" fmla="*/ 330461 w 2312360"/>
                <a:gd name="connsiteY44" fmla="*/ 393593 h 2312360"/>
                <a:gd name="connsiteX45" fmla="*/ 289234 w 2312360"/>
                <a:gd name="connsiteY45" fmla="*/ 439109 h 2312360"/>
                <a:gd name="connsiteX46" fmla="*/ 38482 w 2312360"/>
                <a:gd name="connsiteY46" fmla="*/ 1040919 h 2312360"/>
                <a:gd name="connsiteX47" fmla="*/ 34775 w 2312360"/>
                <a:gd name="connsiteY47" fmla="*/ 1114594 h 2312360"/>
                <a:gd name="connsiteX48" fmla="*/ 36559 w 2312360"/>
                <a:gd name="connsiteY48" fmla="*/ 1114594 h 2312360"/>
                <a:gd name="connsiteX49" fmla="*/ 864157 w 2312360"/>
                <a:gd name="connsiteY49" fmla="*/ 1114594 h 2312360"/>
                <a:gd name="connsiteX50" fmla="*/ 899505 w 2312360"/>
                <a:gd name="connsiteY50" fmla="*/ 1114594 h 2312360"/>
                <a:gd name="connsiteX51" fmla="*/ 941088 w 2312360"/>
                <a:gd name="connsiteY51" fmla="*/ 1074445 h 2312360"/>
                <a:gd name="connsiteX52" fmla="*/ 941088 w 2312360"/>
                <a:gd name="connsiteY52" fmla="*/ 999279 h 2312360"/>
                <a:gd name="connsiteX53" fmla="*/ 851738 w 2312360"/>
                <a:gd name="connsiteY53" fmla="*/ 910651 h 2312360"/>
                <a:gd name="connsiteX54" fmla="*/ 466697 w 2312360"/>
                <a:gd name="connsiteY54" fmla="*/ 528727 h 2312360"/>
                <a:gd name="connsiteX55" fmla="*/ 1977032 w 2312360"/>
                <a:gd name="connsiteY55" fmla="*/ 388220 h 2312360"/>
                <a:gd name="connsiteX56" fmla="*/ 1971033 w 2312360"/>
                <a:gd name="connsiteY56" fmla="*/ 394208 h 2312360"/>
                <a:gd name="connsiteX57" fmla="*/ 1461913 w 2312360"/>
                <a:gd name="connsiteY57" fmla="*/ 902466 h 2312360"/>
                <a:gd name="connsiteX58" fmla="*/ 1354066 w 2312360"/>
                <a:gd name="connsiteY58" fmla="*/ 1010130 h 2312360"/>
                <a:gd name="connsiteX59" fmla="*/ 1354066 w 2312360"/>
                <a:gd name="connsiteY59" fmla="*/ 1074445 h 2312360"/>
                <a:gd name="connsiteX60" fmla="*/ 1394215 w 2312360"/>
                <a:gd name="connsiteY60" fmla="*/ 1114594 h 2312360"/>
                <a:gd name="connsiteX61" fmla="*/ 1541761 w 2312360"/>
                <a:gd name="connsiteY61" fmla="*/ 1114594 h 2312360"/>
                <a:gd name="connsiteX62" fmla="*/ 2084606 w 2312360"/>
                <a:gd name="connsiteY62" fmla="*/ 1114594 h 2312360"/>
                <a:gd name="connsiteX63" fmla="*/ 2277585 w 2312360"/>
                <a:gd name="connsiteY63" fmla="*/ 1114594 h 2312360"/>
                <a:gd name="connsiteX64" fmla="*/ 2273878 w 2312360"/>
                <a:gd name="connsiteY64" fmla="*/ 1040919 h 2312360"/>
                <a:gd name="connsiteX65" fmla="*/ 2023126 w 2312360"/>
                <a:gd name="connsiteY65" fmla="*/ 439109 h 2312360"/>
                <a:gd name="connsiteX66" fmla="*/ 1199200 w 2312360"/>
                <a:gd name="connsiteY66" fmla="*/ 31054 h 2312360"/>
                <a:gd name="connsiteX67" fmla="*/ 1199200 w 2312360"/>
                <a:gd name="connsiteY67" fmla="*/ 37923 h 2312360"/>
                <a:gd name="connsiteX68" fmla="*/ 1199200 w 2312360"/>
                <a:gd name="connsiteY68" fmla="*/ 864512 h 2312360"/>
                <a:gd name="connsiteX69" fmla="*/ 1199200 w 2312360"/>
                <a:gd name="connsiteY69" fmla="*/ 921423 h 2312360"/>
                <a:gd name="connsiteX70" fmla="*/ 1227878 w 2312360"/>
                <a:gd name="connsiteY70" fmla="*/ 951125 h 2312360"/>
                <a:gd name="connsiteX71" fmla="*/ 1299680 w 2312360"/>
                <a:gd name="connsiteY71" fmla="*/ 951125 h 2312360"/>
                <a:gd name="connsiteX72" fmla="*/ 1398721 w 2312360"/>
                <a:gd name="connsiteY72" fmla="*/ 852251 h 2312360"/>
                <a:gd name="connsiteX73" fmla="*/ 1783762 w 2312360"/>
                <a:gd name="connsiteY73" fmla="*/ 467862 h 2312360"/>
                <a:gd name="connsiteX74" fmla="*/ 1920376 w 2312360"/>
                <a:gd name="connsiteY74" fmla="*/ 331480 h 2312360"/>
                <a:gd name="connsiteX75" fmla="*/ 1870829 w 2312360"/>
                <a:gd name="connsiteY75" fmla="*/ 286296 h 2312360"/>
                <a:gd name="connsiteX76" fmla="*/ 1271051 w 2312360"/>
                <a:gd name="connsiteY76" fmla="*/ 34694 h 2312360"/>
                <a:gd name="connsiteX77" fmla="*/ 1116031 w 2312360"/>
                <a:gd name="connsiteY77" fmla="*/ 30908 h 2312360"/>
                <a:gd name="connsiteX78" fmla="*/ 1041309 w 2312360"/>
                <a:gd name="connsiteY78" fmla="*/ 34694 h 2312360"/>
                <a:gd name="connsiteX79" fmla="*/ 441531 w 2312360"/>
                <a:gd name="connsiteY79" fmla="*/ 286296 h 2312360"/>
                <a:gd name="connsiteX80" fmla="*/ 391954 w 2312360"/>
                <a:gd name="connsiteY80" fmla="*/ 331507 h 2312360"/>
                <a:gd name="connsiteX81" fmla="*/ 392918 w 2312360"/>
                <a:gd name="connsiteY81" fmla="*/ 332476 h 2312360"/>
                <a:gd name="connsiteX82" fmla="*/ 902038 w 2312360"/>
                <a:gd name="connsiteY82" fmla="*/ 844013 h 2312360"/>
                <a:gd name="connsiteX83" fmla="*/ 1008644 w 2312360"/>
                <a:gd name="connsiteY83" fmla="*/ 951125 h 2312360"/>
                <a:gd name="connsiteX84" fmla="*/ 1064408 w 2312360"/>
                <a:gd name="connsiteY84" fmla="*/ 951125 h 2312360"/>
                <a:gd name="connsiteX85" fmla="*/ 1116031 w 2312360"/>
                <a:gd name="connsiteY85" fmla="*/ 899502 h 2312360"/>
                <a:gd name="connsiteX86" fmla="*/ 1116031 w 2312360"/>
                <a:gd name="connsiteY86" fmla="*/ 771070 h 2312360"/>
                <a:gd name="connsiteX87" fmla="*/ 1116031 w 2312360"/>
                <a:gd name="connsiteY87" fmla="*/ 228887 h 2312360"/>
                <a:gd name="connsiteX88" fmla="*/ 1156180 w 2312360"/>
                <a:gd name="connsiteY88" fmla="*/ 0 h 2312360"/>
                <a:gd name="connsiteX89" fmla="*/ 2312360 w 2312360"/>
                <a:gd name="connsiteY89" fmla="*/ 1156180 h 2312360"/>
                <a:gd name="connsiteX90" fmla="*/ 1156180 w 2312360"/>
                <a:gd name="connsiteY90" fmla="*/ 2312360 h 2312360"/>
                <a:gd name="connsiteX91" fmla="*/ 0 w 2312360"/>
                <a:gd name="connsiteY91" fmla="*/ 1156180 h 2312360"/>
                <a:gd name="connsiteX92" fmla="*/ 1156180 w 2312360"/>
                <a:gd name="connsiteY92" fmla="*/ 0 h 2312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312360" h="2312360">
                  <a:moveTo>
                    <a:pt x="1227878" y="1361235"/>
                  </a:moveTo>
                  <a:lnTo>
                    <a:pt x="1199200" y="1390938"/>
                  </a:lnTo>
                  <a:lnTo>
                    <a:pt x="1199200" y="1541291"/>
                  </a:lnTo>
                  <a:cubicBezTo>
                    <a:pt x="1199200" y="1703967"/>
                    <a:pt x="1199200" y="1884072"/>
                    <a:pt x="1199200" y="2083474"/>
                  </a:cubicBezTo>
                  <a:lnTo>
                    <a:pt x="1199200" y="2281307"/>
                  </a:lnTo>
                  <a:lnTo>
                    <a:pt x="1271051" y="2277666"/>
                  </a:lnTo>
                  <a:cubicBezTo>
                    <a:pt x="1497664" y="2254574"/>
                    <a:pt x="1704366" y="2163907"/>
                    <a:pt x="1870829" y="2026064"/>
                  </a:cubicBezTo>
                  <a:lnTo>
                    <a:pt x="1925754" y="1975976"/>
                  </a:lnTo>
                  <a:lnTo>
                    <a:pt x="1919380" y="1969653"/>
                  </a:lnTo>
                  <a:cubicBezTo>
                    <a:pt x="1891088" y="1941590"/>
                    <a:pt x="1787350" y="1838691"/>
                    <a:pt x="1406975" y="1461395"/>
                  </a:cubicBezTo>
                  <a:lnTo>
                    <a:pt x="1305998" y="1361235"/>
                  </a:lnTo>
                  <a:close/>
                  <a:moveTo>
                    <a:pt x="1002366" y="1361235"/>
                  </a:moveTo>
                  <a:lnTo>
                    <a:pt x="910235" y="1453210"/>
                  </a:lnTo>
                  <a:cubicBezTo>
                    <a:pt x="795449" y="1567802"/>
                    <a:pt x="668364" y="1694672"/>
                    <a:pt x="527663" y="1835134"/>
                  </a:cubicBezTo>
                  <a:lnTo>
                    <a:pt x="386594" y="1975965"/>
                  </a:lnTo>
                  <a:lnTo>
                    <a:pt x="441531" y="2026064"/>
                  </a:lnTo>
                  <a:cubicBezTo>
                    <a:pt x="607994" y="2163907"/>
                    <a:pt x="814696" y="2254574"/>
                    <a:pt x="1041309" y="2277666"/>
                  </a:cubicBezTo>
                  <a:lnTo>
                    <a:pt x="1116031" y="2281452"/>
                  </a:lnTo>
                  <a:lnTo>
                    <a:pt x="1116031" y="2274438"/>
                  </a:lnTo>
                  <a:cubicBezTo>
                    <a:pt x="1116031" y="2232110"/>
                    <a:pt x="1116031" y="2069849"/>
                    <a:pt x="1116031" y="1447849"/>
                  </a:cubicBezTo>
                  <a:lnTo>
                    <a:pt x="1116031" y="1412858"/>
                  </a:lnTo>
                  <a:lnTo>
                    <a:pt x="1064408" y="1361235"/>
                  </a:lnTo>
                  <a:close/>
                  <a:moveTo>
                    <a:pt x="1392833" y="1197763"/>
                  </a:moveTo>
                  <a:lnTo>
                    <a:pt x="1354066" y="1237915"/>
                  </a:lnTo>
                  <a:lnTo>
                    <a:pt x="1354066" y="1298187"/>
                  </a:lnTo>
                  <a:lnTo>
                    <a:pt x="1453716" y="1398310"/>
                  </a:lnTo>
                  <a:cubicBezTo>
                    <a:pt x="1568502" y="1513641"/>
                    <a:pt x="1695587" y="1641330"/>
                    <a:pt x="1836288" y="1782699"/>
                  </a:cubicBezTo>
                  <a:lnTo>
                    <a:pt x="1977046" y="1924124"/>
                  </a:lnTo>
                  <a:lnTo>
                    <a:pt x="2023126" y="1873251"/>
                  </a:lnTo>
                  <a:cubicBezTo>
                    <a:pt x="2160503" y="1706224"/>
                    <a:pt x="2250864" y="1498821"/>
                    <a:pt x="2273878" y="1271441"/>
                  </a:cubicBezTo>
                  <a:lnTo>
                    <a:pt x="2277586" y="1197763"/>
                  </a:lnTo>
                  <a:lnTo>
                    <a:pt x="2275803" y="1197763"/>
                  </a:lnTo>
                  <a:cubicBezTo>
                    <a:pt x="2233423" y="1197763"/>
                    <a:pt x="2070964" y="1197763"/>
                    <a:pt x="1448205" y="1197763"/>
                  </a:cubicBezTo>
                  <a:close/>
                  <a:moveTo>
                    <a:pt x="34774" y="1197763"/>
                  </a:moveTo>
                  <a:lnTo>
                    <a:pt x="38482" y="1271441"/>
                  </a:lnTo>
                  <a:cubicBezTo>
                    <a:pt x="61496" y="1498821"/>
                    <a:pt x="151857" y="1706224"/>
                    <a:pt x="289234" y="1873251"/>
                  </a:cubicBezTo>
                  <a:lnTo>
                    <a:pt x="330431" y="1918733"/>
                  </a:lnTo>
                  <a:lnTo>
                    <a:pt x="331079" y="1918085"/>
                  </a:lnTo>
                  <a:cubicBezTo>
                    <a:pt x="359371" y="1889841"/>
                    <a:pt x="463109" y="1786278"/>
                    <a:pt x="843484" y="1406548"/>
                  </a:cubicBezTo>
                  <a:lnTo>
                    <a:pt x="941088" y="1309109"/>
                  </a:lnTo>
                  <a:lnTo>
                    <a:pt x="941088" y="1237915"/>
                  </a:lnTo>
                  <a:lnTo>
                    <a:pt x="900936" y="1197763"/>
                  </a:lnTo>
                  <a:lnTo>
                    <a:pt x="770601" y="1197763"/>
                  </a:lnTo>
                  <a:cubicBezTo>
                    <a:pt x="607727" y="1197763"/>
                    <a:pt x="427402" y="1197763"/>
                    <a:pt x="227756" y="1197763"/>
                  </a:cubicBezTo>
                  <a:close/>
                  <a:moveTo>
                    <a:pt x="330461" y="393593"/>
                  </a:moveTo>
                  <a:lnTo>
                    <a:pt x="289234" y="439109"/>
                  </a:lnTo>
                  <a:cubicBezTo>
                    <a:pt x="151857" y="606136"/>
                    <a:pt x="61496" y="813539"/>
                    <a:pt x="38482" y="1040919"/>
                  </a:cubicBezTo>
                  <a:lnTo>
                    <a:pt x="34775" y="1114594"/>
                  </a:lnTo>
                  <a:lnTo>
                    <a:pt x="36559" y="1114594"/>
                  </a:lnTo>
                  <a:cubicBezTo>
                    <a:pt x="78939" y="1114594"/>
                    <a:pt x="241398" y="1114594"/>
                    <a:pt x="864157" y="1114594"/>
                  </a:cubicBezTo>
                  <a:lnTo>
                    <a:pt x="899505" y="1114594"/>
                  </a:lnTo>
                  <a:lnTo>
                    <a:pt x="941088" y="1074445"/>
                  </a:lnTo>
                  <a:lnTo>
                    <a:pt x="941088" y="999279"/>
                  </a:lnTo>
                  <a:lnTo>
                    <a:pt x="851738" y="910651"/>
                  </a:lnTo>
                  <a:cubicBezTo>
                    <a:pt x="736211" y="796059"/>
                    <a:pt x="608306" y="669190"/>
                    <a:pt x="466697" y="528727"/>
                  </a:cubicBezTo>
                  <a:close/>
                  <a:moveTo>
                    <a:pt x="1977032" y="388220"/>
                  </a:moveTo>
                  <a:lnTo>
                    <a:pt x="1971033" y="394208"/>
                  </a:lnTo>
                  <a:cubicBezTo>
                    <a:pt x="1942923" y="422271"/>
                    <a:pt x="1839849" y="525170"/>
                    <a:pt x="1461913" y="902466"/>
                  </a:cubicBezTo>
                  <a:lnTo>
                    <a:pt x="1354066" y="1010130"/>
                  </a:lnTo>
                  <a:lnTo>
                    <a:pt x="1354066" y="1074445"/>
                  </a:lnTo>
                  <a:lnTo>
                    <a:pt x="1394215" y="1114594"/>
                  </a:lnTo>
                  <a:lnTo>
                    <a:pt x="1541761" y="1114594"/>
                  </a:lnTo>
                  <a:cubicBezTo>
                    <a:pt x="1704635" y="1114594"/>
                    <a:pt x="1884960" y="1114594"/>
                    <a:pt x="2084606" y="1114594"/>
                  </a:cubicBezTo>
                  <a:lnTo>
                    <a:pt x="2277585" y="1114594"/>
                  </a:lnTo>
                  <a:lnTo>
                    <a:pt x="2273878" y="1040919"/>
                  </a:lnTo>
                  <a:cubicBezTo>
                    <a:pt x="2250864" y="813539"/>
                    <a:pt x="2160503" y="606136"/>
                    <a:pt x="2023126" y="439109"/>
                  </a:cubicBezTo>
                  <a:close/>
                  <a:moveTo>
                    <a:pt x="1199200" y="31054"/>
                  </a:moveTo>
                  <a:lnTo>
                    <a:pt x="1199200" y="37923"/>
                  </a:lnTo>
                  <a:cubicBezTo>
                    <a:pt x="1199200" y="80251"/>
                    <a:pt x="1199200" y="242512"/>
                    <a:pt x="1199200" y="864512"/>
                  </a:cubicBezTo>
                  <a:lnTo>
                    <a:pt x="1199200" y="921423"/>
                  </a:lnTo>
                  <a:lnTo>
                    <a:pt x="1227878" y="951125"/>
                  </a:lnTo>
                  <a:lnTo>
                    <a:pt x="1299680" y="951125"/>
                  </a:lnTo>
                  <a:lnTo>
                    <a:pt x="1398721" y="852251"/>
                  </a:lnTo>
                  <a:cubicBezTo>
                    <a:pt x="1514248" y="736920"/>
                    <a:pt x="1642153" y="609232"/>
                    <a:pt x="1783762" y="467862"/>
                  </a:cubicBezTo>
                  <a:lnTo>
                    <a:pt x="1920376" y="331480"/>
                  </a:lnTo>
                  <a:lnTo>
                    <a:pt x="1870829" y="286296"/>
                  </a:lnTo>
                  <a:cubicBezTo>
                    <a:pt x="1704366" y="148453"/>
                    <a:pt x="1497664" y="57786"/>
                    <a:pt x="1271051" y="34694"/>
                  </a:cubicBezTo>
                  <a:close/>
                  <a:moveTo>
                    <a:pt x="1116031" y="30908"/>
                  </a:moveTo>
                  <a:lnTo>
                    <a:pt x="1041309" y="34694"/>
                  </a:lnTo>
                  <a:cubicBezTo>
                    <a:pt x="814696" y="57786"/>
                    <a:pt x="607994" y="148453"/>
                    <a:pt x="441531" y="286296"/>
                  </a:cubicBezTo>
                  <a:lnTo>
                    <a:pt x="391954" y="331507"/>
                  </a:lnTo>
                  <a:lnTo>
                    <a:pt x="392918" y="332476"/>
                  </a:lnTo>
                  <a:cubicBezTo>
                    <a:pt x="421029" y="360720"/>
                    <a:pt x="524102" y="464283"/>
                    <a:pt x="902038" y="844013"/>
                  </a:cubicBezTo>
                  <a:lnTo>
                    <a:pt x="1008644" y="951125"/>
                  </a:lnTo>
                  <a:lnTo>
                    <a:pt x="1064408" y="951125"/>
                  </a:lnTo>
                  <a:lnTo>
                    <a:pt x="1116031" y="899502"/>
                  </a:lnTo>
                  <a:lnTo>
                    <a:pt x="1116031" y="771070"/>
                  </a:lnTo>
                  <a:cubicBezTo>
                    <a:pt x="1116031" y="608394"/>
                    <a:pt x="1116031" y="428289"/>
                    <a:pt x="1116031" y="228887"/>
                  </a:cubicBezTo>
                  <a:close/>
                  <a:moveTo>
                    <a:pt x="1156180" y="0"/>
                  </a:moveTo>
                  <a:cubicBezTo>
                    <a:pt x="1794721" y="0"/>
                    <a:pt x="2312360" y="517639"/>
                    <a:pt x="2312360" y="1156180"/>
                  </a:cubicBezTo>
                  <a:cubicBezTo>
                    <a:pt x="2312360" y="1794721"/>
                    <a:pt x="1794721" y="2312360"/>
                    <a:pt x="1156180" y="2312360"/>
                  </a:cubicBezTo>
                  <a:cubicBezTo>
                    <a:pt x="517639" y="2312360"/>
                    <a:pt x="0" y="1794721"/>
                    <a:pt x="0" y="1156180"/>
                  </a:cubicBezTo>
                  <a:cubicBezTo>
                    <a:pt x="0" y="517639"/>
                    <a:pt x="517639" y="0"/>
                    <a:pt x="1156180"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2" name="752b02f9-17db-4a40-bf66-f955680b8fd5" descr="aQUAAB+LCAAAAAAABADFklFPwjAQx79L1bdJxoIS9zY0GB4UExZ9IDzU9WAla0e6zmDIvrvt1o7BJsKT2Ut3/d/d73+9HbqW3xtAPpoxLOQTxSuB2UQCQw6aEOTzPEkcNKKcUL56Fmm+yZA/39VpzZsPKuN3nOSgczmVFCfVr9/SW9kL5ZTlzMjcnqtCeNsI9d0qSAlJoCmbcAniq+7Q17HyPJNCNRingmGpGu7c4gaZK+QPBj230MkEtqqQg8IKy/IYPD2ATp/6QtsMyDrPJAMu90lvWI0OFFWH33beXl3jeMfzuH3omIg3dEsPpvIsxht4VaU0r5mADqFFbe4AVvVVhwPbhfMrbwjbCx3qjKa3ruc4SV+23MMbgi7sRQd4vYiPaZKKvxfRylr30+WSRhDGwMBqQsplwIliJnYLR4KuYskhy0xg+rmGSDbS/DutyrNY1bwajwfe8D4IkLXnFl3baBueu41H+nOeqUxpvpPym4EMokiN2ZBXhsp4y6fFv2QPLebBW1bBEyv4b+a8S9b0lLeF+n4ALpeTzmkFAAA="/>
          <p:cNvGrpSpPr>
            <a:grpSpLocks noChangeAspect="1"/>
          </p:cNvGrpSpPr>
          <p:nvPr/>
        </p:nvGrpSpPr>
        <p:grpSpPr>
          <a:xfrm>
            <a:off x="5390313" y="1077861"/>
            <a:ext cx="1984946" cy="1980948"/>
            <a:chOff x="4067678" y="2499070"/>
            <a:chExt cx="2653655" cy="2648310"/>
          </a:xfrm>
        </p:grpSpPr>
        <p:sp>
          <p:nvSpPr>
            <p:cNvPr id="33" name="BackShape"/>
            <p:cNvSpPr/>
            <p:nvPr/>
          </p:nvSpPr>
          <p:spPr bwMode="auto">
            <a:xfrm>
              <a:off x="4067678" y="2499070"/>
              <a:ext cx="2653655" cy="2648310"/>
            </a:xfrm>
            <a:prstGeom prst="ellipse">
              <a:avLst/>
            </a:prstGeom>
            <a:solidFill>
              <a:srgbClr val="595959"/>
            </a:solidFill>
            <a:ln>
              <a:noFill/>
            </a:ln>
          </p:spPr>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BackShape"/>
            <p:cNvSpPr/>
            <p:nvPr/>
          </p:nvSpPr>
          <p:spPr bwMode="auto">
            <a:xfrm>
              <a:off x="4211985" y="2636697"/>
              <a:ext cx="2365040" cy="2373056"/>
            </a:xfrm>
            <a:prstGeom prst="ellipse">
              <a:avLst/>
            </a:prstGeom>
            <a:solidFill>
              <a:srgbClr val="A6A6A6"/>
            </a:solidFill>
            <a:ln>
              <a:noFill/>
            </a:ln>
          </p:spPr>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ValueShape"/>
            <p:cNvSpPr/>
            <p:nvPr/>
          </p:nvSpPr>
          <p:spPr>
            <a:xfrm>
              <a:off x="4276120" y="2706131"/>
              <a:ext cx="2236770" cy="2234188"/>
            </a:xfrm>
            <a:prstGeom prst="pie">
              <a:avLst>
                <a:gd name="adj1" fmla="val 16200000"/>
                <a:gd name="adj2" fmla="val 4104000"/>
              </a:avLst>
            </a:prstGeom>
            <a:solidFill>
              <a:srgbClr val="59595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BackShape"/>
            <p:cNvSpPr/>
            <p:nvPr/>
          </p:nvSpPr>
          <p:spPr>
            <a:xfrm>
              <a:off x="4238325" y="2667045"/>
              <a:ext cx="2312360" cy="2312360"/>
            </a:xfrm>
            <a:custGeom>
              <a:avLst/>
              <a:gdLst>
                <a:gd name="connsiteX0" fmla="*/ 1227878 w 2312360"/>
                <a:gd name="connsiteY0" fmla="*/ 1361235 h 2312360"/>
                <a:gd name="connsiteX1" fmla="*/ 1199200 w 2312360"/>
                <a:gd name="connsiteY1" fmla="*/ 1390938 h 2312360"/>
                <a:gd name="connsiteX2" fmla="*/ 1199200 w 2312360"/>
                <a:gd name="connsiteY2" fmla="*/ 1541291 h 2312360"/>
                <a:gd name="connsiteX3" fmla="*/ 1199200 w 2312360"/>
                <a:gd name="connsiteY3" fmla="*/ 2083474 h 2312360"/>
                <a:gd name="connsiteX4" fmla="*/ 1199200 w 2312360"/>
                <a:gd name="connsiteY4" fmla="*/ 2281307 h 2312360"/>
                <a:gd name="connsiteX5" fmla="*/ 1271051 w 2312360"/>
                <a:gd name="connsiteY5" fmla="*/ 2277666 h 2312360"/>
                <a:gd name="connsiteX6" fmla="*/ 1870829 w 2312360"/>
                <a:gd name="connsiteY6" fmla="*/ 2026064 h 2312360"/>
                <a:gd name="connsiteX7" fmla="*/ 1925754 w 2312360"/>
                <a:gd name="connsiteY7" fmla="*/ 1975976 h 2312360"/>
                <a:gd name="connsiteX8" fmla="*/ 1919380 w 2312360"/>
                <a:gd name="connsiteY8" fmla="*/ 1969653 h 2312360"/>
                <a:gd name="connsiteX9" fmla="*/ 1406975 w 2312360"/>
                <a:gd name="connsiteY9" fmla="*/ 1461395 h 2312360"/>
                <a:gd name="connsiteX10" fmla="*/ 1305998 w 2312360"/>
                <a:gd name="connsiteY10" fmla="*/ 1361235 h 2312360"/>
                <a:gd name="connsiteX11" fmla="*/ 1002366 w 2312360"/>
                <a:gd name="connsiteY11" fmla="*/ 1361235 h 2312360"/>
                <a:gd name="connsiteX12" fmla="*/ 910235 w 2312360"/>
                <a:gd name="connsiteY12" fmla="*/ 1453210 h 2312360"/>
                <a:gd name="connsiteX13" fmla="*/ 527663 w 2312360"/>
                <a:gd name="connsiteY13" fmla="*/ 1835134 h 2312360"/>
                <a:gd name="connsiteX14" fmla="*/ 386594 w 2312360"/>
                <a:gd name="connsiteY14" fmla="*/ 1975965 h 2312360"/>
                <a:gd name="connsiteX15" fmla="*/ 441531 w 2312360"/>
                <a:gd name="connsiteY15" fmla="*/ 2026064 h 2312360"/>
                <a:gd name="connsiteX16" fmla="*/ 1041309 w 2312360"/>
                <a:gd name="connsiteY16" fmla="*/ 2277666 h 2312360"/>
                <a:gd name="connsiteX17" fmla="*/ 1116031 w 2312360"/>
                <a:gd name="connsiteY17" fmla="*/ 2281452 h 2312360"/>
                <a:gd name="connsiteX18" fmla="*/ 1116031 w 2312360"/>
                <a:gd name="connsiteY18" fmla="*/ 2274438 h 2312360"/>
                <a:gd name="connsiteX19" fmla="*/ 1116031 w 2312360"/>
                <a:gd name="connsiteY19" fmla="*/ 1447849 h 2312360"/>
                <a:gd name="connsiteX20" fmla="*/ 1116031 w 2312360"/>
                <a:gd name="connsiteY20" fmla="*/ 1412858 h 2312360"/>
                <a:gd name="connsiteX21" fmla="*/ 1064408 w 2312360"/>
                <a:gd name="connsiteY21" fmla="*/ 1361235 h 2312360"/>
                <a:gd name="connsiteX22" fmla="*/ 1392833 w 2312360"/>
                <a:gd name="connsiteY22" fmla="*/ 1197763 h 2312360"/>
                <a:gd name="connsiteX23" fmla="*/ 1354066 w 2312360"/>
                <a:gd name="connsiteY23" fmla="*/ 1237915 h 2312360"/>
                <a:gd name="connsiteX24" fmla="*/ 1354066 w 2312360"/>
                <a:gd name="connsiteY24" fmla="*/ 1298187 h 2312360"/>
                <a:gd name="connsiteX25" fmla="*/ 1453716 w 2312360"/>
                <a:gd name="connsiteY25" fmla="*/ 1398310 h 2312360"/>
                <a:gd name="connsiteX26" fmla="*/ 1836288 w 2312360"/>
                <a:gd name="connsiteY26" fmla="*/ 1782699 h 2312360"/>
                <a:gd name="connsiteX27" fmla="*/ 1977046 w 2312360"/>
                <a:gd name="connsiteY27" fmla="*/ 1924124 h 2312360"/>
                <a:gd name="connsiteX28" fmla="*/ 2023126 w 2312360"/>
                <a:gd name="connsiteY28" fmla="*/ 1873251 h 2312360"/>
                <a:gd name="connsiteX29" fmla="*/ 2273878 w 2312360"/>
                <a:gd name="connsiteY29" fmla="*/ 1271441 h 2312360"/>
                <a:gd name="connsiteX30" fmla="*/ 2277586 w 2312360"/>
                <a:gd name="connsiteY30" fmla="*/ 1197763 h 2312360"/>
                <a:gd name="connsiteX31" fmla="*/ 2275803 w 2312360"/>
                <a:gd name="connsiteY31" fmla="*/ 1197763 h 2312360"/>
                <a:gd name="connsiteX32" fmla="*/ 1448205 w 2312360"/>
                <a:gd name="connsiteY32" fmla="*/ 1197763 h 2312360"/>
                <a:gd name="connsiteX33" fmla="*/ 34774 w 2312360"/>
                <a:gd name="connsiteY33" fmla="*/ 1197763 h 2312360"/>
                <a:gd name="connsiteX34" fmla="*/ 38482 w 2312360"/>
                <a:gd name="connsiteY34" fmla="*/ 1271441 h 2312360"/>
                <a:gd name="connsiteX35" fmla="*/ 289234 w 2312360"/>
                <a:gd name="connsiteY35" fmla="*/ 1873251 h 2312360"/>
                <a:gd name="connsiteX36" fmla="*/ 330431 w 2312360"/>
                <a:gd name="connsiteY36" fmla="*/ 1918733 h 2312360"/>
                <a:gd name="connsiteX37" fmla="*/ 331079 w 2312360"/>
                <a:gd name="connsiteY37" fmla="*/ 1918085 h 2312360"/>
                <a:gd name="connsiteX38" fmla="*/ 843484 w 2312360"/>
                <a:gd name="connsiteY38" fmla="*/ 1406548 h 2312360"/>
                <a:gd name="connsiteX39" fmla="*/ 941088 w 2312360"/>
                <a:gd name="connsiteY39" fmla="*/ 1309109 h 2312360"/>
                <a:gd name="connsiteX40" fmla="*/ 941088 w 2312360"/>
                <a:gd name="connsiteY40" fmla="*/ 1237915 h 2312360"/>
                <a:gd name="connsiteX41" fmla="*/ 900936 w 2312360"/>
                <a:gd name="connsiteY41" fmla="*/ 1197763 h 2312360"/>
                <a:gd name="connsiteX42" fmla="*/ 770601 w 2312360"/>
                <a:gd name="connsiteY42" fmla="*/ 1197763 h 2312360"/>
                <a:gd name="connsiteX43" fmla="*/ 227756 w 2312360"/>
                <a:gd name="connsiteY43" fmla="*/ 1197763 h 2312360"/>
                <a:gd name="connsiteX44" fmla="*/ 330461 w 2312360"/>
                <a:gd name="connsiteY44" fmla="*/ 393593 h 2312360"/>
                <a:gd name="connsiteX45" fmla="*/ 289234 w 2312360"/>
                <a:gd name="connsiteY45" fmla="*/ 439109 h 2312360"/>
                <a:gd name="connsiteX46" fmla="*/ 38482 w 2312360"/>
                <a:gd name="connsiteY46" fmla="*/ 1040919 h 2312360"/>
                <a:gd name="connsiteX47" fmla="*/ 34775 w 2312360"/>
                <a:gd name="connsiteY47" fmla="*/ 1114594 h 2312360"/>
                <a:gd name="connsiteX48" fmla="*/ 36559 w 2312360"/>
                <a:gd name="connsiteY48" fmla="*/ 1114594 h 2312360"/>
                <a:gd name="connsiteX49" fmla="*/ 864157 w 2312360"/>
                <a:gd name="connsiteY49" fmla="*/ 1114594 h 2312360"/>
                <a:gd name="connsiteX50" fmla="*/ 899505 w 2312360"/>
                <a:gd name="connsiteY50" fmla="*/ 1114594 h 2312360"/>
                <a:gd name="connsiteX51" fmla="*/ 941088 w 2312360"/>
                <a:gd name="connsiteY51" fmla="*/ 1074445 h 2312360"/>
                <a:gd name="connsiteX52" fmla="*/ 941088 w 2312360"/>
                <a:gd name="connsiteY52" fmla="*/ 999279 h 2312360"/>
                <a:gd name="connsiteX53" fmla="*/ 851738 w 2312360"/>
                <a:gd name="connsiteY53" fmla="*/ 910651 h 2312360"/>
                <a:gd name="connsiteX54" fmla="*/ 466697 w 2312360"/>
                <a:gd name="connsiteY54" fmla="*/ 528727 h 2312360"/>
                <a:gd name="connsiteX55" fmla="*/ 1977032 w 2312360"/>
                <a:gd name="connsiteY55" fmla="*/ 388220 h 2312360"/>
                <a:gd name="connsiteX56" fmla="*/ 1971033 w 2312360"/>
                <a:gd name="connsiteY56" fmla="*/ 394208 h 2312360"/>
                <a:gd name="connsiteX57" fmla="*/ 1461913 w 2312360"/>
                <a:gd name="connsiteY57" fmla="*/ 902466 h 2312360"/>
                <a:gd name="connsiteX58" fmla="*/ 1354066 w 2312360"/>
                <a:gd name="connsiteY58" fmla="*/ 1010130 h 2312360"/>
                <a:gd name="connsiteX59" fmla="*/ 1354066 w 2312360"/>
                <a:gd name="connsiteY59" fmla="*/ 1074445 h 2312360"/>
                <a:gd name="connsiteX60" fmla="*/ 1394215 w 2312360"/>
                <a:gd name="connsiteY60" fmla="*/ 1114594 h 2312360"/>
                <a:gd name="connsiteX61" fmla="*/ 1541761 w 2312360"/>
                <a:gd name="connsiteY61" fmla="*/ 1114594 h 2312360"/>
                <a:gd name="connsiteX62" fmla="*/ 2084606 w 2312360"/>
                <a:gd name="connsiteY62" fmla="*/ 1114594 h 2312360"/>
                <a:gd name="connsiteX63" fmla="*/ 2277585 w 2312360"/>
                <a:gd name="connsiteY63" fmla="*/ 1114594 h 2312360"/>
                <a:gd name="connsiteX64" fmla="*/ 2273878 w 2312360"/>
                <a:gd name="connsiteY64" fmla="*/ 1040919 h 2312360"/>
                <a:gd name="connsiteX65" fmla="*/ 2023126 w 2312360"/>
                <a:gd name="connsiteY65" fmla="*/ 439109 h 2312360"/>
                <a:gd name="connsiteX66" fmla="*/ 1199200 w 2312360"/>
                <a:gd name="connsiteY66" fmla="*/ 31054 h 2312360"/>
                <a:gd name="connsiteX67" fmla="*/ 1199200 w 2312360"/>
                <a:gd name="connsiteY67" fmla="*/ 37923 h 2312360"/>
                <a:gd name="connsiteX68" fmla="*/ 1199200 w 2312360"/>
                <a:gd name="connsiteY68" fmla="*/ 864512 h 2312360"/>
                <a:gd name="connsiteX69" fmla="*/ 1199200 w 2312360"/>
                <a:gd name="connsiteY69" fmla="*/ 921423 h 2312360"/>
                <a:gd name="connsiteX70" fmla="*/ 1227878 w 2312360"/>
                <a:gd name="connsiteY70" fmla="*/ 951125 h 2312360"/>
                <a:gd name="connsiteX71" fmla="*/ 1299680 w 2312360"/>
                <a:gd name="connsiteY71" fmla="*/ 951125 h 2312360"/>
                <a:gd name="connsiteX72" fmla="*/ 1398721 w 2312360"/>
                <a:gd name="connsiteY72" fmla="*/ 852251 h 2312360"/>
                <a:gd name="connsiteX73" fmla="*/ 1783762 w 2312360"/>
                <a:gd name="connsiteY73" fmla="*/ 467862 h 2312360"/>
                <a:gd name="connsiteX74" fmla="*/ 1920376 w 2312360"/>
                <a:gd name="connsiteY74" fmla="*/ 331480 h 2312360"/>
                <a:gd name="connsiteX75" fmla="*/ 1870829 w 2312360"/>
                <a:gd name="connsiteY75" fmla="*/ 286296 h 2312360"/>
                <a:gd name="connsiteX76" fmla="*/ 1271051 w 2312360"/>
                <a:gd name="connsiteY76" fmla="*/ 34694 h 2312360"/>
                <a:gd name="connsiteX77" fmla="*/ 1116031 w 2312360"/>
                <a:gd name="connsiteY77" fmla="*/ 30908 h 2312360"/>
                <a:gd name="connsiteX78" fmla="*/ 1041309 w 2312360"/>
                <a:gd name="connsiteY78" fmla="*/ 34694 h 2312360"/>
                <a:gd name="connsiteX79" fmla="*/ 441531 w 2312360"/>
                <a:gd name="connsiteY79" fmla="*/ 286296 h 2312360"/>
                <a:gd name="connsiteX80" fmla="*/ 391954 w 2312360"/>
                <a:gd name="connsiteY80" fmla="*/ 331507 h 2312360"/>
                <a:gd name="connsiteX81" fmla="*/ 392918 w 2312360"/>
                <a:gd name="connsiteY81" fmla="*/ 332476 h 2312360"/>
                <a:gd name="connsiteX82" fmla="*/ 902038 w 2312360"/>
                <a:gd name="connsiteY82" fmla="*/ 844013 h 2312360"/>
                <a:gd name="connsiteX83" fmla="*/ 1008644 w 2312360"/>
                <a:gd name="connsiteY83" fmla="*/ 951125 h 2312360"/>
                <a:gd name="connsiteX84" fmla="*/ 1064408 w 2312360"/>
                <a:gd name="connsiteY84" fmla="*/ 951125 h 2312360"/>
                <a:gd name="connsiteX85" fmla="*/ 1116031 w 2312360"/>
                <a:gd name="connsiteY85" fmla="*/ 899502 h 2312360"/>
                <a:gd name="connsiteX86" fmla="*/ 1116031 w 2312360"/>
                <a:gd name="connsiteY86" fmla="*/ 771070 h 2312360"/>
                <a:gd name="connsiteX87" fmla="*/ 1116031 w 2312360"/>
                <a:gd name="connsiteY87" fmla="*/ 228887 h 2312360"/>
                <a:gd name="connsiteX88" fmla="*/ 1156180 w 2312360"/>
                <a:gd name="connsiteY88" fmla="*/ 0 h 2312360"/>
                <a:gd name="connsiteX89" fmla="*/ 2312360 w 2312360"/>
                <a:gd name="connsiteY89" fmla="*/ 1156180 h 2312360"/>
                <a:gd name="connsiteX90" fmla="*/ 1156180 w 2312360"/>
                <a:gd name="connsiteY90" fmla="*/ 2312360 h 2312360"/>
                <a:gd name="connsiteX91" fmla="*/ 0 w 2312360"/>
                <a:gd name="connsiteY91" fmla="*/ 1156180 h 2312360"/>
                <a:gd name="connsiteX92" fmla="*/ 1156180 w 2312360"/>
                <a:gd name="connsiteY92" fmla="*/ 0 h 2312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312360" h="2312360">
                  <a:moveTo>
                    <a:pt x="1227878" y="1361235"/>
                  </a:moveTo>
                  <a:lnTo>
                    <a:pt x="1199200" y="1390938"/>
                  </a:lnTo>
                  <a:lnTo>
                    <a:pt x="1199200" y="1541291"/>
                  </a:lnTo>
                  <a:cubicBezTo>
                    <a:pt x="1199200" y="1703967"/>
                    <a:pt x="1199200" y="1884072"/>
                    <a:pt x="1199200" y="2083474"/>
                  </a:cubicBezTo>
                  <a:lnTo>
                    <a:pt x="1199200" y="2281307"/>
                  </a:lnTo>
                  <a:lnTo>
                    <a:pt x="1271051" y="2277666"/>
                  </a:lnTo>
                  <a:cubicBezTo>
                    <a:pt x="1497664" y="2254574"/>
                    <a:pt x="1704366" y="2163907"/>
                    <a:pt x="1870829" y="2026064"/>
                  </a:cubicBezTo>
                  <a:lnTo>
                    <a:pt x="1925754" y="1975976"/>
                  </a:lnTo>
                  <a:lnTo>
                    <a:pt x="1919380" y="1969653"/>
                  </a:lnTo>
                  <a:cubicBezTo>
                    <a:pt x="1891088" y="1941590"/>
                    <a:pt x="1787350" y="1838691"/>
                    <a:pt x="1406975" y="1461395"/>
                  </a:cubicBezTo>
                  <a:lnTo>
                    <a:pt x="1305998" y="1361235"/>
                  </a:lnTo>
                  <a:close/>
                  <a:moveTo>
                    <a:pt x="1002366" y="1361235"/>
                  </a:moveTo>
                  <a:lnTo>
                    <a:pt x="910235" y="1453210"/>
                  </a:lnTo>
                  <a:cubicBezTo>
                    <a:pt x="795449" y="1567802"/>
                    <a:pt x="668364" y="1694672"/>
                    <a:pt x="527663" y="1835134"/>
                  </a:cubicBezTo>
                  <a:lnTo>
                    <a:pt x="386594" y="1975965"/>
                  </a:lnTo>
                  <a:lnTo>
                    <a:pt x="441531" y="2026064"/>
                  </a:lnTo>
                  <a:cubicBezTo>
                    <a:pt x="607994" y="2163907"/>
                    <a:pt x="814696" y="2254574"/>
                    <a:pt x="1041309" y="2277666"/>
                  </a:cubicBezTo>
                  <a:lnTo>
                    <a:pt x="1116031" y="2281452"/>
                  </a:lnTo>
                  <a:lnTo>
                    <a:pt x="1116031" y="2274438"/>
                  </a:lnTo>
                  <a:cubicBezTo>
                    <a:pt x="1116031" y="2232110"/>
                    <a:pt x="1116031" y="2069849"/>
                    <a:pt x="1116031" y="1447849"/>
                  </a:cubicBezTo>
                  <a:lnTo>
                    <a:pt x="1116031" y="1412858"/>
                  </a:lnTo>
                  <a:lnTo>
                    <a:pt x="1064408" y="1361235"/>
                  </a:lnTo>
                  <a:close/>
                  <a:moveTo>
                    <a:pt x="1392833" y="1197763"/>
                  </a:moveTo>
                  <a:lnTo>
                    <a:pt x="1354066" y="1237915"/>
                  </a:lnTo>
                  <a:lnTo>
                    <a:pt x="1354066" y="1298187"/>
                  </a:lnTo>
                  <a:lnTo>
                    <a:pt x="1453716" y="1398310"/>
                  </a:lnTo>
                  <a:cubicBezTo>
                    <a:pt x="1568502" y="1513641"/>
                    <a:pt x="1695587" y="1641330"/>
                    <a:pt x="1836288" y="1782699"/>
                  </a:cubicBezTo>
                  <a:lnTo>
                    <a:pt x="1977046" y="1924124"/>
                  </a:lnTo>
                  <a:lnTo>
                    <a:pt x="2023126" y="1873251"/>
                  </a:lnTo>
                  <a:cubicBezTo>
                    <a:pt x="2160503" y="1706224"/>
                    <a:pt x="2250864" y="1498821"/>
                    <a:pt x="2273878" y="1271441"/>
                  </a:cubicBezTo>
                  <a:lnTo>
                    <a:pt x="2277586" y="1197763"/>
                  </a:lnTo>
                  <a:lnTo>
                    <a:pt x="2275803" y="1197763"/>
                  </a:lnTo>
                  <a:cubicBezTo>
                    <a:pt x="2233423" y="1197763"/>
                    <a:pt x="2070964" y="1197763"/>
                    <a:pt x="1448205" y="1197763"/>
                  </a:cubicBezTo>
                  <a:close/>
                  <a:moveTo>
                    <a:pt x="34774" y="1197763"/>
                  </a:moveTo>
                  <a:lnTo>
                    <a:pt x="38482" y="1271441"/>
                  </a:lnTo>
                  <a:cubicBezTo>
                    <a:pt x="61496" y="1498821"/>
                    <a:pt x="151857" y="1706224"/>
                    <a:pt x="289234" y="1873251"/>
                  </a:cubicBezTo>
                  <a:lnTo>
                    <a:pt x="330431" y="1918733"/>
                  </a:lnTo>
                  <a:lnTo>
                    <a:pt x="331079" y="1918085"/>
                  </a:lnTo>
                  <a:cubicBezTo>
                    <a:pt x="359371" y="1889841"/>
                    <a:pt x="463109" y="1786278"/>
                    <a:pt x="843484" y="1406548"/>
                  </a:cubicBezTo>
                  <a:lnTo>
                    <a:pt x="941088" y="1309109"/>
                  </a:lnTo>
                  <a:lnTo>
                    <a:pt x="941088" y="1237915"/>
                  </a:lnTo>
                  <a:lnTo>
                    <a:pt x="900936" y="1197763"/>
                  </a:lnTo>
                  <a:lnTo>
                    <a:pt x="770601" y="1197763"/>
                  </a:lnTo>
                  <a:cubicBezTo>
                    <a:pt x="607727" y="1197763"/>
                    <a:pt x="427402" y="1197763"/>
                    <a:pt x="227756" y="1197763"/>
                  </a:cubicBezTo>
                  <a:close/>
                  <a:moveTo>
                    <a:pt x="330461" y="393593"/>
                  </a:moveTo>
                  <a:lnTo>
                    <a:pt x="289234" y="439109"/>
                  </a:lnTo>
                  <a:cubicBezTo>
                    <a:pt x="151857" y="606136"/>
                    <a:pt x="61496" y="813539"/>
                    <a:pt x="38482" y="1040919"/>
                  </a:cubicBezTo>
                  <a:lnTo>
                    <a:pt x="34775" y="1114594"/>
                  </a:lnTo>
                  <a:lnTo>
                    <a:pt x="36559" y="1114594"/>
                  </a:lnTo>
                  <a:cubicBezTo>
                    <a:pt x="78939" y="1114594"/>
                    <a:pt x="241398" y="1114594"/>
                    <a:pt x="864157" y="1114594"/>
                  </a:cubicBezTo>
                  <a:lnTo>
                    <a:pt x="899505" y="1114594"/>
                  </a:lnTo>
                  <a:lnTo>
                    <a:pt x="941088" y="1074445"/>
                  </a:lnTo>
                  <a:lnTo>
                    <a:pt x="941088" y="999279"/>
                  </a:lnTo>
                  <a:lnTo>
                    <a:pt x="851738" y="910651"/>
                  </a:lnTo>
                  <a:cubicBezTo>
                    <a:pt x="736211" y="796059"/>
                    <a:pt x="608306" y="669190"/>
                    <a:pt x="466697" y="528727"/>
                  </a:cubicBezTo>
                  <a:close/>
                  <a:moveTo>
                    <a:pt x="1977032" y="388220"/>
                  </a:moveTo>
                  <a:lnTo>
                    <a:pt x="1971033" y="394208"/>
                  </a:lnTo>
                  <a:cubicBezTo>
                    <a:pt x="1942923" y="422271"/>
                    <a:pt x="1839849" y="525170"/>
                    <a:pt x="1461913" y="902466"/>
                  </a:cubicBezTo>
                  <a:lnTo>
                    <a:pt x="1354066" y="1010130"/>
                  </a:lnTo>
                  <a:lnTo>
                    <a:pt x="1354066" y="1074445"/>
                  </a:lnTo>
                  <a:lnTo>
                    <a:pt x="1394215" y="1114594"/>
                  </a:lnTo>
                  <a:lnTo>
                    <a:pt x="1541761" y="1114594"/>
                  </a:lnTo>
                  <a:cubicBezTo>
                    <a:pt x="1704635" y="1114594"/>
                    <a:pt x="1884960" y="1114594"/>
                    <a:pt x="2084606" y="1114594"/>
                  </a:cubicBezTo>
                  <a:lnTo>
                    <a:pt x="2277585" y="1114594"/>
                  </a:lnTo>
                  <a:lnTo>
                    <a:pt x="2273878" y="1040919"/>
                  </a:lnTo>
                  <a:cubicBezTo>
                    <a:pt x="2250864" y="813539"/>
                    <a:pt x="2160503" y="606136"/>
                    <a:pt x="2023126" y="439109"/>
                  </a:cubicBezTo>
                  <a:close/>
                  <a:moveTo>
                    <a:pt x="1199200" y="31054"/>
                  </a:moveTo>
                  <a:lnTo>
                    <a:pt x="1199200" y="37923"/>
                  </a:lnTo>
                  <a:cubicBezTo>
                    <a:pt x="1199200" y="80251"/>
                    <a:pt x="1199200" y="242512"/>
                    <a:pt x="1199200" y="864512"/>
                  </a:cubicBezTo>
                  <a:lnTo>
                    <a:pt x="1199200" y="921423"/>
                  </a:lnTo>
                  <a:lnTo>
                    <a:pt x="1227878" y="951125"/>
                  </a:lnTo>
                  <a:lnTo>
                    <a:pt x="1299680" y="951125"/>
                  </a:lnTo>
                  <a:lnTo>
                    <a:pt x="1398721" y="852251"/>
                  </a:lnTo>
                  <a:cubicBezTo>
                    <a:pt x="1514248" y="736920"/>
                    <a:pt x="1642153" y="609232"/>
                    <a:pt x="1783762" y="467862"/>
                  </a:cubicBezTo>
                  <a:lnTo>
                    <a:pt x="1920376" y="331480"/>
                  </a:lnTo>
                  <a:lnTo>
                    <a:pt x="1870829" y="286296"/>
                  </a:lnTo>
                  <a:cubicBezTo>
                    <a:pt x="1704366" y="148453"/>
                    <a:pt x="1497664" y="57786"/>
                    <a:pt x="1271051" y="34694"/>
                  </a:cubicBezTo>
                  <a:close/>
                  <a:moveTo>
                    <a:pt x="1116031" y="30908"/>
                  </a:moveTo>
                  <a:lnTo>
                    <a:pt x="1041309" y="34694"/>
                  </a:lnTo>
                  <a:cubicBezTo>
                    <a:pt x="814696" y="57786"/>
                    <a:pt x="607994" y="148453"/>
                    <a:pt x="441531" y="286296"/>
                  </a:cubicBezTo>
                  <a:lnTo>
                    <a:pt x="391954" y="331507"/>
                  </a:lnTo>
                  <a:lnTo>
                    <a:pt x="392918" y="332476"/>
                  </a:lnTo>
                  <a:cubicBezTo>
                    <a:pt x="421029" y="360720"/>
                    <a:pt x="524102" y="464283"/>
                    <a:pt x="902038" y="844013"/>
                  </a:cubicBezTo>
                  <a:lnTo>
                    <a:pt x="1008644" y="951125"/>
                  </a:lnTo>
                  <a:lnTo>
                    <a:pt x="1064408" y="951125"/>
                  </a:lnTo>
                  <a:lnTo>
                    <a:pt x="1116031" y="899502"/>
                  </a:lnTo>
                  <a:lnTo>
                    <a:pt x="1116031" y="771070"/>
                  </a:lnTo>
                  <a:cubicBezTo>
                    <a:pt x="1116031" y="608394"/>
                    <a:pt x="1116031" y="428289"/>
                    <a:pt x="1116031" y="228887"/>
                  </a:cubicBezTo>
                  <a:close/>
                  <a:moveTo>
                    <a:pt x="1156180" y="0"/>
                  </a:moveTo>
                  <a:cubicBezTo>
                    <a:pt x="1794721" y="0"/>
                    <a:pt x="2312360" y="517639"/>
                    <a:pt x="2312360" y="1156180"/>
                  </a:cubicBezTo>
                  <a:cubicBezTo>
                    <a:pt x="2312360" y="1794721"/>
                    <a:pt x="1794721" y="2312360"/>
                    <a:pt x="1156180" y="2312360"/>
                  </a:cubicBezTo>
                  <a:cubicBezTo>
                    <a:pt x="517639" y="2312360"/>
                    <a:pt x="0" y="1794721"/>
                    <a:pt x="0" y="1156180"/>
                  </a:cubicBezTo>
                  <a:cubicBezTo>
                    <a:pt x="0" y="517639"/>
                    <a:pt x="517639" y="0"/>
                    <a:pt x="1156180"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2" presetClass="entr" presetSubtype="4" fill="hold" grpId="0" nodeType="withEffect">
                                  <p:stCondLst>
                                    <p:cond delay="125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500"/>
                                        <p:tgtEl>
                                          <p:spTgt spid="17"/>
                                        </p:tgtEl>
                                        <p:attrNameLst>
                                          <p:attrName>ppt_y</p:attrName>
                                        </p:attrNameLst>
                                      </p:cBhvr>
                                      <p:tavLst>
                                        <p:tav tm="0">
                                          <p:val>
                                            <p:strVal val="#ppt_y+#ppt_h*1.125000"/>
                                          </p:val>
                                        </p:tav>
                                        <p:tav tm="100000">
                                          <p:val>
                                            <p:strVal val="#ppt_y"/>
                                          </p:val>
                                        </p:tav>
                                      </p:tavLst>
                                    </p:anim>
                                    <p:animEffect transition="in" filter="wipe(up)">
                                      <p:cBhvr>
                                        <p:cTn id="11" dur="500"/>
                                        <p:tgtEl>
                                          <p:spTgt spid="17"/>
                                        </p:tgtEl>
                                      </p:cBhvr>
                                    </p:animEffect>
                                  </p:childTnLst>
                                </p:cTn>
                              </p:par>
                              <p:par>
                                <p:cTn id="12" presetID="12" presetClass="entr" presetSubtype="1" fill="hold" grpId="0" nodeType="withEffect">
                                  <p:stCondLst>
                                    <p:cond delay="125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p:tgtEl>
                                          <p:spTgt spid="16"/>
                                        </p:tgtEl>
                                        <p:attrNameLst>
                                          <p:attrName>ppt_y</p:attrName>
                                        </p:attrNameLst>
                                      </p:cBhvr>
                                      <p:tavLst>
                                        <p:tav tm="0">
                                          <p:val>
                                            <p:strVal val="#ppt_y-#ppt_h*1.125000"/>
                                          </p:val>
                                        </p:tav>
                                        <p:tav tm="100000">
                                          <p:val>
                                            <p:strVal val="#ppt_y"/>
                                          </p:val>
                                        </p:tav>
                                      </p:tavLst>
                                    </p:anim>
                                    <p:animEffect transition="in" filter="wipe(down)">
                                      <p:cBhvr>
                                        <p:cTn id="15" dur="500"/>
                                        <p:tgtEl>
                                          <p:spTgt spid="16"/>
                                        </p:tgtEl>
                                      </p:cBhvr>
                                    </p:animEffect>
                                  </p:childTnLst>
                                </p:cTn>
                              </p:par>
                              <p:par>
                                <p:cTn id="16" presetID="12" presetClass="entr" presetSubtype="4" fill="hold" grpId="0" nodeType="withEffect">
                                  <p:stCondLst>
                                    <p:cond delay="125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p:tgtEl>
                                          <p:spTgt spid="18"/>
                                        </p:tgtEl>
                                        <p:attrNameLst>
                                          <p:attrName>ppt_y</p:attrName>
                                        </p:attrNameLst>
                                      </p:cBhvr>
                                      <p:tavLst>
                                        <p:tav tm="0">
                                          <p:val>
                                            <p:strVal val="#ppt_y+#ppt_h*1.125000"/>
                                          </p:val>
                                        </p:tav>
                                        <p:tav tm="100000">
                                          <p:val>
                                            <p:strVal val="#ppt_y"/>
                                          </p:val>
                                        </p:tav>
                                      </p:tavLst>
                                    </p:anim>
                                    <p:animEffect transition="in" filter="wipe(up)">
                                      <p:cBhvr>
                                        <p:cTn id="19" dur="500"/>
                                        <p:tgtEl>
                                          <p:spTgt spid="18"/>
                                        </p:tgtEl>
                                      </p:cBhvr>
                                    </p:animEffect>
                                  </p:childTnLst>
                                </p:cTn>
                              </p:par>
                              <p:par>
                                <p:cTn id="20" presetID="12" presetClass="entr" presetSubtype="1" fill="hold" grpId="0" nodeType="withEffect">
                                  <p:stCondLst>
                                    <p:cond delay="175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p:tgtEl>
                                          <p:spTgt spid="19"/>
                                        </p:tgtEl>
                                        <p:attrNameLst>
                                          <p:attrName>ppt_y</p:attrName>
                                        </p:attrNameLst>
                                      </p:cBhvr>
                                      <p:tavLst>
                                        <p:tav tm="0">
                                          <p:val>
                                            <p:strVal val="#ppt_y-#ppt_h*1.125000"/>
                                          </p:val>
                                        </p:tav>
                                        <p:tav tm="100000">
                                          <p:val>
                                            <p:strVal val="#ppt_y"/>
                                          </p:val>
                                        </p:tav>
                                      </p:tavLst>
                                    </p:anim>
                                    <p:animEffect transition="in" filter="wipe(down)">
                                      <p:cBhvr>
                                        <p:cTn id="23" dur="500"/>
                                        <p:tgtEl>
                                          <p:spTgt spid="19"/>
                                        </p:tgtEl>
                                      </p:cBhvr>
                                    </p:animEffect>
                                  </p:childTnLst>
                                </p:cTn>
                              </p:par>
                              <p:par>
                                <p:cTn id="24" presetID="12" presetClass="entr" presetSubtype="2" fill="hold" grpId="0" nodeType="withEffect">
                                  <p:stCondLst>
                                    <p:cond delay="175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p:tgtEl>
                                          <p:spTgt spid="20"/>
                                        </p:tgtEl>
                                        <p:attrNameLst>
                                          <p:attrName>ppt_x</p:attrName>
                                        </p:attrNameLst>
                                      </p:cBhvr>
                                      <p:tavLst>
                                        <p:tav tm="0">
                                          <p:val>
                                            <p:strVal val="#ppt_x+#ppt_w*1.125000"/>
                                          </p:val>
                                        </p:tav>
                                        <p:tav tm="100000">
                                          <p:val>
                                            <p:strVal val="#ppt_x"/>
                                          </p:val>
                                        </p:tav>
                                      </p:tavLst>
                                    </p:anim>
                                    <p:animEffect transition="in" filter="wipe(left)">
                                      <p:cBhvr>
                                        <p:cTn id="27" dur="500"/>
                                        <p:tgtEl>
                                          <p:spTgt spid="20"/>
                                        </p:tgtEl>
                                      </p:cBhvr>
                                    </p:animEffect>
                                  </p:childTnLst>
                                </p:cTn>
                              </p:par>
                              <p:par>
                                <p:cTn id="28" presetID="12" presetClass="entr" presetSubtype="8" fill="hold" grpId="0" nodeType="withEffect">
                                  <p:stCondLst>
                                    <p:cond delay="175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p:tgtEl>
                                          <p:spTgt spid="21"/>
                                        </p:tgtEl>
                                        <p:attrNameLst>
                                          <p:attrName>ppt_x</p:attrName>
                                        </p:attrNameLst>
                                      </p:cBhvr>
                                      <p:tavLst>
                                        <p:tav tm="0">
                                          <p:val>
                                            <p:strVal val="#ppt_x-#ppt_w*1.125000"/>
                                          </p:val>
                                        </p:tav>
                                        <p:tav tm="100000">
                                          <p:val>
                                            <p:strVal val="#ppt_x"/>
                                          </p:val>
                                        </p:tav>
                                      </p:tavLst>
                                    </p:anim>
                                    <p:animEffect transition="in" filter="wipe(right)">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1000"/>
                                        <p:tgtEl>
                                          <p:spTgt spid="32"/>
                                        </p:tgtEl>
                                      </p:cBhvr>
                                    </p:animEffect>
                                    <p:anim calcmode="lin" valueType="num">
                                      <p:cBhvr>
                                        <p:cTn id="44" dur="1000" fill="hold"/>
                                        <p:tgtEl>
                                          <p:spTgt spid="32"/>
                                        </p:tgtEl>
                                        <p:attrNameLst>
                                          <p:attrName>ppt_x</p:attrName>
                                        </p:attrNameLst>
                                      </p:cBhvr>
                                      <p:tavLst>
                                        <p:tav tm="0">
                                          <p:val>
                                            <p:strVal val="#ppt_x"/>
                                          </p:val>
                                        </p:tav>
                                        <p:tav tm="100000">
                                          <p:val>
                                            <p:strVal val="#ppt_x"/>
                                          </p:val>
                                        </p:tav>
                                      </p:tavLst>
                                    </p:anim>
                                    <p:anim calcmode="lin" valueType="num">
                                      <p:cBhvr>
                                        <p:cTn id="4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1000"/>
                                        <p:tgtEl>
                                          <p:spTgt spid="27"/>
                                        </p:tgtEl>
                                      </p:cBhvr>
                                    </p:animEffect>
                                    <p:anim calcmode="lin" valueType="num">
                                      <p:cBhvr>
                                        <p:cTn id="51" dur="1000" fill="hold"/>
                                        <p:tgtEl>
                                          <p:spTgt spid="27"/>
                                        </p:tgtEl>
                                        <p:attrNameLst>
                                          <p:attrName>ppt_x</p:attrName>
                                        </p:attrNameLst>
                                      </p:cBhvr>
                                      <p:tavLst>
                                        <p:tav tm="0">
                                          <p:val>
                                            <p:strVal val="#ppt_x"/>
                                          </p:val>
                                        </p:tav>
                                        <p:tav tm="100000">
                                          <p:val>
                                            <p:strVal val="#ppt_x"/>
                                          </p:val>
                                        </p:tav>
                                      </p:tavLst>
                                    </p:anim>
                                    <p:anim calcmode="lin" valueType="num">
                                      <p:cBhvr>
                                        <p:cTn id="5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40549" y="1168811"/>
            <a:ext cx="4860497" cy="611578"/>
          </a:xfrm>
          <a:prstGeom prst="rect">
            <a:avLst/>
          </a:prstGeom>
        </p:spPr>
        <p:txBody>
          <a:bodyPr wrap="square">
            <a:spAutoFit/>
          </a:bodyPr>
          <a:lstStyle/>
          <a:p>
            <a:pPr algn="ctr"/>
            <a:r>
              <a:rPr lang="zh-CN" altLang="en-US" sz="1685">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endParaRPr lang="zh-CN" altLang="en-US" sz="168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 name="组合 2"/>
          <p:cNvGrpSpPr/>
          <p:nvPr/>
        </p:nvGrpSpPr>
        <p:grpSpPr>
          <a:xfrm>
            <a:off x="2248475" y="2439490"/>
            <a:ext cx="2769010" cy="1330665"/>
            <a:chOff x="2523364" y="3390896"/>
            <a:chExt cx="2625576" cy="1261737"/>
          </a:xfrm>
        </p:grpSpPr>
        <p:sp>
          <p:nvSpPr>
            <p:cNvPr id="4" name="文本框 3"/>
            <p:cNvSpPr txBox="1"/>
            <p:nvPr/>
          </p:nvSpPr>
          <p:spPr>
            <a:xfrm>
              <a:off x="2634053" y="3390896"/>
              <a:ext cx="1123560" cy="580020"/>
            </a:xfrm>
            <a:prstGeom prst="rect">
              <a:avLst/>
            </a:prstGeom>
            <a:noFill/>
          </p:spPr>
          <p:txBody>
            <a:bodyPr wrap="none" rtlCol="0">
              <a:spAutoFit/>
            </a:bodyPr>
            <a:lstStyle/>
            <a:p>
              <a:r>
                <a:rPr lang="en-US" altLang="zh-CN" sz="337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100</a:t>
              </a:r>
              <a:r>
                <a:rPr lang="en-US" altLang="zh-CN" sz="211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337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文本框 4"/>
            <p:cNvSpPr txBox="1"/>
            <p:nvPr/>
          </p:nvSpPr>
          <p:spPr>
            <a:xfrm>
              <a:off x="2523364" y="3949422"/>
              <a:ext cx="1202599" cy="395313"/>
            </a:xfrm>
            <a:prstGeom prst="rect">
              <a:avLst/>
            </a:prstGeom>
            <a:noFill/>
          </p:spPr>
          <p:txBody>
            <a:bodyPr wrap="none" rtlCol="0">
              <a:spAutoFit/>
            </a:bodyPr>
            <a:lstStyle/>
            <a:p>
              <a:r>
                <a:rPr lang="zh-CN" altLang="en-US" sz="211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11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2523364" y="4257198"/>
              <a:ext cx="2625576" cy="395435"/>
            </a:xfrm>
            <a:prstGeom prst="rect">
              <a:avLst/>
            </a:prstGeom>
          </p:spPr>
          <p:txBody>
            <a:bodyPr wrap="square">
              <a:spAutoFit/>
            </a:bodyPr>
            <a:lstStyle/>
            <a:p>
              <a:r>
                <a:rPr lang="zh-CN" altLang="en-US" sz="1055">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endParaRPr lang="zh-CN" altLang="en-US" sz="105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 name="Group 4"/>
          <p:cNvGrpSpPr>
            <a:grpSpLocks noChangeAspect="1"/>
          </p:cNvGrpSpPr>
          <p:nvPr/>
        </p:nvGrpSpPr>
        <p:grpSpPr bwMode="auto">
          <a:xfrm>
            <a:off x="-395996" y="991292"/>
            <a:ext cx="12854696" cy="4736381"/>
            <a:chOff x="10" y="1271"/>
            <a:chExt cx="7678" cy="2829"/>
          </a:xfrm>
        </p:grpSpPr>
        <p:sp>
          <p:nvSpPr>
            <p:cNvPr id="8" name="AutoShape 3"/>
            <p:cNvSpPr>
              <a:spLocks noChangeAspect="1" noChangeArrowheads="1" noTextEdit="1"/>
            </p:cNvSpPr>
            <p:nvPr/>
          </p:nvSpPr>
          <p:spPr bwMode="auto">
            <a:xfrm>
              <a:off x="10" y="1271"/>
              <a:ext cx="7678" cy="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5"/>
            <p:cNvSpPr/>
            <p:nvPr/>
          </p:nvSpPr>
          <p:spPr bwMode="auto">
            <a:xfrm>
              <a:off x="1525" y="2102"/>
              <a:ext cx="2324" cy="1163"/>
            </a:xfrm>
            <a:custGeom>
              <a:avLst/>
              <a:gdLst>
                <a:gd name="T0" fmla="*/ 134 w 454"/>
                <a:gd name="T1" fmla="*/ 8 h 227"/>
                <a:gd name="T2" fmla="*/ 65 w 454"/>
                <a:gd name="T3" fmla="*/ 11 h 227"/>
                <a:gd name="T4" fmla="*/ 0 w 454"/>
                <a:gd name="T5" fmla="*/ 113 h 227"/>
                <a:gd name="T6" fmla="*/ 65 w 454"/>
                <a:gd name="T7" fmla="*/ 216 h 227"/>
                <a:gd name="T8" fmla="*/ 134 w 454"/>
                <a:gd name="T9" fmla="*/ 219 h 227"/>
                <a:gd name="T10" fmla="*/ 454 w 454"/>
                <a:gd name="T11" fmla="*/ 113 h 227"/>
                <a:gd name="T12" fmla="*/ 134 w 454"/>
                <a:gd name="T13" fmla="*/ 8 h 227"/>
              </a:gdLst>
              <a:ahLst/>
              <a:cxnLst>
                <a:cxn ang="0">
                  <a:pos x="T0" y="T1"/>
                </a:cxn>
                <a:cxn ang="0">
                  <a:pos x="T2" y="T3"/>
                </a:cxn>
                <a:cxn ang="0">
                  <a:pos x="T4" y="T5"/>
                </a:cxn>
                <a:cxn ang="0">
                  <a:pos x="T6" y="T7"/>
                </a:cxn>
                <a:cxn ang="0">
                  <a:pos x="T8" y="T9"/>
                </a:cxn>
                <a:cxn ang="0">
                  <a:pos x="T10" y="T11"/>
                </a:cxn>
                <a:cxn ang="0">
                  <a:pos x="T12" y="T13"/>
                </a:cxn>
              </a:cxnLst>
              <a:rect l="0" t="0" r="r" b="b"/>
              <a:pathLst>
                <a:path w="454" h="227">
                  <a:moveTo>
                    <a:pt x="134" y="8"/>
                  </a:moveTo>
                  <a:cubicBezTo>
                    <a:pt x="111" y="0"/>
                    <a:pt x="86" y="1"/>
                    <a:pt x="65" y="11"/>
                  </a:cubicBezTo>
                  <a:cubicBezTo>
                    <a:pt x="26" y="29"/>
                    <a:pt x="0" y="68"/>
                    <a:pt x="0" y="113"/>
                  </a:cubicBezTo>
                  <a:cubicBezTo>
                    <a:pt x="0" y="159"/>
                    <a:pt x="26" y="198"/>
                    <a:pt x="65" y="216"/>
                  </a:cubicBezTo>
                  <a:cubicBezTo>
                    <a:pt x="86" y="226"/>
                    <a:pt x="111" y="227"/>
                    <a:pt x="134" y="219"/>
                  </a:cubicBezTo>
                  <a:cubicBezTo>
                    <a:pt x="454" y="113"/>
                    <a:pt x="454" y="113"/>
                    <a:pt x="454" y="113"/>
                  </a:cubicBezTo>
                  <a:lnTo>
                    <a:pt x="134" y="8"/>
                  </a:lnTo>
                  <a:close/>
                </a:path>
              </a:pathLst>
            </a:custGeom>
            <a:noFill/>
            <a:ln w="7938" cap="flat">
              <a:solidFill>
                <a:srgbClr val="B5B5B5"/>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6"/>
            <p:cNvSpPr/>
            <p:nvPr/>
          </p:nvSpPr>
          <p:spPr bwMode="auto">
            <a:xfrm>
              <a:off x="1464" y="2071"/>
              <a:ext cx="2385" cy="1225"/>
            </a:xfrm>
            <a:custGeom>
              <a:avLst/>
              <a:gdLst>
                <a:gd name="T0" fmla="*/ 145 w 466"/>
                <a:gd name="T1" fmla="*/ 9 h 239"/>
                <a:gd name="T2" fmla="*/ 69 w 466"/>
                <a:gd name="T3" fmla="*/ 12 h 239"/>
                <a:gd name="T4" fmla="*/ 0 w 466"/>
                <a:gd name="T5" fmla="*/ 119 h 239"/>
                <a:gd name="T6" fmla="*/ 69 w 466"/>
                <a:gd name="T7" fmla="*/ 227 h 239"/>
                <a:gd name="T8" fmla="*/ 145 w 466"/>
                <a:gd name="T9" fmla="*/ 230 h 239"/>
                <a:gd name="T10" fmla="*/ 466 w 466"/>
                <a:gd name="T11" fmla="*/ 119 h 239"/>
                <a:gd name="T12" fmla="*/ 145 w 466"/>
                <a:gd name="T13" fmla="*/ 9 h 239"/>
              </a:gdLst>
              <a:ahLst/>
              <a:cxnLst>
                <a:cxn ang="0">
                  <a:pos x="T0" y="T1"/>
                </a:cxn>
                <a:cxn ang="0">
                  <a:pos x="T2" y="T3"/>
                </a:cxn>
                <a:cxn ang="0">
                  <a:pos x="T4" y="T5"/>
                </a:cxn>
                <a:cxn ang="0">
                  <a:pos x="T6" y="T7"/>
                </a:cxn>
                <a:cxn ang="0">
                  <a:pos x="T8" y="T9"/>
                </a:cxn>
                <a:cxn ang="0">
                  <a:pos x="T10" y="T11"/>
                </a:cxn>
                <a:cxn ang="0">
                  <a:pos x="T12" y="T13"/>
                </a:cxn>
              </a:cxnLst>
              <a:rect l="0" t="0" r="r" b="b"/>
              <a:pathLst>
                <a:path w="466" h="239">
                  <a:moveTo>
                    <a:pt x="145" y="9"/>
                  </a:moveTo>
                  <a:cubicBezTo>
                    <a:pt x="121" y="0"/>
                    <a:pt x="93" y="0"/>
                    <a:pt x="69" y="12"/>
                  </a:cubicBezTo>
                  <a:cubicBezTo>
                    <a:pt x="28" y="31"/>
                    <a:pt x="0" y="72"/>
                    <a:pt x="0" y="119"/>
                  </a:cubicBezTo>
                  <a:cubicBezTo>
                    <a:pt x="0" y="167"/>
                    <a:pt x="28" y="208"/>
                    <a:pt x="69" y="227"/>
                  </a:cubicBezTo>
                  <a:cubicBezTo>
                    <a:pt x="93" y="239"/>
                    <a:pt x="121" y="239"/>
                    <a:pt x="145" y="230"/>
                  </a:cubicBezTo>
                  <a:cubicBezTo>
                    <a:pt x="466" y="119"/>
                    <a:pt x="466" y="119"/>
                    <a:pt x="466" y="119"/>
                  </a:cubicBezTo>
                  <a:lnTo>
                    <a:pt x="145" y="9"/>
                  </a:lnTo>
                  <a:close/>
                </a:path>
              </a:pathLst>
            </a:custGeom>
            <a:noFill/>
            <a:ln w="7938" cap="flat">
              <a:solidFill>
                <a:srgbClr val="B8B7B7"/>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7"/>
            <p:cNvSpPr/>
            <p:nvPr/>
          </p:nvSpPr>
          <p:spPr bwMode="auto">
            <a:xfrm>
              <a:off x="1407" y="2035"/>
              <a:ext cx="2442" cy="1297"/>
            </a:xfrm>
            <a:custGeom>
              <a:avLst/>
              <a:gdLst>
                <a:gd name="T0" fmla="*/ 156 w 477"/>
                <a:gd name="T1" fmla="*/ 11 h 253"/>
                <a:gd name="T2" fmla="*/ 73 w 477"/>
                <a:gd name="T3" fmla="*/ 13 h 253"/>
                <a:gd name="T4" fmla="*/ 0 w 477"/>
                <a:gd name="T5" fmla="*/ 126 h 253"/>
                <a:gd name="T6" fmla="*/ 73 w 477"/>
                <a:gd name="T7" fmla="*/ 240 h 253"/>
                <a:gd name="T8" fmla="*/ 156 w 477"/>
                <a:gd name="T9" fmla="*/ 242 h 253"/>
                <a:gd name="T10" fmla="*/ 477 w 477"/>
                <a:gd name="T11" fmla="*/ 126 h 253"/>
                <a:gd name="T12" fmla="*/ 156 w 477"/>
                <a:gd name="T13" fmla="*/ 11 h 253"/>
              </a:gdLst>
              <a:ahLst/>
              <a:cxnLst>
                <a:cxn ang="0">
                  <a:pos x="T0" y="T1"/>
                </a:cxn>
                <a:cxn ang="0">
                  <a:pos x="T2" y="T3"/>
                </a:cxn>
                <a:cxn ang="0">
                  <a:pos x="T4" y="T5"/>
                </a:cxn>
                <a:cxn ang="0">
                  <a:pos x="T6" y="T7"/>
                </a:cxn>
                <a:cxn ang="0">
                  <a:pos x="T8" y="T9"/>
                </a:cxn>
                <a:cxn ang="0">
                  <a:pos x="T10" y="T11"/>
                </a:cxn>
                <a:cxn ang="0">
                  <a:pos x="T12" y="T13"/>
                </a:cxn>
              </a:cxnLst>
              <a:rect l="0" t="0" r="r" b="b"/>
              <a:pathLst>
                <a:path w="477" h="253">
                  <a:moveTo>
                    <a:pt x="156" y="11"/>
                  </a:moveTo>
                  <a:cubicBezTo>
                    <a:pt x="130" y="0"/>
                    <a:pt x="99" y="1"/>
                    <a:pt x="73" y="13"/>
                  </a:cubicBezTo>
                  <a:cubicBezTo>
                    <a:pt x="30" y="34"/>
                    <a:pt x="0" y="77"/>
                    <a:pt x="0" y="126"/>
                  </a:cubicBezTo>
                  <a:cubicBezTo>
                    <a:pt x="0" y="176"/>
                    <a:pt x="30" y="219"/>
                    <a:pt x="73" y="240"/>
                  </a:cubicBezTo>
                  <a:cubicBezTo>
                    <a:pt x="99" y="252"/>
                    <a:pt x="130" y="253"/>
                    <a:pt x="156" y="242"/>
                  </a:cubicBezTo>
                  <a:cubicBezTo>
                    <a:pt x="477" y="126"/>
                    <a:pt x="477" y="126"/>
                    <a:pt x="477" y="126"/>
                  </a:cubicBezTo>
                  <a:lnTo>
                    <a:pt x="156" y="11"/>
                  </a:lnTo>
                  <a:close/>
                </a:path>
              </a:pathLst>
            </a:custGeom>
            <a:noFill/>
            <a:ln w="7938" cap="flat">
              <a:solidFill>
                <a:srgbClr val="BAB9B9"/>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Freeform 8"/>
            <p:cNvSpPr/>
            <p:nvPr/>
          </p:nvSpPr>
          <p:spPr bwMode="auto">
            <a:xfrm>
              <a:off x="1351" y="2004"/>
              <a:ext cx="2498" cy="1358"/>
            </a:xfrm>
            <a:custGeom>
              <a:avLst/>
              <a:gdLst>
                <a:gd name="T0" fmla="*/ 167 w 488"/>
                <a:gd name="T1" fmla="*/ 13 h 265"/>
                <a:gd name="T2" fmla="*/ 76 w 488"/>
                <a:gd name="T3" fmla="*/ 13 h 265"/>
                <a:gd name="T4" fmla="*/ 0 w 488"/>
                <a:gd name="T5" fmla="*/ 132 h 265"/>
                <a:gd name="T6" fmla="*/ 76 w 488"/>
                <a:gd name="T7" fmla="*/ 252 h 265"/>
                <a:gd name="T8" fmla="*/ 167 w 488"/>
                <a:gd name="T9" fmla="*/ 252 h 265"/>
                <a:gd name="T10" fmla="*/ 488 w 488"/>
                <a:gd name="T11" fmla="*/ 132 h 265"/>
                <a:gd name="T12" fmla="*/ 167 w 488"/>
                <a:gd name="T13" fmla="*/ 13 h 265"/>
              </a:gdLst>
              <a:ahLst/>
              <a:cxnLst>
                <a:cxn ang="0">
                  <a:pos x="T0" y="T1"/>
                </a:cxn>
                <a:cxn ang="0">
                  <a:pos x="T2" y="T3"/>
                </a:cxn>
                <a:cxn ang="0">
                  <a:pos x="T4" y="T5"/>
                </a:cxn>
                <a:cxn ang="0">
                  <a:pos x="T6" y="T7"/>
                </a:cxn>
                <a:cxn ang="0">
                  <a:pos x="T8" y="T9"/>
                </a:cxn>
                <a:cxn ang="0">
                  <a:pos x="T10" y="T11"/>
                </a:cxn>
                <a:cxn ang="0">
                  <a:pos x="T12" y="T13"/>
                </a:cxn>
              </a:cxnLst>
              <a:rect l="0" t="0" r="r" b="b"/>
              <a:pathLst>
                <a:path w="488" h="265">
                  <a:moveTo>
                    <a:pt x="167" y="13"/>
                  </a:moveTo>
                  <a:cubicBezTo>
                    <a:pt x="139" y="0"/>
                    <a:pt x="105" y="0"/>
                    <a:pt x="76" y="13"/>
                  </a:cubicBezTo>
                  <a:cubicBezTo>
                    <a:pt x="31" y="35"/>
                    <a:pt x="0" y="80"/>
                    <a:pt x="0" y="132"/>
                  </a:cubicBezTo>
                  <a:cubicBezTo>
                    <a:pt x="0" y="185"/>
                    <a:pt x="31" y="230"/>
                    <a:pt x="76" y="252"/>
                  </a:cubicBezTo>
                  <a:cubicBezTo>
                    <a:pt x="105" y="265"/>
                    <a:pt x="139" y="265"/>
                    <a:pt x="167" y="252"/>
                  </a:cubicBezTo>
                  <a:cubicBezTo>
                    <a:pt x="488" y="132"/>
                    <a:pt x="488" y="132"/>
                    <a:pt x="488" y="132"/>
                  </a:cubicBezTo>
                  <a:lnTo>
                    <a:pt x="167" y="13"/>
                  </a:lnTo>
                  <a:close/>
                </a:path>
              </a:pathLst>
            </a:custGeom>
            <a:noFill/>
            <a:ln w="7938" cap="flat">
              <a:solidFill>
                <a:srgbClr val="BCBBBB"/>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9"/>
            <p:cNvSpPr/>
            <p:nvPr/>
          </p:nvSpPr>
          <p:spPr bwMode="auto">
            <a:xfrm>
              <a:off x="1290" y="1968"/>
              <a:ext cx="2559" cy="1430"/>
            </a:xfrm>
            <a:custGeom>
              <a:avLst/>
              <a:gdLst>
                <a:gd name="T0" fmla="*/ 179 w 500"/>
                <a:gd name="T1" fmla="*/ 15 h 279"/>
                <a:gd name="T2" fmla="*/ 81 w 500"/>
                <a:gd name="T3" fmla="*/ 15 h 279"/>
                <a:gd name="T4" fmla="*/ 0 w 500"/>
                <a:gd name="T5" fmla="*/ 139 h 279"/>
                <a:gd name="T6" fmla="*/ 81 w 500"/>
                <a:gd name="T7" fmla="*/ 264 h 279"/>
                <a:gd name="T8" fmla="*/ 179 w 500"/>
                <a:gd name="T9" fmla="*/ 264 h 279"/>
                <a:gd name="T10" fmla="*/ 500 w 500"/>
                <a:gd name="T11" fmla="*/ 139 h 279"/>
                <a:gd name="T12" fmla="*/ 179 w 500"/>
                <a:gd name="T13" fmla="*/ 15 h 279"/>
              </a:gdLst>
              <a:ahLst/>
              <a:cxnLst>
                <a:cxn ang="0">
                  <a:pos x="T0" y="T1"/>
                </a:cxn>
                <a:cxn ang="0">
                  <a:pos x="T2" y="T3"/>
                </a:cxn>
                <a:cxn ang="0">
                  <a:pos x="T4" y="T5"/>
                </a:cxn>
                <a:cxn ang="0">
                  <a:pos x="T6" y="T7"/>
                </a:cxn>
                <a:cxn ang="0">
                  <a:pos x="T8" y="T9"/>
                </a:cxn>
                <a:cxn ang="0">
                  <a:pos x="T10" y="T11"/>
                </a:cxn>
                <a:cxn ang="0">
                  <a:pos x="T12" y="T13"/>
                </a:cxn>
              </a:cxnLst>
              <a:rect l="0" t="0" r="r" b="b"/>
              <a:pathLst>
                <a:path w="500" h="279">
                  <a:moveTo>
                    <a:pt x="179" y="15"/>
                  </a:moveTo>
                  <a:cubicBezTo>
                    <a:pt x="148" y="0"/>
                    <a:pt x="112" y="0"/>
                    <a:pt x="81" y="15"/>
                  </a:cubicBezTo>
                  <a:cubicBezTo>
                    <a:pt x="33" y="38"/>
                    <a:pt x="0" y="85"/>
                    <a:pt x="0" y="139"/>
                  </a:cubicBezTo>
                  <a:cubicBezTo>
                    <a:pt x="0" y="194"/>
                    <a:pt x="33" y="241"/>
                    <a:pt x="81" y="264"/>
                  </a:cubicBezTo>
                  <a:cubicBezTo>
                    <a:pt x="112" y="279"/>
                    <a:pt x="148" y="279"/>
                    <a:pt x="179" y="264"/>
                  </a:cubicBezTo>
                  <a:cubicBezTo>
                    <a:pt x="500" y="139"/>
                    <a:pt x="500" y="139"/>
                    <a:pt x="500" y="139"/>
                  </a:cubicBezTo>
                  <a:lnTo>
                    <a:pt x="179" y="15"/>
                  </a:lnTo>
                  <a:close/>
                </a:path>
              </a:pathLst>
            </a:custGeom>
            <a:noFill/>
            <a:ln w="7938" cap="flat">
              <a:solidFill>
                <a:srgbClr val="BEBDB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Freeform 10"/>
            <p:cNvSpPr/>
            <p:nvPr/>
          </p:nvSpPr>
          <p:spPr bwMode="auto">
            <a:xfrm>
              <a:off x="1233" y="1932"/>
              <a:ext cx="2616" cy="1502"/>
            </a:xfrm>
            <a:custGeom>
              <a:avLst/>
              <a:gdLst>
                <a:gd name="T0" fmla="*/ 190 w 511"/>
                <a:gd name="T1" fmla="*/ 17 h 293"/>
                <a:gd name="T2" fmla="*/ 85 w 511"/>
                <a:gd name="T3" fmla="*/ 16 h 293"/>
                <a:gd name="T4" fmla="*/ 0 w 511"/>
                <a:gd name="T5" fmla="*/ 146 h 293"/>
                <a:gd name="T6" fmla="*/ 85 w 511"/>
                <a:gd name="T7" fmla="*/ 277 h 293"/>
                <a:gd name="T8" fmla="*/ 190 w 511"/>
                <a:gd name="T9" fmla="*/ 276 h 293"/>
                <a:gd name="T10" fmla="*/ 511 w 511"/>
                <a:gd name="T11" fmla="*/ 146 h 293"/>
                <a:gd name="T12" fmla="*/ 190 w 511"/>
                <a:gd name="T13" fmla="*/ 17 h 293"/>
              </a:gdLst>
              <a:ahLst/>
              <a:cxnLst>
                <a:cxn ang="0">
                  <a:pos x="T0" y="T1"/>
                </a:cxn>
                <a:cxn ang="0">
                  <a:pos x="T2" y="T3"/>
                </a:cxn>
                <a:cxn ang="0">
                  <a:pos x="T4" y="T5"/>
                </a:cxn>
                <a:cxn ang="0">
                  <a:pos x="T6" y="T7"/>
                </a:cxn>
                <a:cxn ang="0">
                  <a:pos x="T8" y="T9"/>
                </a:cxn>
                <a:cxn ang="0">
                  <a:pos x="T10" y="T11"/>
                </a:cxn>
                <a:cxn ang="0">
                  <a:pos x="T12" y="T13"/>
                </a:cxn>
              </a:cxnLst>
              <a:rect l="0" t="0" r="r" b="b"/>
              <a:pathLst>
                <a:path w="511" h="293">
                  <a:moveTo>
                    <a:pt x="190" y="17"/>
                  </a:moveTo>
                  <a:cubicBezTo>
                    <a:pt x="157" y="1"/>
                    <a:pt x="118" y="0"/>
                    <a:pt x="85" y="16"/>
                  </a:cubicBezTo>
                  <a:cubicBezTo>
                    <a:pt x="34" y="40"/>
                    <a:pt x="0" y="90"/>
                    <a:pt x="0" y="146"/>
                  </a:cubicBezTo>
                  <a:cubicBezTo>
                    <a:pt x="0" y="203"/>
                    <a:pt x="34" y="253"/>
                    <a:pt x="85" y="277"/>
                  </a:cubicBezTo>
                  <a:cubicBezTo>
                    <a:pt x="118" y="293"/>
                    <a:pt x="157" y="292"/>
                    <a:pt x="190" y="276"/>
                  </a:cubicBezTo>
                  <a:cubicBezTo>
                    <a:pt x="511" y="146"/>
                    <a:pt x="511" y="146"/>
                    <a:pt x="511" y="146"/>
                  </a:cubicBezTo>
                  <a:lnTo>
                    <a:pt x="190" y="17"/>
                  </a:lnTo>
                  <a:close/>
                </a:path>
              </a:pathLst>
            </a:custGeom>
            <a:noFill/>
            <a:ln w="7938" cap="flat">
              <a:solidFill>
                <a:srgbClr val="C1C0B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Freeform 11"/>
            <p:cNvSpPr/>
            <p:nvPr/>
          </p:nvSpPr>
          <p:spPr bwMode="auto">
            <a:xfrm>
              <a:off x="1172" y="1897"/>
              <a:ext cx="2677" cy="1573"/>
            </a:xfrm>
            <a:custGeom>
              <a:avLst/>
              <a:gdLst>
                <a:gd name="T0" fmla="*/ 202 w 523"/>
                <a:gd name="T1" fmla="*/ 20 h 307"/>
                <a:gd name="T2" fmla="*/ 89 w 523"/>
                <a:gd name="T3" fmla="*/ 17 h 307"/>
                <a:gd name="T4" fmla="*/ 0 w 523"/>
                <a:gd name="T5" fmla="*/ 153 h 307"/>
                <a:gd name="T6" fmla="*/ 89 w 523"/>
                <a:gd name="T7" fmla="*/ 289 h 307"/>
                <a:gd name="T8" fmla="*/ 202 w 523"/>
                <a:gd name="T9" fmla="*/ 287 h 307"/>
                <a:gd name="T10" fmla="*/ 523 w 523"/>
                <a:gd name="T11" fmla="*/ 153 h 307"/>
                <a:gd name="T12" fmla="*/ 202 w 523"/>
                <a:gd name="T13" fmla="*/ 20 h 307"/>
              </a:gdLst>
              <a:ahLst/>
              <a:cxnLst>
                <a:cxn ang="0">
                  <a:pos x="T0" y="T1"/>
                </a:cxn>
                <a:cxn ang="0">
                  <a:pos x="T2" y="T3"/>
                </a:cxn>
                <a:cxn ang="0">
                  <a:pos x="T4" y="T5"/>
                </a:cxn>
                <a:cxn ang="0">
                  <a:pos x="T6" y="T7"/>
                </a:cxn>
                <a:cxn ang="0">
                  <a:pos x="T8" y="T9"/>
                </a:cxn>
                <a:cxn ang="0">
                  <a:pos x="T10" y="T11"/>
                </a:cxn>
                <a:cxn ang="0">
                  <a:pos x="T12" y="T13"/>
                </a:cxn>
              </a:cxnLst>
              <a:rect l="0" t="0" r="r" b="b"/>
              <a:pathLst>
                <a:path w="523" h="307">
                  <a:moveTo>
                    <a:pt x="202" y="20"/>
                  </a:moveTo>
                  <a:cubicBezTo>
                    <a:pt x="167" y="1"/>
                    <a:pt x="125" y="0"/>
                    <a:pt x="89" y="17"/>
                  </a:cubicBezTo>
                  <a:cubicBezTo>
                    <a:pt x="37" y="43"/>
                    <a:pt x="0" y="94"/>
                    <a:pt x="0" y="153"/>
                  </a:cubicBezTo>
                  <a:cubicBezTo>
                    <a:pt x="0" y="213"/>
                    <a:pt x="37" y="264"/>
                    <a:pt x="89" y="289"/>
                  </a:cubicBezTo>
                  <a:cubicBezTo>
                    <a:pt x="125" y="307"/>
                    <a:pt x="167" y="306"/>
                    <a:pt x="202" y="287"/>
                  </a:cubicBezTo>
                  <a:cubicBezTo>
                    <a:pt x="523" y="153"/>
                    <a:pt x="523" y="153"/>
                    <a:pt x="523" y="153"/>
                  </a:cubicBezTo>
                  <a:lnTo>
                    <a:pt x="202" y="20"/>
                  </a:lnTo>
                  <a:close/>
                </a:path>
              </a:pathLst>
            </a:custGeom>
            <a:noFill/>
            <a:ln w="7938" cap="flat">
              <a:solidFill>
                <a:srgbClr val="C3C2C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Freeform 12"/>
            <p:cNvSpPr/>
            <p:nvPr/>
          </p:nvSpPr>
          <p:spPr bwMode="auto">
            <a:xfrm>
              <a:off x="1116" y="1861"/>
              <a:ext cx="2733" cy="1645"/>
            </a:xfrm>
            <a:custGeom>
              <a:avLst/>
              <a:gdLst>
                <a:gd name="T0" fmla="*/ 213 w 534"/>
                <a:gd name="T1" fmla="*/ 22 h 321"/>
                <a:gd name="T2" fmla="*/ 93 w 534"/>
                <a:gd name="T3" fmla="*/ 19 h 321"/>
                <a:gd name="T4" fmla="*/ 0 w 534"/>
                <a:gd name="T5" fmla="*/ 160 h 321"/>
                <a:gd name="T6" fmla="*/ 93 w 534"/>
                <a:gd name="T7" fmla="*/ 302 h 321"/>
                <a:gd name="T8" fmla="*/ 213 w 534"/>
                <a:gd name="T9" fmla="*/ 299 h 321"/>
                <a:gd name="T10" fmla="*/ 534 w 534"/>
                <a:gd name="T11" fmla="*/ 160 h 321"/>
                <a:gd name="T12" fmla="*/ 213 w 534"/>
                <a:gd name="T13" fmla="*/ 22 h 321"/>
              </a:gdLst>
              <a:ahLst/>
              <a:cxnLst>
                <a:cxn ang="0">
                  <a:pos x="T0" y="T1"/>
                </a:cxn>
                <a:cxn ang="0">
                  <a:pos x="T2" y="T3"/>
                </a:cxn>
                <a:cxn ang="0">
                  <a:pos x="T4" y="T5"/>
                </a:cxn>
                <a:cxn ang="0">
                  <a:pos x="T6" y="T7"/>
                </a:cxn>
                <a:cxn ang="0">
                  <a:pos x="T8" y="T9"/>
                </a:cxn>
                <a:cxn ang="0">
                  <a:pos x="T10" y="T11"/>
                </a:cxn>
                <a:cxn ang="0">
                  <a:pos x="T12" y="T13"/>
                </a:cxn>
              </a:cxnLst>
              <a:rect l="0" t="0" r="r" b="b"/>
              <a:pathLst>
                <a:path w="534" h="321">
                  <a:moveTo>
                    <a:pt x="213" y="22"/>
                  </a:moveTo>
                  <a:cubicBezTo>
                    <a:pt x="176" y="2"/>
                    <a:pt x="131" y="0"/>
                    <a:pt x="93" y="19"/>
                  </a:cubicBezTo>
                  <a:cubicBezTo>
                    <a:pt x="38" y="45"/>
                    <a:pt x="0" y="99"/>
                    <a:pt x="0" y="160"/>
                  </a:cubicBezTo>
                  <a:cubicBezTo>
                    <a:pt x="0" y="222"/>
                    <a:pt x="38" y="275"/>
                    <a:pt x="93" y="302"/>
                  </a:cubicBezTo>
                  <a:cubicBezTo>
                    <a:pt x="131" y="321"/>
                    <a:pt x="176" y="319"/>
                    <a:pt x="213" y="299"/>
                  </a:cubicBezTo>
                  <a:cubicBezTo>
                    <a:pt x="534" y="160"/>
                    <a:pt x="534" y="160"/>
                    <a:pt x="534" y="160"/>
                  </a:cubicBezTo>
                  <a:lnTo>
                    <a:pt x="213" y="22"/>
                  </a:lnTo>
                  <a:close/>
                </a:path>
              </a:pathLst>
            </a:custGeom>
            <a:noFill/>
            <a:ln w="7938" cap="flat">
              <a:solidFill>
                <a:srgbClr val="C5C4C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Freeform 13"/>
            <p:cNvSpPr/>
            <p:nvPr/>
          </p:nvSpPr>
          <p:spPr bwMode="auto">
            <a:xfrm>
              <a:off x="1059" y="1825"/>
              <a:ext cx="2790" cy="1717"/>
            </a:xfrm>
            <a:custGeom>
              <a:avLst/>
              <a:gdLst>
                <a:gd name="T0" fmla="*/ 224 w 545"/>
                <a:gd name="T1" fmla="*/ 24 h 335"/>
                <a:gd name="T2" fmla="*/ 97 w 545"/>
                <a:gd name="T3" fmla="*/ 20 h 335"/>
                <a:gd name="T4" fmla="*/ 0 w 545"/>
                <a:gd name="T5" fmla="*/ 167 h 335"/>
                <a:gd name="T6" fmla="*/ 97 w 545"/>
                <a:gd name="T7" fmla="*/ 315 h 335"/>
                <a:gd name="T8" fmla="*/ 224 w 545"/>
                <a:gd name="T9" fmla="*/ 311 h 335"/>
                <a:gd name="T10" fmla="*/ 545 w 545"/>
                <a:gd name="T11" fmla="*/ 167 h 335"/>
                <a:gd name="T12" fmla="*/ 224 w 545"/>
                <a:gd name="T13" fmla="*/ 24 h 335"/>
              </a:gdLst>
              <a:ahLst/>
              <a:cxnLst>
                <a:cxn ang="0">
                  <a:pos x="T0" y="T1"/>
                </a:cxn>
                <a:cxn ang="0">
                  <a:pos x="T2" y="T3"/>
                </a:cxn>
                <a:cxn ang="0">
                  <a:pos x="T4" y="T5"/>
                </a:cxn>
                <a:cxn ang="0">
                  <a:pos x="T6" y="T7"/>
                </a:cxn>
                <a:cxn ang="0">
                  <a:pos x="T8" y="T9"/>
                </a:cxn>
                <a:cxn ang="0">
                  <a:pos x="T10" y="T11"/>
                </a:cxn>
                <a:cxn ang="0">
                  <a:pos x="T12" y="T13"/>
                </a:cxn>
              </a:cxnLst>
              <a:rect l="0" t="0" r="r" b="b"/>
              <a:pathLst>
                <a:path w="545" h="335">
                  <a:moveTo>
                    <a:pt x="224" y="24"/>
                  </a:moveTo>
                  <a:cubicBezTo>
                    <a:pt x="185" y="2"/>
                    <a:pt x="137" y="0"/>
                    <a:pt x="97" y="20"/>
                  </a:cubicBezTo>
                  <a:cubicBezTo>
                    <a:pt x="39" y="48"/>
                    <a:pt x="0" y="104"/>
                    <a:pt x="0" y="167"/>
                  </a:cubicBezTo>
                  <a:cubicBezTo>
                    <a:pt x="0" y="231"/>
                    <a:pt x="39" y="287"/>
                    <a:pt x="97" y="315"/>
                  </a:cubicBezTo>
                  <a:cubicBezTo>
                    <a:pt x="137" y="335"/>
                    <a:pt x="185" y="333"/>
                    <a:pt x="224" y="311"/>
                  </a:cubicBezTo>
                  <a:cubicBezTo>
                    <a:pt x="545" y="167"/>
                    <a:pt x="545" y="167"/>
                    <a:pt x="545" y="167"/>
                  </a:cubicBezTo>
                  <a:lnTo>
                    <a:pt x="224" y="24"/>
                  </a:lnTo>
                  <a:close/>
                </a:path>
              </a:pathLst>
            </a:custGeom>
            <a:noFill/>
            <a:ln w="7938" cap="flat">
              <a:solidFill>
                <a:srgbClr val="C7C6C6"/>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14"/>
            <p:cNvSpPr/>
            <p:nvPr/>
          </p:nvSpPr>
          <p:spPr bwMode="auto">
            <a:xfrm>
              <a:off x="998" y="1794"/>
              <a:ext cx="2851" cy="1778"/>
            </a:xfrm>
            <a:custGeom>
              <a:avLst/>
              <a:gdLst>
                <a:gd name="T0" fmla="*/ 236 w 557"/>
                <a:gd name="T1" fmla="*/ 25 h 347"/>
                <a:gd name="T2" fmla="*/ 101 w 557"/>
                <a:gd name="T3" fmla="*/ 21 h 347"/>
                <a:gd name="T4" fmla="*/ 0 w 557"/>
                <a:gd name="T5" fmla="*/ 173 h 347"/>
                <a:gd name="T6" fmla="*/ 101 w 557"/>
                <a:gd name="T7" fmla="*/ 326 h 347"/>
                <a:gd name="T8" fmla="*/ 236 w 557"/>
                <a:gd name="T9" fmla="*/ 322 h 347"/>
                <a:gd name="T10" fmla="*/ 557 w 557"/>
                <a:gd name="T11" fmla="*/ 173 h 347"/>
                <a:gd name="T12" fmla="*/ 236 w 557"/>
                <a:gd name="T13" fmla="*/ 25 h 347"/>
              </a:gdLst>
              <a:ahLst/>
              <a:cxnLst>
                <a:cxn ang="0">
                  <a:pos x="T0" y="T1"/>
                </a:cxn>
                <a:cxn ang="0">
                  <a:pos x="T2" y="T3"/>
                </a:cxn>
                <a:cxn ang="0">
                  <a:pos x="T4" y="T5"/>
                </a:cxn>
                <a:cxn ang="0">
                  <a:pos x="T6" y="T7"/>
                </a:cxn>
                <a:cxn ang="0">
                  <a:pos x="T8" y="T9"/>
                </a:cxn>
                <a:cxn ang="0">
                  <a:pos x="T10" y="T11"/>
                </a:cxn>
                <a:cxn ang="0">
                  <a:pos x="T12" y="T13"/>
                </a:cxn>
              </a:cxnLst>
              <a:rect l="0" t="0" r="r" b="b"/>
              <a:pathLst>
                <a:path w="557" h="347">
                  <a:moveTo>
                    <a:pt x="236" y="25"/>
                  </a:moveTo>
                  <a:cubicBezTo>
                    <a:pt x="195" y="2"/>
                    <a:pt x="144" y="0"/>
                    <a:pt x="101" y="21"/>
                  </a:cubicBezTo>
                  <a:cubicBezTo>
                    <a:pt x="41" y="50"/>
                    <a:pt x="0" y="107"/>
                    <a:pt x="0" y="173"/>
                  </a:cubicBezTo>
                  <a:cubicBezTo>
                    <a:pt x="0" y="240"/>
                    <a:pt x="41" y="297"/>
                    <a:pt x="101" y="326"/>
                  </a:cubicBezTo>
                  <a:cubicBezTo>
                    <a:pt x="144" y="347"/>
                    <a:pt x="195" y="345"/>
                    <a:pt x="236" y="322"/>
                  </a:cubicBezTo>
                  <a:cubicBezTo>
                    <a:pt x="557" y="173"/>
                    <a:pt x="557" y="173"/>
                    <a:pt x="557" y="173"/>
                  </a:cubicBezTo>
                  <a:lnTo>
                    <a:pt x="236" y="25"/>
                  </a:lnTo>
                  <a:close/>
                </a:path>
              </a:pathLst>
            </a:custGeom>
            <a:noFill/>
            <a:ln w="7938" cap="flat">
              <a:solidFill>
                <a:srgbClr val="C9C8C8"/>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Freeform 15"/>
            <p:cNvSpPr/>
            <p:nvPr/>
          </p:nvSpPr>
          <p:spPr bwMode="auto">
            <a:xfrm>
              <a:off x="942" y="1758"/>
              <a:ext cx="2907" cy="1850"/>
            </a:xfrm>
            <a:custGeom>
              <a:avLst/>
              <a:gdLst>
                <a:gd name="T0" fmla="*/ 247 w 568"/>
                <a:gd name="T1" fmla="*/ 28 h 361"/>
                <a:gd name="T2" fmla="*/ 105 w 568"/>
                <a:gd name="T3" fmla="*/ 22 h 361"/>
                <a:gd name="T4" fmla="*/ 0 w 568"/>
                <a:gd name="T5" fmla="*/ 180 h 361"/>
                <a:gd name="T6" fmla="*/ 105 w 568"/>
                <a:gd name="T7" fmla="*/ 339 h 361"/>
                <a:gd name="T8" fmla="*/ 247 w 568"/>
                <a:gd name="T9" fmla="*/ 333 h 361"/>
                <a:gd name="T10" fmla="*/ 568 w 568"/>
                <a:gd name="T11" fmla="*/ 180 h 361"/>
                <a:gd name="T12" fmla="*/ 247 w 568"/>
                <a:gd name="T13" fmla="*/ 28 h 361"/>
              </a:gdLst>
              <a:ahLst/>
              <a:cxnLst>
                <a:cxn ang="0">
                  <a:pos x="T0" y="T1"/>
                </a:cxn>
                <a:cxn ang="0">
                  <a:pos x="T2" y="T3"/>
                </a:cxn>
                <a:cxn ang="0">
                  <a:pos x="T4" y="T5"/>
                </a:cxn>
                <a:cxn ang="0">
                  <a:pos x="T6" y="T7"/>
                </a:cxn>
                <a:cxn ang="0">
                  <a:pos x="T8" y="T9"/>
                </a:cxn>
                <a:cxn ang="0">
                  <a:pos x="T10" y="T11"/>
                </a:cxn>
                <a:cxn ang="0">
                  <a:pos x="T12" y="T13"/>
                </a:cxn>
              </a:cxnLst>
              <a:rect l="0" t="0" r="r" b="b"/>
              <a:pathLst>
                <a:path w="568" h="361">
                  <a:moveTo>
                    <a:pt x="247" y="28"/>
                  </a:moveTo>
                  <a:cubicBezTo>
                    <a:pt x="204" y="2"/>
                    <a:pt x="150" y="0"/>
                    <a:pt x="105" y="22"/>
                  </a:cubicBezTo>
                  <a:cubicBezTo>
                    <a:pt x="42" y="52"/>
                    <a:pt x="0" y="112"/>
                    <a:pt x="0" y="180"/>
                  </a:cubicBezTo>
                  <a:cubicBezTo>
                    <a:pt x="0" y="249"/>
                    <a:pt x="42" y="309"/>
                    <a:pt x="105" y="339"/>
                  </a:cubicBezTo>
                  <a:cubicBezTo>
                    <a:pt x="150" y="361"/>
                    <a:pt x="204" y="359"/>
                    <a:pt x="247" y="333"/>
                  </a:cubicBezTo>
                  <a:cubicBezTo>
                    <a:pt x="568" y="180"/>
                    <a:pt x="568" y="180"/>
                    <a:pt x="568" y="180"/>
                  </a:cubicBezTo>
                  <a:lnTo>
                    <a:pt x="247" y="28"/>
                  </a:lnTo>
                  <a:close/>
                </a:path>
              </a:pathLst>
            </a:custGeom>
            <a:noFill/>
            <a:ln w="7938" cap="flat">
              <a:solidFill>
                <a:srgbClr val="CBCBC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16"/>
            <p:cNvSpPr/>
            <p:nvPr/>
          </p:nvSpPr>
          <p:spPr bwMode="auto">
            <a:xfrm>
              <a:off x="885" y="1722"/>
              <a:ext cx="2964" cy="1922"/>
            </a:xfrm>
            <a:custGeom>
              <a:avLst/>
              <a:gdLst>
                <a:gd name="T0" fmla="*/ 258 w 579"/>
                <a:gd name="T1" fmla="*/ 30 h 375"/>
                <a:gd name="T2" fmla="*/ 108 w 579"/>
                <a:gd name="T3" fmla="*/ 23 h 375"/>
                <a:gd name="T4" fmla="*/ 0 w 579"/>
                <a:gd name="T5" fmla="*/ 187 h 375"/>
                <a:gd name="T6" fmla="*/ 108 w 579"/>
                <a:gd name="T7" fmla="*/ 352 h 375"/>
                <a:gd name="T8" fmla="*/ 258 w 579"/>
                <a:gd name="T9" fmla="*/ 345 h 375"/>
                <a:gd name="T10" fmla="*/ 579 w 579"/>
                <a:gd name="T11" fmla="*/ 187 h 375"/>
                <a:gd name="T12" fmla="*/ 258 w 579"/>
                <a:gd name="T13" fmla="*/ 30 h 375"/>
              </a:gdLst>
              <a:ahLst/>
              <a:cxnLst>
                <a:cxn ang="0">
                  <a:pos x="T0" y="T1"/>
                </a:cxn>
                <a:cxn ang="0">
                  <a:pos x="T2" y="T3"/>
                </a:cxn>
                <a:cxn ang="0">
                  <a:pos x="T4" y="T5"/>
                </a:cxn>
                <a:cxn ang="0">
                  <a:pos x="T6" y="T7"/>
                </a:cxn>
                <a:cxn ang="0">
                  <a:pos x="T8" y="T9"/>
                </a:cxn>
                <a:cxn ang="0">
                  <a:pos x="T10" y="T11"/>
                </a:cxn>
                <a:cxn ang="0">
                  <a:pos x="T12" y="T13"/>
                </a:cxn>
              </a:cxnLst>
              <a:rect l="0" t="0" r="r" b="b"/>
              <a:pathLst>
                <a:path w="579" h="375">
                  <a:moveTo>
                    <a:pt x="258" y="30"/>
                  </a:moveTo>
                  <a:cubicBezTo>
                    <a:pt x="213" y="3"/>
                    <a:pt x="156" y="0"/>
                    <a:pt x="108" y="23"/>
                  </a:cubicBezTo>
                  <a:cubicBezTo>
                    <a:pt x="44" y="55"/>
                    <a:pt x="0" y="117"/>
                    <a:pt x="0" y="187"/>
                  </a:cubicBezTo>
                  <a:cubicBezTo>
                    <a:pt x="0" y="258"/>
                    <a:pt x="44" y="320"/>
                    <a:pt x="108" y="352"/>
                  </a:cubicBezTo>
                  <a:cubicBezTo>
                    <a:pt x="156" y="375"/>
                    <a:pt x="213" y="372"/>
                    <a:pt x="258" y="345"/>
                  </a:cubicBezTo>
                  <a:cubicBezTo>
                    <a:pt x="579" y="187"/>
                    <a:pt x="579" y="187"/>
                    <a:pt x="579" y="187"/>
                  </a:cubicBezTo>
                  <a:lnTo>
                    <a:pt x="258" y="30"/>
                  </a:lnTo>
                  <a:close/>
                </a:path>
              </a:pathLst>
            </a:custGeom>
            <a:noFill/>
            <a:ln w="7938" cap="flat">
              <a:solidFill>
                <a:srgbClr val="CECDC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Freeform 17"/>
            <p:cNvSpPr/>
            <p:nvPr/>
          </p:nvSpPr>
          <p:spPr bwMode="auto">
            <a:xfrm>
              <a:off x="824" y="1686"/>
              <a:ext cx="3025" cy="1994"/>
            </a:xfrm>
            <a:custGeom>
              <a:avLst/>
              <a:gdLst>
                <a:gd name="T0" fmla="*/ 270 w 591"/>
                <a:gd name="T1" fmla="*/ 32 h 389"/>
                <a:gd name="T2" fmla="*/ 113 w 591"/>
                <a:gd name="T3" fmla="*/ 25 h 389"/>
                <a:gd name="T4" fmla="*/ 0 w 591"/>
                <a:gd name="T5" fmla="*/ 194 h 389"/>
                <a:gd name="T6" fmla="*/ 113 w 591"/>
                <a:gd name="T7" fmla="*/ 364 h 389"/>
                <a:gd name="T8" fmla="*/ 270 w 591"/>
                <a:gd name="T9" fmla="*/ 357 h 389"/>
                <a:gd name="T10" fmla="*/ 591 w 591"/>
                <a:gd name="T11" fmla="*/ 194 h 389"/>
                <a:gd name="T12" fmla="*/ 270 w 591"/>
                <a:gd name="T13" fmla="*/ 32 h 389"/>
              </a:gdLst>
              <a:ahLst/>
              <a:cxnLst>
                <a:cxn ang="0">
                  <a:pos x="T0" y="T1"/>
                </a:cxn>
                <a:cxn ang="0">
                  <a:pos x="T2" y="T3"/>
                </a:cxn>
                <a:cxn ang="0">
                  <a:pos x="T4" y="T5"/>
                </a:cxn>
                <a:cxn ang="0">
                  <a:pos x="T6" y="T7"/>
                </a:cxn>
                <a:cxn ang="0">
                  <a:pos x="T8" y="T9"/>
                </a:cxn>
                <a:cxn ang="0">
                  <a:pos x="T10" y="T11"/>
                </a:cxn>
                <a:cxn ang="0">
                  <a:pos x="T12" y="T13"/>
                </a:cxn>
              </a:cxnLst>
              <a:rect l="0" t="0" r="r" b="b"/>
              <a:pathLst>
                <a:path w="591" h="389">
                  <a:moveTo>
                    <a:pt x="270" y="32"/>
                  </a:moveTo>
                  <a:cubicBezTo>
                    <a:pt x="222" y="3"/>
                    <a:pt x="163" y="0"/>
                    <a:pt x="113" y="25"/>
                  </a:cubicBezTo>
                  <a:cubicBezTo>
                    <a:pt x="46" y="57"/>
                    <a:pt x="0" y="121"/>
                    <a:pt x="0" y="194"/>
                  </a:cubicBezTo>
                  <a:cubicBezTo>
                    <a:pt x="0" y="268"/>
                    <a:pt x="46" y="332"/>
                    <a:pt x="113" y="364"/>
                  </a:cubicBezTo>
                  <a:cubicBezTo>
                    <a:pt x="163" y="389"/>
                    <a:pt x="222" y="386"/>
                    <a:pt x="270" y="357"/>
                  </a:cubicBezTo>
                  <a:cubicBezTo>
                    <a:pt x="591" y="194"/>
                    <a:pt x="591" y="194"/>
                    <a:pt x="591" y="194"/>
                  </a:cubicBezTo>
                  <a:lnTo>
                    <a:pt x="270" y="32"/>
                  </a:lnTo>
                  <a:close/>
                </a:path>
              </a:pathLst>
            </a:custGeom>
            <a:noFill/>
            <a:ln w="7938" cap="flat">
              <a:solidFill>
                <a:srgbClr val="D0CFC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Freeform 18"/>
            <p:cNvSpPr/>
            <p:nvPr/>
          </p:nvSpPr>
          <p:spPr bwMode="auto">
            <a:xfrm>
              <a:off x="767" y="1651"/>
              <a:ext cx="3082" cy="2065"/>
            </a:xfrm>
            <a:custGeom>
              <a:avLst/>
              <a:gdLst>
                <a:gd name="T0" fmla="*/ 281 w 602"/>
                <a:gd name="T1" fmla="*/ 35 h 403"/>
                <a:gd name="T2" fmla="*/ 117 w 602"/>
                <a:gd name="T3" fmla="*/ 26 h 403"/>
                <a:gd name="T4" fmla="*/ 0 w 602"/>
                <a:gd name="T5" fmla="*/ 201 h 403"/>
                <a:gd name="T6" fmla="*/ 117 w 602"/>
                <a:gd name="T7" fmla="*/ 377 h 403"/>
                <a:gd name="T8" fmla="*/ 281 w 602"/>
                <a:gd name="T9" fmla="*/ 368 h 403"/>
                <a:gd name="T10" fmla="*/ 602 w 602"/>
                <a:gd name="T11" fmla="*/ 201 h 403"/>
                <a:gd name="T12" fmla="*/ 281 w 602"/>
                <a:gd name="T13" fmla="*/ 35 h 403"/>
              </a:gdLst>
              <a:ahLst/>
              <a:cxnLst>
                <a:cxn ang="0">
                  <a:pos x="T0" y="T1"/>
                </a:cxn>
                <a:cxn ang="0">
                  <a:pos x="T2" y="T3"/>
                </a:cxn>
                <a:cxn ang="0">
                  <a:pos x="T4" y="T5"/>
                </a:cxn>
                <a:cxn ang="0">
                  <a:pos x="T6" y="T7"/>
                </a:cxn>
                <a:cxn ang="0">
                  <a:pos x="T8" y="T9"/>
                </a:cxn>
                <a:cxn ang="0">
                  <a:pos x="T10" y="T11"/>
                </a:cxn>
                <a:cxn ang="0">
                  <a:pos x="T12" y="T13"/>
                </a:cxn>
              </a:cxnLst>
              <a:rect l="0" t="0" r="r" b="b"/>
              <a:pathLst>
                <a:path w="602" h="403">
                  <a:moveTo>
                    <a:pt x="281" y="35"/>
                  </a:moveTo>
                  <a:cubicBezTo>
                    <a:pt x="231" y="4"/>
                    <a:pt x="169" y="0"/>
                    <a:pt x="117" y="26"/>
                  </a:cubicBezTo>
                  <a:cubicBezTo>
                    <a:pt x="47" y="60"/>
                    <a:pt x="0" y="126"/>
                    <a:pt x="0" y="201"/>
                  </a:cubicBezTo>
                  <a:cubicBezTo>
                    <a:pt x="0" y="277"/>
                    <a:pt x="47" y="343"/>
                    <a:pt x="117" y="377"/>
                  </a:cubicBezTo>
                  <a:cubicBezTo>
                    <a:pt x="169" y="403"/>
                    <a:pt x="231" y="399"/>
                    <a:pt x="281" y="368"/>
                  </a:cubicBezTo>
                  <a:cubicBezTo>
                    <a:pt x="602" y="201"/>
                    <a:pt x="602" y="201"/>
                    <a:pt x="602" y="201"/>
                  </a:cubicBezTo>
                  <a:lnTo>
                    <a:pt x="281" y="35"/>
                  </a:lnTo>
                  <a:close/>
                </a:path>
              </a:pathLst>
            </a:custGeom>
            <a:noFill/>
            <a:ln w="7938" cap="flat">
              <a:solidFill>
                <a:srgbClr val="D2D1D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Freeform 19"/>
            <p:cNvSpPr/>
            <p:nvPr/>
          </p:nvSpPr>
          <p:spPr bwMode="auto">
            <a:xfrm>
              <a:off x="706" y="1615"/>
              <a:ext cx="3143" cy="2137"/>
            </a:xfrm>
            <a:custGeom>
              <a:avLst/>
              <a:gdLst>
                <a:gd name="T0" fmla="*/ 292 w 614"/>
                <a:gd name="T1" fmla="*/ 37 h 417"/>
                <a:gd name="T2" fmla="*/ 121 w 614"/>
                <a:gd name="T3" fmla="*/ 27 h 417"/>
                <a:gd name="T4" fmla="*/ 0 w 614"/>
                <a:gd name="T5" fmla="*/ 208 h 417"/>
                <a:gd name="T6" fmla="*/ 121 w 614"/>
                <a:gd name="T7" fmla="*/ 390 h 417"/>
                <a:gd name="T8" fmla="*/ 292 w 614"/>
                <a:gd name="T9" fmla="*/ 380 h 417"/>
                <a:gd name="T10" fmla="*/ 614 w 614"/>
                <a:gd name="T11" fmla="*/ 208 h 417"/>
                <a:gd name="T12" fmla="*/ 292 w 614"/>
                <a:gd name="T13" fmla="*/ 37 h 417"/>
              </a:gdLst>
              <a:ahLst/>
              <a:cxnLst>
                <a:cxn ang="0">
                  <a:pos x="T0" y="T1"/>
                </a:cxn>
                <a:cxn ang="0">
                  <a:pos x="T2" y="T3"/>
                </a:cxn>
                <a:cxn ang="0">
                  <a:pos x="T4" y="T5"/>
                </a:cxn>
                <a:cxn ang="0">
                  <a:pos x="T6" y="T7"/>
                </a:cxn>
                <a:cxn ang="0">
                  <a:pos x="T8" y="T9"/>
                </a:cxn>
                <a:cxn ang="0">
                  <a:pos x="T10" y="T11"/>
                </a:cxn>
                <a:cxn ang="0">
                  <a:pos x="T12" y="T13"/>
                </a:cxn>
              </a:cxnLst>
              <a:rect l="0" t="0" r="r" b="b"/>
              <a:pathLst>
                <a:path w="614" h="417">
                  <a:moveTo>
                    <a:pt x="292" y="37"/>
                  </a:moveTo>
                  <a:cubicBezTo>
                    <a:pt x="241" y="4"/>
                    <a:pt x="176" y="0"/>
                    <a:pt x="121" y="27"/>
                  </a:cubicBezTo>
                  <a:cubicBezTo>
                    <a:pt x="49" y="63"/>
                    <a:pt x="0" y="130"/>
                    <a:pt x="0" y="208"/>
                  </a:cubicBezTo>
                  <a:cubicBezTo>
                    <a:pt x="0" y="286"/>
                    <a:pt x="49" y="354"/>
                    <a:pt x="121" y="390"/>
                  </a:cubicBezTo>
                  <a:cubicBezTo>
                    <a:pt x="176" y="417"/>
                    <a:pt x="241" y="413"/>
                    <a:pt x="292" y="380"/>
                  </a:cubicBezTo>
                  <a:cubicBezTo>
                    <a:pt x="614" y="208"/>
                    <a:pt x="614" y="208"/>
                    <a:pt x="614" y="208"/>
                  </a:cubicBezTo>
                  <a:lnTo>
                    <a:pt x="292" y="37"/>
                  </a:lnTo>
                  <a:close/>
                </a:path>
              </a:pathLst>
            </a:custGeom>
            <a:noFill/>
            <a:ln w="7938" cap="flat">
              <a:solidFill>
                <a:srgbClr val="D4D4D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20"/>
            <p:cNvSpPr/>
            <p:nvPr/>
          </p:nvSpPr>
          <p:spPr bwMode="auto">
            <a:xfrm>
              <a:off x="650" y="1579"/>
              <a:ext cx="3199" cy="2209"/>
            </a:xfrm>
            <a:custGeom>
              <a:avLst/>
              <a:gdLst>
                <a:gd name="T0" fmla="*/ 303 w 625"/>
                <a:gd name="T1" fmla="*/ 39 h 431"/>
                <a:gd name="T2" fmla="*/ 125 w 625"/>
                <a:gd name="T3" fmla="*/ 29 h 431"/>
                <a:gd name="T4" fmla="*/ 0 w 625"/>
                <a:gd name="T5" fmla="*/ 215 h 431"/>
                <a:gd name="T6" fmla="*/ 125 w 625"/>
                <a:gd name="T7" fmla="*/ 402 h 431"/>
                <a:gd name="T8" fmla="*/ 303 w 625"/>
                <a:gd name="T9" fmla="*/ 392 h 431"/>
                <a:gd name="T10" fmla="*/ 625 w 625"/>
                <a:gd name="T11" fmla="*/ 215 h 431"/>
                <a:gd name="T12" fmla="*/ 303 w 625"/>
                <a:gd name="T13" fmla="*/ 39 h 431"/>
              </a:gdLst>
              <a:ahLst/>
              <a:cxnLst>
                <a:cxn ang="0">
                  <a:pos x="T0" y="T1"/>
                </a:cxn>
                <a:cxn ang="0">
                  <a:pos x="T2" y="T3"/>
                </a:cxn>
                <a:cxn ang="0">
                  <a:pos x="T4" y="T5"/>
                </a:cxn>
                <a:cxn ang="0">
                  <a:pos x="T6" y="T7"/>
                </a:cxn>
                <a:cxn ang="0">
                  <a:pos x="T8" y="T9"/>
                </a:cxn>
                <a:cxn ang="0">
                  <a:pos x="T10" y="T11"/>
                </a:cxn>
                <a:cxn ang="0">
                  <a:pos x="T12" y="T13"/>
                </a:cxn>
              </a:cxnLst>
              <a:rect l="0" t="0" r="r" b="b"/>
              <a:pathLst>
                <a:path w="625" h="431">
                  <a:moveTo>
                    <a:pt x="303" y="39"/>
                  </a:moveTo>
                  <a:cubicBezTo>
                    <a:pt x="250" y="5"/>
                    <a:pt x="182" y="0"/>
                    <a:pt x="125" y="29"/>
                  </a:cubicBezTo>
                  <a:cubicBezTo>
                    <a:pt x="50" y="65"/>
                    <a:pt x="0" y="135"/>
                    <a:pt x="0" y="215"/>
                  </a:cubicBezTo>
                  <a:cubicBezTo>
                    <a:pt x="0" y="296"/>
                    <a:pt x="50" y="366"/>
                    <a:pt x="125" y="402"/>
                  </a:cubicBezTo>
                  <a:cubicBezTo>
                    <a:pt x="182" y="431"/>
                    <a:pt x="250" y="426"/>
                    <a:pt x="303" y="392"/>
                  </a:cubicBezTo>
                  <a:cubicBezTo>
                    <a:pt x="625" y="215"/>
                    <a:pt x="625" y="215"/>
                    <a:pt x="625" y="215"/>
                  </a:cubicBezTo>
                  <a:lnTo>
                    <a:pt x="303" y="39"/>
                  </a:lnTo>
                  <a:close/>
                </a:path>
              </a:pathLst>
            </a:custGeom>
            <a:noFill/>
            <a:ln w="7938" cap="flat">
              <a:solidFill>
                <a:srgbClr val="D7D6D5"/>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Freeform 21"/>
            <p:cNvSpPr/>
            <p:nvPr/>
          </p:nvSpPr>
          <p:spPr bwMode="auto">
            <a:xfrm>
              <a:off x="593" y="1548"/>
              <a:ext cx="3256" cy="2270"/>
            </a:xfrm>
            <a:custGeom>
              <a:avLst/>
              <a:gdLst>
                <a:gd name="T0" fmla="*/ 314 w 636"/>
                <a:gd name="T1" fmla="*/ 40 h 443"/>
                <a:gd name="T2" fmla="*/ 129 w 636"/>
                <a:gd name="T3" fmla="*/ 29 h 443"/>
                <a:gd name="T4" fmla="*/ 0 w 636"/>
                <a:gd name="T5" fmla="*/ 221 h 443"/>
                <a:gd name="T6" fmla="*/ 129 w 636"/>
                <a:gd name="T7" fmla="*/ 414 h 443"/>
                <a:gd name="T8" fmla="*/ 314 w 636"/>
                <a:gd name="T9" fmla="*/ 403 h 443"/>
                <a:gd name="T10" fmla="*/ 636 w 636"/>
                <a:gd name="T11" fmla="*/ 221 h 443"/>
                <a:gd name="T12" fmla="*/ 314 w 636"/>
                <a:gd name="T13" fmla="*/ 40 h 443"/>
              </a:gdLst>
              <a:ahLst/>
              <a:cxnLst>
                <a:cxn ang="0">
                  <a:pos x="T0" y="T1"/>
                </a:cxn>
                <a:cxn ang="0">
                  <a:pos x="T2" y="T3"/>
                </a:cxn>
                <a:cxn ang="0">
                  <a:pos x="T4" y="T5"/>
                </a:cxn>
                <a:cxn ang="0">
                  <a:pos x="T6" y="T7"/>
                </a:cxn>
                <a:cxn ang="0">
                  <a:pos x="T8" y="T9"/>
                </a:cxn>
                <a:cxn ang="0">
                  <a:pos x="T10" y="T11"/>
                </a:cxn>
                <a:cxn ang="0">
                  <a:pos x="T12" y="T13"/>
                </a:cxn>
              </a:cxnLst>
              <a:rect l="0" t="0" r="r" b="b"/>
              <a:pathLst>
                <a:path w="636" h="443">
                  <a:moveTo>
                    <a:pt x="314" y="40"/>
                  </a:moveTo>
                  <a:cubicBezTo>
                    <a:pt x="259" y="4"/>
                    <a:pt x="188" y="0"/>
                    <a:pt x="129" y="29"/>
                  </a:cubicBezTo>
                  <a:cubicBezTo>
                    <a:pt x="52" y="67"/>
                    <a:pt x="0" y="139"/>
                    <a:pt x="0" y="221"/>
                  </a:cubicBezTo>
                  <a:cubicBezTo>
                    <a:pt x="0" y="304"/>
                    <a:pt x="52" y="376"/>
                    <a:pt x="129" y="414"/>
                  </a:cubicBezTo>
                  <a:cubicBezTo>
                    <a:pt x="188" y="443"/>
                    <a:pt x="259" y="439"/>
                    <a:pt x="314" y="403"/>
                  </a:cubicBezTo>
                  <a:cubicBezTo>
                    <a:pt x="636" y="221"/>
                    <a:pt x="636" y="221"/>
                    <a:pt x="636" y="221"/>
                  </a:cubicBezTo>
                  <a:lnTo>
                    <a:pt x="314" y="40"/>
                  </a:lnTo>
                  <a:close/>
                </a:path>
              </a:pathLst>
            </a:custGeom>
            <a:noFill/>
            <a:ln w="7938" cap="flat">
              <a:solidFill>
                <a:srgbClr val="D9D8D8"/>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Freeform 22"/>
            <p:cNvSpPr/>
            <p:nvPr/>
          </p:nvSpPr>
          <p:spPr bwMode="auto">
            <a:xfrm>
              <a:off x="532" y="1512"/>
              <a:ext cx="3317" cy="2342"/>
            </a:xfrm>
            <a:custGeom>
              <a:avLst/>
              <a:gdLst>
                <a:gd name="T0" fmla="*/ 326 w 648"/>
                <a:gd name="T1" fmla="*/ 43 h 457"/>
                <a:gd name="T2" fmla="*/ 133 w 648"/>
                <a:gd name="T3" fmla="*/ 30 h 457"/>
                <a:gd name="T4" fmla="*/ 0 w 648"/>
                <a:gd name="T5" fmla="*/ 228 h 457"/>
                <a:gd name="T6" fmla="*/ 133 w 648"/>
                <a:gd name="T7" fmla="*/ 427 h 457"/>
                <a:gd name="T8" fmla="*/ 326 w 648"/>
                <a:gd name="T9" fmla="*/ 414 h 457"/>
                <a:gd name="T10" fmla="*/ 648 w 648"/>
                <a:gd name="T11" fmla="*/ 228 h 457"/>
                <a:gd name="T12" fmla="*/ 326 w 648"/>
                <a:gd name="T13" fmla="*/ 43 h 457"/>
              </a:gdLst>
              <a:ahLst/>
              <a:cxnLst>
                <a:cxn ang="0">
                  <a:pos x="T0" y="T1"/>
                </a:cxn>
                <a:cxn ang="0">
                  <a:pos x="T2" y="T3"/>
                </a:cxn>
                <a:cxn ang="0">
                  <a:pos x="T4" y="T5"/>
                </a:cxn>
                <a:cxn ang="0">
                  <a:pos x="T6" y="T7"/>
                </a:cxn>
                <a:cxn ang="0">
                  <a:pos x="T8" y="T9"/>
                </a:cxn>
                <a:cxn ang="0">
                  <a:pos x="T10" y="T11"/>
                </a:cxn>
                <a:cxn ang="0">
                  <a:pos x="T12" y="T13"/>
                </a:cxn>
              </a:cxnLst>
              <a:rect l="0" t="0" r="r" b="b"/>
              <a:pathLst>
                <a:path w="648" h="457">
                  <a:moveTo>
                    <a:pt x="326" y="43"/>
                  </a:moveTo>
                  <a:cubicBezTo>
                    <a:pt x="269" y="5"/>
                    <a:pt x="195" y="0"/>
                    <a:pt x="133" y="30"/>
                  </a:cubicBezTo>
                  <a:cubicBezTo>
                    <a:pt x="54" y="69"/>
                    <a:pt x="0" y="143"/>
                    <a:pt x="0" y="228"/>
                  </a:cubicBezTo>
                  <a:cubicBezTo>
                    <a:pt x="0" y="314"/>
                    <a:pt x="54" y="388"/>
                    <a:pt x="133" y="427"/>
                  </a:cubicBezTo>
                  <a:cubicBezTo>
                    <a:pt x="195" y="457"/>
                    <a:pt x="269" y="452"/>
                    <a:pt x="326" y="414"/>
                  </a:cubicBezTo>
                  <a:cubicBezTo>
                    <a:pt x="648" y="228"/>
                    <a:pt x="648" y="228"/>
                    <a:pt x="648" y="228"/>
                  </a:cubicBezTo>
                  <a:lnTo>
                    <a:pt x="326" y="43"/>
                  </a:lnTo>
                  <a:close/>
                </a:path>
              </a:pathLst>
            </a:custGeom>
            <a:noFill/>
            <a:ln w="7938" cap="flat">
              <a:solidFill>
                <a:srgbClr val="DBDAD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Freeform 23"/>
            <p:cNvSpPr/>
            <p:nvPr/>
          </p:nvSpPr>
          <p:spPr bwMode="auto">
            <a:xfrm>
              <a:off x="476" y="1476"/>
              <a:ext cx="3373" cy="2414"/>
            </a:xfrm>
            <a:custGeom>
              <a:avLst/>
              <a:gdLst>
                <a:gd name="T0" fmla="*/ 337 w 659"/>
                <a:gd name="T1" fmla="*/ 45 h 471"/>
                <a:gd name="T2" fmla="*/ 137 w 659"/>
                <a:gd name="T3" fmla="*/ 32 h 471"/>
                <a:gd name="T4" fmla="*/ 0 w 659"/>
                <a:gd name="T5" fmla="*/ 235 h 471"/>
                <a:gd name="T6" fmla="*/ 137 w 659"/>
                <a:gd name="T7" fmla="*/ 439 h 471"/>
                <a:gd name="T8" fmla="*/ 337 w 659"/>
                <a:gd name="T9" fmla="*/ 426 h 471"/>
                <a:gd name="T10" fmla="*/ 659 w 659"/>
                <a:gd name="T11" fmla="*/ 235 h 471"/>
                <a:gd name="T12" fmla="*/ 337 w 659"/>
                <a:gd name="T13" fmla="*/ 45 h 471"/>
              </a:gdLst>
              <a:ahLst/>
              <a:cxnLst>
                <a:cxn ang="0">
                  <a:pos x="T0" y="T1"/>
                </a:cxn>
                <a:cxn ang="0">
                  <a:pos x="T2" y="T3"/>
                </a:cxn>
                <a:cxn ang="0">
                  <a:pos x="T4" y="T5"/>
                </a:cxn>
                <a:cxn ang="0">
                  <a:pos x="T6" y="T7"/>
                </a:cxn>
                <a:cxn ang="0">
                  <a:pos x="T8" y="T9"/>
                </a:cxn>
                <a:cxn ang="0">
                  <a:pos x="T10" y="T11"/>
                </a:cxn>
                <a:cxn ang="0">
                  <a:pos x="T12" y="T13"/>
                </a:cxn>
              </a:cxnLst>
              <a:rect l="0" t="0" r="r" b="b"/>
              <a:pathLst>
                <a:path w="659" h="471">
                  <a:moveTo>
                    <a:pt x="337" y="45"/>
                  </a:moveTo>
                  <a:cubicBezTo>
                    <a:pt x="278" y="5"/>
                    <a:pt x="201" y="0"/>
                    <a:pt x="137" y="32"/>
                  </a:cubicBezTo>
                  <a:cubicBezTo>
                    <a:pt x="55" y="72"/>
                    <a:pt x="0" y="148"/>
                    <a:pt x="0" y="235"/>
                  </a:cubicBezTo>
                  <a:cubicBezTo>
                    <a:pt x="0" y="323"/>
                    <a:pt x="55" y="399"/>
                    <a:pt x="137" y="439"/>
                  </a:cubicBezTo>
                  <a:cubicBezTo>
                    <a:pt x="201" y="471"/>
                    <a:pt x="278" y="466"/>
                    <a:pt x="337" y="426"/>
                  </a:cubicBezTo>
                  <a:cubicBezTo>
                    <a:pt x="659" y="235"/>
                    <a:pt x="659" y="235"/>
                    <a:pt x="659" y="235"/>
                  </a:cubicBezTo>
                  <a:lnTo>
                    <a:pt x="337" y="45"/>
                  </a:lnTo>
                  <a:close/>
                </a:path>
              </a:pathLst>
            </a:custGeom>
            <a:noFill/>
            <a:ln w="7938" cap="flat">
              <a:solidFill>
                <a:srgbClr val="DDDDD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24"/>
            <p:cNvSpPr/>
            <p:nvPr/>
          </p:nvSpPr>
          <p:spPr bwMode="auto">
            <a:xfrm>
              <a:off x="419" y="1440"/>
              <a:ext cx="3430" cy="2486"/>
            </a:xfrm>
            <a:custGeom>
              <a:avLst/>
              <a:gdLst>
                <a:gd name="T0" fmla="*/ 348 w 670"/>
                <a:gd name="T1" fmla="*/ 47 h 485"/>
                <a:gd name="T2" fmla="*/ 141 w 670"/>
                <a:gd name="T3" fmla="*/ 33 h 485"/>
                <a:gd name="T4" fmla="*/ 0 w 670"/>
                <a:gd name="T5" fmla="*/ 242 h 485"/>
                <a:gd name="T6" fmla="*/ 141 w 670"/>
                <a:gd name="T7" fmla="*/ 452 h 485"/>
                <a:gd name="T8" fmla="*/ 348 w 670"/>
                <a:gd name="T9" fmla="*/ 438 h 485"/>
                <a:gd name="T10" fmla="*/ 670 w 670"/>
                <a:gd name="T11" fmla="*/ 242 h 485"/>
                <a:gd name="T12" fmla="*/ 348 w 670"/>
                <a:gd name="T13" fmla="*/ 47 h 485"/>
              </a:gdLst>
              <a:ahLst/>
              <a:cxnLst>
                <a:cxn ang="0">
                  <a:pos x="T0" y="T1"/>
                </a:cxn>
                <a:cxn ang="0">
                  <a:pos x="T2" y="T3"/>
                </a:cxn>
                <a:cxn ang="0">
                  <a:pos x="T4" y="T5"/>
                </a:cxn>
                <a:cxn ang="0">
                  <a:pos x="T6" y="T7"/>
                </a:cxn>
                <a:cxn ang="0">
                  <a:pos x="T8" y="T9"/>
                </a:cxn>
                <a:cxn ang="0">
                  <a:pos x="T10" y="T11"/>
                </a:cxn>
                <a:cxn ang="0">
                  <a:pos x="T12" y="T13"/>
                </a:cxn>
              </a:cxnLst>
              <a:rect l="0" t="0" r="r" b="b"/>
              <a:pathLst>
                <a:path w="670" h="485">
                  <a:moveTo>
                    <a:pt x="348" y="47"/>
                  </a:moveTo>
                  <a:cubicBezTo>
                    <a:pt x="287" y="6"/>
                    <a:pt x="207" y="0"/>
                    <a:pt x="141" y="33"/>
                  </a:cubicBezTo>
                  <a:cubicBezTo>
                    <a:pt x="56" y="74"/>
                    <a:pt x="0" y="153"/>
                    <a:pt x="0" y="242"/>
                  </a:cubicBezTo>
                  <a:cubicBezTo>
                    <a:pt x="0" y="332"/>
                    <a:pt x="56" y="410"/>
                    <a:pt x="141" y="452"/>
                  </a:cubicBezTo>
                  <a:cubicBezTo>
                    <a:pt x="207" y="485"/>
                    <a:pt x="287" y="479"/>
                    <a:pt x="348" y="438"/>
                  </a:cubicBezTo>
                  <a:cubicBezTo>
                    <a:pt x="670" y="242"/>
                    <a:pt x="670" y="242"/>
                    <a:pt x="670" y="242"/>
                  </a:cubicBezTo>
                  <a:lnTo>
                    <a:pt x="348" y="47"/>
                  </a:lnTo>
                  <a:close/>
                </a:path>
              </a:pathLst>
            </a:custGeom>
            <a:noFill/>
            <a:ln w="7938" cap="flat">
              <a:solidFill>
                <a:srgbClr val="E0DFD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25"/>
            <p:cNvSpPr/>
            <p:nvPr/>
          </p:nvSpPr>
          <p:spPr bwMode="auto">
            <a:xfrm>
              <a:off x="358" y="1405"/>
              <a:ext cx="3491" cy="2557"/>
            </a:xfrm>
            <a:custGeom>
              <a:avLst/>
              <a:gdLst>
                <a:gd name="T0" fmla="*/ 360 w 682"/>
                <a:gd name="T1" fmla="*/ 50 h 499"/>
                <a:gd name="T2" fmla="*/ 145 w 682"/>
                <a:gd name="T3" fmla="*/ 34 h 499"/>
                <a:gd name="T4" fmla="*/ 0 w 682"/>
                <a:gd name="T5" fmla="*/ 249 h 499"/>
                <a:gd name="T6" fmla="*/ 145 w 682"/>
                <a:gd name="T7" fmla="*/ 465 h 499"/>
                <a:gd name="T8" fmla="*/ 360 w 682"/>
                <a:gd name="T9" fmla="*/ 449 h 499"/>
                <a:gd name="T10" fmla="*/ 682 w 682"/>
                <a:gd name="T11" fmla="*/ 249 h 499"/>
                <a:gd name="T12" fmla="*/ 360 w 682"/>
                <a:gd name="T13" fmla="*/ 50 h 499"/>
              </a:gdLst>
              <a:ahLst/>
              <a:cxnLst>
                <a:cxn ang="0">
                  <a:pos x="T0" y="T1"/>
                </a:cxn>
                <a:cxn ang="0">
                  <a:pos x="T2" y="T3"/>
                </a:cxn>
                <a:cxn ang="0">
                  <a:pos x="T4" y="T5"/>
                </a:cxn>
                <a:cxn ang="0">
                  <a:pos x="T6" y="T7"/>
                </a:cxn>
                <a:cxn ang="0">
                  <a:pos x="T8" y="T9"/>
                </a:cxn>
                <a:cxn ang="0">
                  <a:pos x="T10" y="T11"/>
                </a:cxn>
                <a:cxn ang="0">
                  <a:pos x="T12" y="T13"/>
                </a:cxn>
              </a:cxnLst>
              <a:rect l="0" t="0" r="r" b="b"/>
              <a:pathLst>
                <a:path w="682" h="499">
                  <a:moveTo>
                    <a:pt x="360" y="50"/>
                  </a:moveTo>
                  <a:cubicBezTo>
                    <a:pt x="296" y="6"/>
                    <a:pt x="214" y="0"/>
                    <a:pt x="145" y="34"/>
                  </a:cubicBezTo>
                  <a:cubicBezTo>
                    <a:pt x="59" y="77"/>
                    <a:pt x="0" y="157"/>
                    <a:pt x="0" y="249"/>
                  </a:cubicBezTo>
                  <a:cubicBezTo>
                    <a:pt x="0" y="342"/>
                    <a:pt x="59" y="422"/>
                    <a:pt x="145" y="465"/>
                  </a:cubicBezTo>
                  <a:cubicBezTo>
                    <a:pt x="214" y="499"/>
                    <a:pt x="296" y="492"/>
                    <a:pt x="360" y="449"/>
                  </a:cubicBezTo>
                  <a:cubicBezTo>
                    <a:pt x="682" y="249"/>
                    <a:pt x="682" y="249"/>
                    <a:pt x="682" y="249"/>
                  </a:cubicBezTo>
                  <a:lnTo>
                    <a:pt x="360" y="50"/>
                  </a:lnTo>
                  <a:close/>
                </a:path>
              </a:pathLst>
            </a:custGeom>
            <a:noFill/>
            <a:ln w="7938" cap="flat">
              <a:solidFill>
                <a:srgbClr val="E2E1E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Freeform 26"/>
            <p:cNvSpPr/>
            <p:nvPr/>
          </p:nvSpPr>
          <p:spPr bwMode="auto">
            <a:xfrm>
              <a:off x="302" y="1369"/>
              <a:ext cx="3547" cy="2629"/>
            </a:xfrm>
            <a:custGeom>
              <a:avLst/>
              <a:gdLst>
                <a:gd name="T0" fmla="*/ 371 w 693"/>
                <a:gd name="T1" fmla="*/ 52 h 513"/>
                <a:gd name="T2" fmla="*/ 149 w 693"/>
                <a:gd name="T3" fmla="*/ 36 h 513"/>
                <a:gd name="T4" fmla="*/ 0 w 693"/>
                <a:gd name="T5" fmla="*/ 256 h 513"/>
                <a:gd name="T6" fmla="*/ 149 w 693"/>
                <a:gd name="T7" fmla="*/ 477 h 513"/>
                <a:gd name="T8" fmla="*/ 371 w 693"/>
                <a:gd name="T9" fmla="*/ 461 h 513"/>
                <a:gd name="T10" fmla="*/ 693 w 693"/>
                <a:gd name="T11" fmla="*/ 256 h 513"/>
                <a:gd name="T12" fmla="*/ 371 w 693"/>
                <a:gd name="T13" fmla="*/ 52 h 513"/>
              </a:gdLst>
              <a:ahLst/>
              <a:cxnLst>
                <a:cxn ang="0">
                  <a:pos x="T0" y="T1"/>
                </a:cxn>
                <a:cxn ang="0">
                  <a:pos x="T2" y="T3"/>
                </a:cxn>
                <a:cxn ang="0">
                  <a:pos x="T4" y="T5"/>
                </a:cxn>
                <a:cxn ang="0">
                  <a:pos x="T6" y="T7"/>
                </a:cxn>
                <a:cxn ang="0">
                  <a:pos x="T8" y="T9"/>
                </a:cxn>
                <a:cxn ang="0">
                  <a:pos x="T10" y="T11"/>
                </a:cxn>
                <a:cxn ang="0">
                  <a:pos x="T12" y="T13"/>
                </a:cxn>
              </a:cxnLst>
              <a:rect l="0" t="0" r="r" b="b"/>
              <a:pathLst>
                <a:path w="693" h="513">
                  <a:moveTo>
                    <a:pt x="371" y="52"/>
                  </a:moveTo>
                  <a:cubicBezTo>
                    <a:pt x="305" y="7"/>
                    <a:pt x="220" y="0"/>
                    <a:pt x="149" y="36"/>
                  </a:cubicBezTo>
                  <a:cubicBezTo>
                    <a:pt x="60" y="80"/>
                    <a:pt x="0" y="162"/>
                    <a:pt x="0" y="256"/>
                  </a:cubicBezTo>
                  <a:cubicBezTo>
                    <a:pt x="0" y="351"/>
                    <a:pt x="60" y="433"/>
                    <a:pt x="149" y="477"/>
                  </a:cubicBezTo>
                  <a:cubicBezTo>
                    <a:pt x="220" y="513"/>
                    <a:pt x="305" y="506"/>
                    <a:pt x="371" y="461"/>
                  </a:cubicBezTo>
                  <a:cubicBezTo>
                    <a:pt x="693" y="256"/>
                    <a:pt x="693" y="256"/>
                    <a:pt x="693" y="256"/>
                  </a:cubicBezTo>
                  <a:lnTo>
                    <a:pt x="371" y="52"/>
                  </a:lnTo>
                  <a:close/>
                </a:path>
              </a:pathLst>
            </a:custGeom>
            <a:noFill/>
            <a:ln w="7938" cap="flat">
              <a:solidFill>
                <a:srgbClr val="E4E3E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Freeform 27"/>
            <p:cNvSpPr/>
            <p:nvPr/>
          </p:nvSpPr>
          <p:spPr bwMode="auto">
            <a:xfrm>
              <a:off x="240" y="1333"/>
              <a:ext cx="3609" cy="2701"/>
            </a:xfrm>
            <a:custGeom>
              <a:avLst/>
              <a:gdLst>
                <a:gd name="T0" fmla="*/ 383 w 705"/>
                <a:gd name="T1" fmla="*/ 54 h 527"/>
                <a:gd name="T2" fmla="*/ 153 w 705"/>
                <a:gd name="T3" fmla="*/ 37 h 527"/>
                <a:gd name="T4" fmla="*/ 0 w 705"/>
                <a:gd name="T5" fmla="*/ 263 h 527"/>
                <a:gd name="T6" fmla="*/ 153 w 705"/>
                <a:gd name="T7" fmla="*/ 490 h 527"/>
                <a:gd name="T8" fmla="*/ 383 w 705"/>
                <a:gd name="T9" fmla="*/ 473 h 527"/>
                <a:gd name="T10" fmla="*/ 705 w 705"/>
                <a:gd name="T11" fmla="*/ 263 h 527"/>
                <a:gd name="T12" fmla="*/ 383 w 705"/>
                <a:gd name="T13" fmla="*/ 54 h 527"/>
              </a:gdLst>
              <a:ahLst/>
              <a:cxnLst>
                <a:cxn ang="0">
                  <a:pos x="T0" y="T1"/>
                </a:cxn>
                <a:cxn ang="0">
                  <a:pos x="T2" y="T3"/>
                </a:cxn>
                <a:cxn ang="0">
                  <a:pos x="T4" y="T5"/>
                </a:cxn>
                <a:cxn ang="0">
                  <a:pos x="T6" y="T7"/>
                </a:cxn>
                <a:cxn ang="0">
                  <a:pos x="T8" y="T9"/>
                </a:cxn>
                <a:cxn ang="0">
                  <a:pos x="T10" y="T11"/>
                </a:cxn>
                <a:cxn ang="0">
                  <a:pos x="T12" y="T13"/>
                </a:cxn>
              </a:cxnLst>
              <a:rect l="0" t="0" r="r" b="b"/>
              <a:pathLst>
                <a:path w="705" h="527">
                  <a:moveTo>
                    <a:pt x="383" y="54"/>
                  </a:moveTo>
                  <a:cubicBezTo>
                    <a:pt x="315" y="7"/>
                    <a:pt x="227" y="0"/>
                    <a:pt x="153" y="37"/>
                  </a:cubicBezTo>
                  <a:cubicBezTo>
                    <a:pt x="62" y="82"/>
                    <a:pt x="0" y="167"/>
                    <a:pt x="0" y="263"/>
                  </a:cubicBezTo>
                  <a:cubicBezTo>
                    <a:pt x="0" y="360"/>
                    <a:pt x="62" y="445"/>
                    <a:pt x="153" y="490"/>
                  </a:cubicBezTo>
                  <a:cubicBezTo>
                    <a:pt x="227" y="527"/>
                    <a:pt x="315" y="519"/>
                    <a:pt x="383" y="473"/>
                  </a:cubicBezTo>
                  <a:cubicBezTo>
                    <a:pt x="705" y="263"/>
                    <a:pt x="705" y="263"/>
                    <a:pt x="705" y="263"/>
                  </a:cubicBezTo>
                  <a:lnTo>
                    <a:pt x="383" y="54"/>
                  </a:lnTo>
                  <a:close/>
                </a:path>
              </a:pathLst>
            </a:custGeom>
            <a:noFill/>
            <a:ln w="7938" cap="flat">
              <a:solidFill>
                <a:srgbClr val="E6E6E5"/>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Freeform 28"/>
            <p:cNvSpPr/>
            <p:nvPr/>
          </p:nvSpPr>
          <p:spPr bwMode="auto">
            <a:xfrm>
              <a:off x="184" y="1302"/>
              <a:ext cx="3665" cy="2762"/>
            </a:xfrm>
            <a:custGeom>
              <a:avLst/>
              <a:gdLst>
                <a:gd name="T0" fmla="*/ 394 w 716"/>
                <a:gd name="T1" fmla="*/ 55 h 539"/>
                <a:gd name="T2" fmla="*/ 157 w 716"/>
                <a:gd name="T3" fmla="*/ 37 h 539"/>
                <a:gd name="T4" fmla="*/ 0 w 716"/>
                <a:gd name="T5" fmla="*/ 269 h 539"/>
                <a:gd name="T6" fmla="*/ 157 w 716"/>
                <a:gd name="T7" fmla="*/ 502 h 539"/>
                <a:gd name="T8" fmla="*/ 394 w 716"/>
                <a:gd name="T9" fmla="*/ 484 h 539"/>
                <a:gd name="T10" fmla="*/ 716 w 716"/>
                <a:gd name="T11" fmla="*/ 269 h 539"/>
                <a:gd name="T12" fmla="*/ 394 w 716"/>
                <a:gd name="T13" fmla="*/ 55 h 539"/>
              </a:gdLst>
              <a:ahLst/>
              <a:cxnLst>
                <a:cxn ang="0">
                  <a:pos x="T0" y="T1"/>
                </a:cxn>
                <a:cxn ang="0">
                  <a:pos x="T2" y="T3"/>
                </a:cxn>
                <a:cxn ang="0">
                  <a:pos x="T4" y="T5"/>
                </a:cxn>
                <a:cxn ang="0">
                  <a:pos x="T6" y="T7"/>
                </a:cxn>
                <a:cxn ang="0">
                  <a:pos x="T8" y="T9"/>
                </a:cxn>
                <a:cxn ang="0">
                  <a:pos x="T10" y="T11"/>
                </a:cxn>
                <a:cxn ang="0">
                  <a:pos x="T12" y="T13"/>
                </a:cxn>
              </a:cxnLst>
              <a:rect l="0" t="0" r="r" b="b"/>
              <a:pathLst>
                <a:path w="716" h="539">
                  <a:moveTo>
                    <a:pt x="394" y="55"/>
                  </a:moveTo>
                  <a:cubicBezTo>
                    <a:pt x="324" y="7"/>
                    <a:pt x="233" y="0"/>
                    <a:pt x="157" y="37"/>
                  </a:cubicBezTo>
                  <a:cubicBezTo>
                    <a:pt x="63" y="84"/>
                    <a:pt x="0" y="170"/>
                    <a:pt x="0" y="269"/>
                  </a:cubicBezTo>
                  <a:cubicBezTo>
                    <a:pt x="0" y="369"/>
                    <a:pt x="63" y="455"/>
                    <a:pt x="157" y="502"/>
                  </a:cubicBezTo>
                  <a:cubicBezTo>
                    <a:pt x="233" y="539"/>
                    <a:pt x="324" y="532"/>
                    <a:pt x="394" y="484"/>
                  </a:cubicBezTo>
                  <a:cubicBezTo>
                    <a:pt x="716" y="269"/>
                    <a:pt x="716" y="269"/>
                    <a:pt x="716" y="269"/>
                  </a:cubicBezTo>
                  <a:lnTo>
                    <a:pt x="394" y="55"/>
                  </a:lnTo>
                  <a:close/>
                </a:path>
              </a:pathLst>
            </a:custGeom>
            <a:noFill/>
            <a:ln w="7938" cap="flat">
              <a:solidFill>
                <a:srgbClr val="E9E8E8"/>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Freeform 29"/>
            <p:cNvSpPr/>
            <p:nvPr/>
          </p:nvSpPr>
          <p:spPr bwMode="auto">
            <a:xfrm>
              <a:off x="128" y="1266"/>
              <a:ext cx="3721" cy="2834"/>
            </a:xfrm>
            <a:custGeom>
              <a:avLst/>
              <a:gdLst>
                <a:gd name="T0" fmla="*/ 405 w 727"/>
                <a:gd name="T1" fmla="*/ 58 h 553"/>
                <a:gd name="T2" fmla="*/ 161 w 727"/>
                <a:gd name="T3" fmla="*/ 39 h 553"/>
                <a:gd name="T4" fmla="*/ 0 w 727"/>
                <a:gd name="T5" fmla="*/ 276 h 553"/>
                <a:gd name="T6" fmla="*/ 161 w 727"/>
                <a:gd name="T7" fmla="*/ 514 h 553"/>
                <a:gd name="T8" fmla="*/ 405 w 727"/>
                <a:gd name="T9" fmla="*/ 495 h 553"/>
                <a:gd name="T10" fmla="*/ 727 w 727"/>
                <a:gd name="T11" fmla="*/ 276 h 553"/>
                <a:gd name="T12" fmla="*/ 405 w 727"/>
                <a:gd name="T13" fmla="*/ 58 h 553"/>
              </a:gdLst>
              <a:ahLst/>
              <a:cxnLst>
                <a:cxn ang="0">
                  <a:pos x="T0" y="T1"/>
                </a:cxn>
                <a:cxn ang="0">
                  <a:pos x="T2" y="T3"/>
                </a:cxn>
                <a:cxn ang="0">
                  <a:pos x="T4" y="T5"/>
                </a:cxn>
                <a:cxn ang="0">
                  <a:pos x="T6" y="T7"/>
                </a:cxn>
                <a:cxn ang="0">
                  <a:pos x="T8" y="T9"/>
                </a:cxn>
                <a:cxn ang="0">
                  <a:pos x="T10" y="T11"/>
                </a:cxn>
                <a:cxn ang="0">
                  <a:pos x="T12" y="T13"/>
                </a:cxn>
              </a:cxnLst>
              <a:rect l="0" t="0" r="r" b="b"/>
              <a:pathLst>
                <a:path w="727" h="553">
                  <a:moveTo>
                    <a:pt x="405" y="58"/>
                  </a:moveTo>
                  <a:cubicBezTo>
                    <a:pt x="333" y="7"/>
                    <a:pt x="239" y="0"/>
                    <a:pt x="161" y="39"/>
                  </a:cubicBezTo>
                  <a:cubicBezTo>
                    <a:pt x="64" y="86"/>
                    <a:pt x="0" y="175"/>
                    <a:pt x="0" y="276"/>
                  </a:cubicBezTo>
                  <a:cubicBezTo>
                    <a:pt x="0" y="378"/>
                    <a:pt x="64" y="467"/>
                    <a:pt x="161" y="514"/>
                  </a:cubicBezTo>
                  <a:cubicBezTo>
                    <a:pt x="239" y="553"/>
                    <a:pt x="333" y="545"/>
                    <a:pt x="405" y="495"/>
                  </a:cubicBezTo>
                  <a:cubicBezTo>
                    <a:pt x="727" y="276"/>
                    <a:pt x="727" y="276"/>
                    <a:pt x="727" y="276"/>
                  </a:cubicBezTo>
                  <a:lnTo>
                    <a:pt x="405" y="58"/>
                  </a:lnTo>
                  <a:close/>
                </a:path>
              </a:pathLst>
            </a:custGeom>
            <a:noFill/>
            <a:ln w="7938" cap="flat">
              <a:solidFill>
                <a:srgbClr val="EBEAE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30"/>
            <p:cNvSpPr/>
            <p:nvPr/>
          </p:nvSpPr>
          <p:spPr bwMode="auto">
            <a:xfrm>
              <a:off x="66" y="1230"/>
              <a:ext cx="3783" cy="2906"/>
            </a:xfrm>
            <a:custGeom>
              <a:avLst/>
              <a:gdLst>
                <a:gd name="T0" fmla="*/ 417 w 739"/>
                <a:gd name="T1" fmla="*/ 60 h 567"/>
                <a:gd name="T2" fmla="*/ 165 w 739"/>
                <a:gd name="T3" fmla="*/ 40 h 567"/>
                <a:gd name="T4" fmla="*/ 0 w 739"/>
                <a:gd name="T5" fmla="*/ 283 h 567"/>
                <a:gd name="T6" fmla="*/ 165 w 739"/>
                <a:gd name="T7" fmla="*/ 527 h 567"/>
                <a:gd name="T8" fmla="*/ 417 w 739"/>
                <a:gd name="T9" fmla="*/ 507 h 567"/>
                <a:gd name="T10" fmla="*/ 739 w 739"/>
                <a:gd name="T11" fmla="*/ 283 h 567"/>
                <a:gd name="T12" fmla="*/ 417 w 739"/>
                <a:gd name="T13" fmla="*/ 60 h 567"/>
              </a:gdLst>
              <a:ahLst/>
              <a:cxnLst>
                <a:cxn ang="0">
                  <a:pos x="T0" y="T1"/>
                </a:cxn>
                <a:cxn ang="0">
                  <a:pos x="T2" y="T3"/>
                </a:cxn>
                <a:cxn ang="0">
                  <a:pos x="T4" y="T5"/>
                </a:cxn>
                <a:cxn ang="0">
                  <a:pos x="T6" y="T7"/>
                </a:cxn>
                <a:cxn ang="0">
                  <a:pos x="T8" y="T9"/>
                </a:cxn>
                <a:cxn ang="0">
                  <a:pos x="T10" y="T11"/>
                </a:cxn>
                <a:cxn ang="0">
                  <a:pos x="T12" y="T13"/>
                </a:cxn>
              </a:cxnLst>
              <a:rect l="0" t="0" r="r" b="b"/>
              <a:pathLst>
                <a:path w="739" h="567">
                  <a:moveTo>
                    <a:pt x="417" y="60"/>
                  </a:moveTo>
                  <a:cubicBezTo>
                    <a:pt x="343" y="8"/>
                    <a:pt x="246" y="0"/>
                    <a:pt x="165" y="40"/>
                  </a:cubicBezTo>
                  <a:cubicBezTo>
                    <a:pt x="67" y="89"/>
                    <a:pt x="0" y="180"/>
                    <a:pt x="0" y="283"/>
                  </a:cubicBezTo>
                  <a:cubicBezTo>
                    <a:pt x="0" y="387"/>
                    <a:pt x="67" y="478"/>
                    <a:pt x="165" y="527"/>
                  </a:cubicBezTo>
                  <a:cubicBezTo>
                    <a:pt x="246" y="567"/>
                    <a:pt x="343" y="559"/>
                    <a:pt x="417" y="507"/>
                  </a:cubicBezTo>
                  <a:cubicBezTo>
                    <a:pt x="739" y="283"/>
                    <a:pt x="739" y="283"/>
                    <a:pt x="739" y="283"/>
                  </a:cubicBezTo>
                  <a:lnTo>
                    <a:pt x="417" y="60"/>
                  </a:lnTo>
                  <a:close/>
                </a:path>
              </a:pathLst>
            </a:custGeom>
            <a:noFill/>
            <a:ln w="7938" cap="flat">
              <a:solidFill>
                <a:srgbClr val="EDEDE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31"/>
            <p:cNvSpPr/>
            <p:nvPr/>
          </p:nvSpPr>
          <p:spPr bwMode="auto">
            <a:xfrm>
              <a:off x="10" y="1194"/>
              <a:ext cx="3839" cy="2978"/>
            </a:xfrm>
            <a:custGeom>
              <a:avLst/>
              <a:gdLst>
                <a:gd name="T0" fmla="*/ 428 w 750"/>
                <a:gd name="T1" fmla="*/ 62 h 581"/>
                <a:gd name="T2" fmla="*/ 169 w 750"/>
                <a:gd name="T3" fmla="*/ 41 h 581"/>
                <a:gd name="T4" fmla="*/ 0 w 750"/>
                <a:gd name="T5" fmla="*/ 290 h 581"/>
                <a:gd name="T6" fmla="*/ 169 w 750"/>
                <a:gd name="T7" fmla="*/ 540 h 581"/>
                <a:gd name="T8" fmla="*/ 428 w 750"/>
                <a:gd name="T9" fmla="*/ 519 h 581"/>
                <a:gd name="T10" fmla="*/ 750 w 750"/>
                <a:gd name="T11" fmla="*/ 290 h 581"/>
                <a:gd name="T12" fmla="*/ 428 w 750"/>
                <a:gd name="T13" fmla="*/ 62 h 581"/>
              </a:gdLst>
              <a:ahLst/>
              <a:cxnLst>
                <a:cxn ang="0">
                  <a:pos x="T0" y="T1"/>
                </a:cxn>
                <a:cxn ang="0">
                  <a:pos x="T2" y="T3"/>
                </a:cxn>
                <a:cxn ang="0">
                  <a:pos x="T4" y="T5"/>
                </a:cxn>
                <a:cxn ang="0">
                  <a:pos x="T6" y="T7"/>
                </a:cxn>
                <a:cxn ang="0">
                  <a:pos x="T8" y="T9"/>
                </a:cxn>
                <a:cxn ang="0">
                  <a:pos x="T10" y="T11"/>
                </a:cxn>
                <a:cxn ang="0">
                  <a:pos x="T12" y="T13"/>
                </a:cxn>
              </a:cxnLst>
              <a:rect l="0" t="0" r="r" b="b"/>
              <a:pathLst>
                <a:path w="750" h="581">
                  <a:moveTo>
                    <a:pt x="428" y="62"/>
                  </a:moveTo>
                  <a:cubicBezTo>
                    <a:pt x="352" y="8"/>
                    <a:pt x="252" y="0"/>
                    <a:pt x="169" y="41"/>
                  </a:cubicBezTo>
                  <a:cubicBezTo>
                    <a:pt x="68" y="92"/>
                    <a:pt x="0" y="184"/>
                    <a:pt x="0" y="290"/>
                  </a:cubicBezTo>
                  <a:cubicBezTo>
                    <a:pt x="0" y="397"/>
                    <a:pt x="68" y="489"/>
                    <a:pt x="169" y="540"/>
                  </a:cubicBezTo>
                  <a:cubicBezTo>
                    <a:pt x="252" y="581"/>
                    <a:pt x="352" y="572"/>
                    <a:pt x="428" y="519"/>
                  </a:cubicBezTo>
                  <a:cubicBezTo>
                    <a:pt x="750" y="290"/>
                    <a:pt x="750" y="290"/>
                    <a:pt x="750" y="290"/>
                  </a:cubicBezTo>
                  <a:lnTo>
                    <a:pt x="428" y="62"/>
                  </a:lnTo>
                  <a:close/>
                </a:path>
              </a:pathLst>
            </a:custGeom>
            <a:noFill/>
            <a:ln w="7938" cap="flat">
              <a:solidFill>
                <a:srgbClr val="EFEFE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32"/>
            <p:cNvSpPr/>
            <p:nvPr/>
          </p:nvSpPr>
          <p:spPr bwMode="auto">
            <a:xfrm>
              <a:off x="3849" y="2102"/>
              <a:ext cx="2324" cy="1163"/>
            </a:xfrm>
            <a:custGeom>
              <a:avLst/>
              <a:gdLst>
                <a:gd name="T0" fmla="*/ 320 w 454"/>
                <a:gd name="T1" fmla="*/ 8 h 227"/>
                <a:gd name="T2" fmla="*/ 389 w 454"/>
                <a:gd name="T3" fmla="*/ 11 h 227"/>
                <a:gd name="T4" fmla="*/ 454 w 454"/>
                <a:gd name="T5" fmla="*/ 113 h 227"/>
                <a:gd name="T6" fmla="*/ 389 w 454"/>
                <a:gd name="T7" fmla="*/ 216 h 227"/>
                <a:gd name="T8" fmla="*/ 320 w 454"/>
                <a:gd name="T9" fmla="*/ 219 h 227"/>
                <a:gd name="T10" fmla="*/ 0 w 454"/>
                <a:gd name="T11" fmla="*/ 113 h 227"/>
                <a:gd name="T12" fmla="*/ 320 w 454"/>
                <a:gd name="T13" fmla="*/ 8 h 227"/>
              </a:gdLst>
              <a:ahLst/>
              <a:cxnLst>
                <a:cxn ang="0">
                  <a:pos x="T0" y="T1"/>
                </a:cxn>
                <a:cxn ang="0">
                  <a:pos x="T2" y="T3"/>
                </a:cxn>
                <a:cxn ang="0">
                  <a:pos x="T4" y="T5"/>
                </a:cxn>
                <a:cxn ang="0">
                  <a:pos x="T6" y="T7"/>
                </a:cxn>
                <a:cxn ang="0">
                  <a:pos x="T8" y="T9"/>
                </a:cxn>
                <a:cxn ang="0">
                  <a:pos x="T10" y="T11"/>
                </a:cxn>
                <a:cxn ang="0">
                  <a:pos x="T12" y="T13"/>
                </a:cxn>
              </a:cxnLst>
              <a:rect l="0" t="0" r="r" b="b"/>
              <a:pathLst>
                <a:path w="454" h="227">
                  <a:moveTo>
                    <a:pt x="320" y="8"/>
                  </a:moveTo>
                  <a:cubicBezTo>
                    <a:pt x="342" y="0"/>
                    <a:pt x="367" y="1"/>
                    <a:pt x="389" y="11"/>
                  </a:cubicBezTo>
                  <a:cubicBezTo>
                    <a:pt x="427" y="29"/>
                    <a:pt x="454" y="68"/>
                    <a:pt x="454" y="113"/>
                  </a:cubicBezTo>
                  <a:cubicBezTo>
                    <a:pt x="454" y="159"/>
                    <a:pt x="427" y="198"/>
                    <a:pt x="389" y="216"/>
                  </a:cubicBezTo>
                  <a:cubicBezTo>
                    <a:pt x="367" y="226"/>
                    <a:pt x="342" y="227"/>
                    <a:pt x="320" y="219"/>
                  </a:cubicBezTo>
                  <a:cubicBezTo>
                    <a:pt x="0" y="113"/>
                    <a:pt x="0" y="113"/>
                    <a:pt x="0" y="113"/>
                  </a:cubicBezTo>
                  <a:lnTo>
                    <a:pt x="320" y="8"/>
                  </a:lnTo>
                  <a:close/>
                </a:path>
              </a:pathLst>
            </a:custGeom>
            <a:noFill/>
            <a:ln w="7938" cap="flat">
              <a:solidFill>
                <a:srgbClr val="B5B5B5"/>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Freeform 33"/>
            <p:cNvSpPr/>
            <p:nvPr/>
          </p:nvSpPr>
          <p:spPr bwMode="auto">
            <a:xfrm>
              <a:off x="3849" y="2071"/>
              <a:ext cx="2380" cy="1225"/>
            </a:xfrm>
            <a:custGeom>
              <a:avLst/>
              <a:gdLst>
                <a:gd name="T0" fmla="*/ 320 w 465"/>
                <a:gd name="T1" fmla="*/ 9 h 239"/>
                <a:gd name="T2" fmla="*/ 396 w 465"/>
                <a:gd name="T3" fmla="*/ 12 h 239"/>
                <a:gd name="T4" fmla="*/ 465 w 465"/>
                <a:gd name="T5" fmla="*/ 119 h 239"/>
                <a:gd name="T6" fmla="*/ 396 w 465"/>
                <a:gd name="T7" fmla="*/ 227 h 239"/>
                <a:gd name="T8" fmla="*/ 320 w 465"/>
                <a:gd name="T9" fmla="*/ 230 h 239"/>
                <a:gd name="T10" fmla="*/ 0 w 465"/>
                <a:gd name="T11" fmla="*/ 119 h 239"/>
                <a:gd name="T12" fmla="*/ 320 w 465"/>
                <a:gd name="T13" fmla="*/ 9 h 239"/>
              </a:gdLst>
              <a:ahLst/>
              <a:cxnLst>
                <a:cxn ang="0">
                  <a:pos x="T0" y="T1"/>
                </a:cxn>
                <a:cxn ang="0">
                  <a:pos x="T2" y="T3"/>
                </a:cxn>
                <a:cxn ang="0">
                  <a:pos x="T4" y="T5"/>
                </a:cxn>
                <a:cxn ang="0">
                  <a:pos x="T6" y="T7"/>
                </a:cxn>
                <a:cxn ang="0">
                  <a:pos x="T8" y="T9"/>
                </a:cxn>
                <a:cxn ang="0">
                  <a:pos x="T10" y="T11"/>
                </a:cxn>
                <a:cxn ang="0">
                  <a:pos x="T12" y="T13"/>
                </a:cxn>
              </a:cxnLst>
              <a:rect l="0" t="0" r="r" b="b"/>
              <a:pathLst>
                <a:path w="465" h="239">
                  <a:moveTo>
                    <a:pt x="320" y="9"/>
                  </a:moveTo>
                  <a:cubicBezTo>
                    <a:pt x="345" y="0"/>
                    <a:pt x="372" y="0"/>
                    <a:pt x="396" y="12"/>
                  </a:cubicBezTo>
                  <a:cubicBezTo>
                    <a:pt x="437" y="31"/>
                    <a:pt x="465" y="72"/>
                    <a:pt x="465" y="119"/>
                  </a:cubicBezTo>
                  <a:cubicBezTo>
                    <a:pt x="465" y="167"/>
                    <a:pt x="437" y="208"/>
                    <a:pt x="396" y="227"/>
                  </a:cubicBezTo>
                  <a:cubicBezTo>
                    <a:pt x="372" y="239"/>
                    <a:pt x="345" y="239"/>
                    <a:pt x="320" y="230"/>
                  </a:cubicBezTo>
                  <a:cubicBezTo>
                    <a:pt x="0" y="119"/>
                    <a:pt x="0" y="119"/>
                    <a:pt x="0" y="119"/>
                  </a:cubicBezTo>
                  <a:lnTo>
                    <a:pt x="320" y="9"/>
                  </a:lnTo>
                  <a:close/>
                </a:path>
              </a:pathLst>
            </a:custGeom>
            <a:noFill/>
            <a:ln w="7938" cap="flat">
              <a:solidFill>
                <a:srgbClr val="B8B7B7"/>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Freeform 34"/>
            <p:cNvSpPr/>
            <p:nvPr/>
          </p:nvSpPr>
          <p:spPr bwMode="auto">
            <a:xfrm>
              <a:off x="3849" y="2035"/>
              <a:ext cx="2436" cy="1297"/>
            </a:xfrm>
            <a:custGeom>
              <a:avLst/>
              <a:gdLst>
                <a:gd name="T0" fmla="*/ 320 w 476"/>
                <a:gd name="T1" fmla="*/ 11 h 253"/>
                <a:gd name="T2" fmla="*/ 403 w 476"/>
                <a:gd name="T3" fmla="*/ 13 h 253"/>
                <a:gd name="T4" fmla="*/ 476 w 476"/>
                <a:gd name="T5" fmla="*/ 126 h 253"/>
                <a:gd name="T6" fmla="*/ 403 w 476"/>
                <a:gd name="T7" fmla="*/ 240 h 253"/>
                <a:gd name="T8" fmla="*/ 320 w 476"/>
                <a:gd name="T9" fmla="*/ 242 h 253"/>
                <a:gd name="T10" fmla="*/ 0 w 476"/>
                <a:gd name="T11" fmla="*/ 126 h 253"/>
                <a:gd name="T12" fmla="*/ 320 w 476"/>
                <a:gd name="T13" fmla="*/ 11 h 253"/>
              </a:gdLst>
              <a:ahLst/>
              <a:cxnLst>
                <a:cxn ang="0">
                  <a:pos x="T0" y="T1"/>
                </a:cxn>
                <a:cxn ang="0">
                  <a:pos x="T2" y="T3"/>
                </a:cxn>
                <a:cxn ang="0">
                  <a:pos x="T4" y="T5"/>
                </a:cxn>
                <a:cxn ang="0">
                  <a:pos x="T6" y="T7"/>
                </a:cxn>
                <a:cxn ang="0">
                  <a:pos x="T8" y="T9"/>
                </a:cxn>
                <a:cxn ang="0">
                  <a:pos x="T10" y="T11"/>
                </a:cxn>
                <a:cxn ang="0">
                  <a:pos x="T12" y="T13"/>
                </a:cxn>
              </a:cxnLst>
              <a:rect l="0" t="0" r="r" b="b"/>
              <a:pathLst>
                <a:path w="476" h="253">
                  <a:moveTo>
                    <a:pt x="320" y="11"/>
                  </a:moveTo>
                  <a:cubicBezTo>
                    <a:pt x="347" y="0"/>
                    <a:pt x="377" y="1"/>
                    <a:pt x="403" y="13"/>
                  </a:cubicBezTo>
                  <a:cubicBezTo>
                    <a:pt x="447" y="34"/>
                    <a:pt x="476" y="77"/>
                    <a:pt x="476" y="126"/>
                  </a:cubicBezTo>
                  <a:cubicBezTo>
                    <a:pt x="476" y="176"/>
                    <a:pt x="447" y="219"/>
                    <a:pt x="403" y="240"/>
                  </a:cubicBezTo>
                  <a:cubicBezTo>
                    <a:pt x="377" y="252"/>
                    <a:pt x="347" y="253"/>
                    <a:pt x="320" y="242"/>
                  </a:cubicBezTo>
                  <a:cubicBezTo>
                    <a:pt x="0" y="126"/>
                    <a:pt x="0" y="126"/>
                    <a:pt x="0" y="126"/>
                  </a:cubicBezTo>
                  <a:lnTo>
                    <a:pt x="320" y="11"/>
                  </a:lnTo>
                  <a:close/>
                </a:path>
              </a:pathLst>
            </a:custGeom>
            <a:noFill/>
            <a:ln w="7938" cap="flat">
              <a:solidFill>
                <a:srgbClr val="BAB9B9"/>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Freeform 35"/>
            <p:cNvSpPr/>
            <p:nvPr/>
          </p:nvSpPr>
          <p:spPr bwMode="auto">
            <a:xfrm>
              <a:off x="3849" y="2004"/>
              <a:ext cx="2498" cy="1358"/>
            </a:xfrm>
            <a:custGeom>
              <a:avLst/>
              <a:gdLst>
                <a:gd name="T0" fmla="*/ 320 w 488"/>
                <a:gd name="T1" fmla="*/ 13 h 265"/>
                <a:gd name="T2" fmla="*/ 411 w 488"/>
                <a:gd name="T3" fmla="*/ 13 h 265"/>
                <a:gd name="T4" fmla="*/ 488 w 488"/>
                <a:gd name="T5" fmla="*/ 132 h 265"/>
                <a:gd name="T6" fmla="*/ 411 w 488"/>
                <a:gd name="T7" fmla="*/ 252 h 265"/>
                <a:gd name="T8" fmla="*/ 320 w 488"/>
                <a:gd name="T9" fmla="*/ 252 h 265"/>
                <a:gd name="T10" fmla="*/ 0 w 488"/>
                <a:gd name="T11" fmla="*/ 132 h 265"/>
                <a:gd name="T12" fmla="*/ 320 w 488"/>
                <a:gd name="T13" fmla="*/ 13 h 265"/>
              </a:gdLst>
              <a:ahLst/>
              <a:cxnLst>
                <a:cxn ang="0">
                  <a:pos x="T0" y="T1"/>
                </a:cxn>
                <a:cxn ang="0">
                  <a:pos x="T2" y="T3"/>
                </a:cxn>
                <a:cxn ang="0">
                  <a:pos x="T4" y="T5"/>
                </a:cxn>
                <a:cxn ang="0">
                  <a:pos x="T6" y="T7"/>
                </a:cxn>
                <a:cxn ang="0">
                  <a:pos x="T8" y="T9"/>
                </a:cxn>
                <a:cxn ang="0">
                  <a:pos x="T10" y="T11"/>
                </a:cxn>
                <a:cxn ang="0">
                  <a:pos x="T12" y="T13"/>
                </a:cxn>
              </a:cxnLst>
              <a:rect l="0" t="0" r="r" b="b"/>
              <a:pathLst>
                <a:path w="488" h="265">
                  <a:moveTo>
                    <a:pt x="320" y="13"/>
                  </a:moveTo>
                  <a:cubicBezTo>
                    <a:pt x="349" y="0"/>
                    <a:pt x="382" y="0"/>
                    <a:pt x="411" y="13"/>
                  </a:cubicBezTo>
                  <a:cubicBezTo>
                    <a:pt x="456" y="35"/>
                    <a:pt x="488" y="80"/>
                    <a:pt x="488" y="132"/>
                  </a:cubicBezTo>
                  <a:cubicBezTo>
                    <a:pt x="488" y="185"/>
                    <a:pt x="456" y="230"/>
                    <a:pt x="411" y="252"/>
                  </a:cubicBezTo>
                  <a:cubicBezTo>
                    <a:pt x="382" y="265"/>
                    <a:pt x="349" y="265"/>
                    <a:pt x="320" y="252"/>
                  </a:cubicBezTo>
                  <a:cubicBezTo>
                    <a:pt x="0" y="132"/>
                    <a:pt x="0" y="132"/>
                    <a:pt x="0" y="132"/>
                  </a:cubicBezTo>
                  <a:lnTo>
                    <a:pt x="320" y="13"/>
                  </a:lnTo>
                  <a:close/>
                </a:path>
              </a:pathLst>
            </a:custGeom>
            <a:noFill/>
            <a:ln w="7938" cap="flat">
              <a:solidFill>
                <a:srgbClr val="BCBBBB"/>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Freeform 36"/>
            <p:cNvSpPr/>
            <p:nvPr/>
          </p:nvSpPr>
          <p:spPr bwMode="auto">
            <a:xfrm>
              <a:off x="3849" y="1968"/>
              <a:ext cx="2554" cy="1430"/>
            </a:xfrm>
            <a:custGeom>
              <a:avLst/>
              <a:gdLst>
                <a:gd name="T0" fmla="*/ 320 w 499"/>
                <a:gd name="T1" fmla="*/ 15 h 279"/>
                <a:gd name="T2" fmla="*/ 418 w 499"/>
                <a:gd name="T3" fmla="*/ 15 h 279"/>
                <a:gd name="T4" fmla="*/ 499 w 499"/>
                <a:gd name="T5" fmla="*/ 139 h 279"/>
                <a:gd name="T6" fmla="*/ 418 w 499"/>
                <a:gd name="T7" fmla="*/ 264 h 279"/>
                <a:gd name="T8" fmla="*/ 320 w 499"/>
                <a:gd name="T9" fmla="*/ 264 h 279"/>
                <a:gd name="T10" fmla="*/ 0 w 499"/>
                <a:gd name="T11" fmla="*/ 139 h 279"/>
                <a:gd name="T12" fmla="*/ 320 w 499"/>
                <a:gd name="T13" fmla="*/ 15 h 279"/>
              </a:gdLst>
              <a:ahLst/>
              <a:cxnLst>
                <a:cxn ang="0">
                  <a:pos x="T0" y="T1"/>
                </a:cxn>
                <a:cxn ang="0">
                  <a:pos x="T2" y="T3"/>
                </a:cxn>
                <a:cxn ang="0">
                  <a:pos x="T4" y="T5"/>
                </a:cxn>
                <a:cxn ang="0">
                  <a:pos x="T6" y="T7"/>
                </a:cxn>
                <a:cxn ang="0">
                  <a:pos x="T8" y="T9"/>
                </a:cxn>
                <a:cxn ang="0">
                  <a:pos x="T10" y="T11"/>
                </a:cxn>
                <a:cxn ang="0">
                  <a:pos x="T12" y="T13"/>
                </a:cxn>
              </a:cxnLst>
              <a:rect l="0" t="0" r="r" b="b"/>
              <a:pathLst>
                <a:path w="499" h="279">
                  <a:moveTo>
                    <a:pt x="320" y="15"/>
                  </a:moveTo>
                  <a:cubicBezTo>
                    <a:pt x="351" y="0"/>
                    <a:pt x="387" y="0"/>
                    <a:pt x="418" y="15"/>
                  </a:cubicBezTo>
                  <a:cubicBezTo>
                    <a:pt x="466" y="38"/>
                    <a:pt x="499" y="85"/>
                    <a:pt x="499" y="139"/>
                  </a:cubicBezTo>
                  <a:cubicBezTo>
                    <a:pt x="499" y="194"/>
                    <a:pt x="466" y="241"/>
                    <a:pt x="418" y="264"/>
                  </a:cubicBezTo>
                  <a:cubicBezTo>
                    <a:pt x="387" y="279"/>
                    <a:pt x="351" y="279"/>
                    <a:pt x="320" y="264"/>
                  </a:cubicBezTo>
                  <a:cubicBezTo>
                    <a:pt x="0" y="139"/>
                    <a:pt x="0" y="139"/>
                    <a:pt x="0" y="139"/>
                  </a:cubicBezTo>
                  <a:lnTo>
                    <a:pt x="320" y="15"/>
                  </a:lnTo>
                  <a:close/>
                </a:path>
              </a:pathLst>
            </a:custGeom>
            <a:noFill/>
            <a:ln w="7938" cap="flat">
              <a:solidFill>
                <a:srgbClr val="BEBDB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Freeform 37"/>
            <p:cNvSpPr/>
            <p:nvPr/>
          </p:nvSpPr>
          <p:spPr bwMode="auto">
            <a:xfrm>
              <a:off x="3849" y="1932"/>
              <a:ext cx="2615" cy="1502"/>
            </a:xfrm>
            <a:custGeom>
              <a:avLst/>
              <a:gdLst>
                <a:gd name="T0" fmla="*/ 320 w 511"/>
                <a:gd name="T1" fmla="*/ 17 h 293"/>
                <a:gd name="T2" fmla="*/ 426 w 511"/>
                <a:gd name="T3" fmla="*/ 16 h 293"/>
                <a:gd name="T4" fmla="*/ 511 w 511"/>
                <a:gd name="T5" fmla="*/ 146 h 293"/>
                <a:gd name="T6" fmla="*/ 426 w 511"/>
                <a:gd name="T7" fmla="*/ 277 h 293"/>
                <a:gd name="T8" fmla="*/ 320 w 511"/>
                <a:gd name="T9" fmla="*/ 276 h 293"/>
                <a:gd name="T10" fmla="*/ 0 w 511"/>
                <a:gd name="T11" fmla="*/ 146 h 293"/>
                <a:gd name="T12" fmla="*/ 320 w 511"/>
                <a:gd name="T13" fmla="*/ 17 h 293"/>
              </a:gdLst>
              <a:ahLst/>
              <a:cxnLst>
                <a:cxn ang="0">
                  <a:pos x="T0" y="T1"/>
                </a:cxn>
                <a:cxn ang="0">
                  <a:pos x="T2" y="T3"/>
                </a:cxn>
                <a:cxn ang="0">
                  <a:pos x="T4" y="T5"/>
                </a:cxn>
                <a:cxn ang="0">
                  <a:pos x="T6" y="T7"/>
                </a:cxn>
                <a:cxn ang="0">
                  <a:pos x="T8" y="T9"/>
                </a:cxn>
                <a:cxn ang="0">
                  <a:pos x="T10" y="T11"/>
                </a:cxn>
                <a:cxn ang="0">
                  <a:pos x="T12" y="T13"/>
                </a:cxn>
              </a:cxnLst>
              <a:rect l="0" t="0" r="r" b="b"/>
              <a:pathLst>
                <a:path w="511" h="293">
                  <a:moveTo>
                    <a:pt x="320" y="17"/>
                  </a:moveTo>
                  <a:cubicBezTo>
                    <a:pt x="353" y="1"/>
                    <a:pt x="392" y="0"/>
                    <a:pt x="426" y="16"/>
                  </a:cubicBezTo>
                  <a:cubicBezTo>
                    <a:pt x="476" y="40"/>
                    <a:pt x="511" y="90"/>
                    <a:pt x="511" y="146"/>
                  </a:cubicBezTo>
                  <a:cubicBezTo>
                    <a:pt x="511" y="203"/>
                    <a:pt x="476" y="253"/>
                    <a:pt x="426" y="277"/>
                  </a:cubicBezTo>
                  <a:cubicBezTo>
                    <a:pt x="392" y="293"/>
                    <a:pt x="353" y="292"/>
                    <a:pt x="320" y="276"/>
                  </a:cubicBezTo>
                  <a:cubicBezTo>
                    <a:pt x="0" y="146"/>
                    <a:pt x="0" y="146"/>
                    <a:pt x="0" y="146"/>
                  </a:cubicBezTo>
                  <a:lnTo>
                    <a:pt x="320" y="17"/>
                  </a:lnTo>
                  <a:close/>
                </a:path>
              </a:pathLst>
            </a:custGeom>
            <a:noFill/>
            <a:ln w="7938" cap="flat">
              <a:solidFill>
                <a:srgbClr val="C1C0B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Freeform 38"/>
            <p:cNvSpPr/>
            <p:nvPr/>
          </p:nvSpPr>
          <p:spPr bwMode="auto">
            <a:xfrm>
              <a:off x="3849" y="1897"/>
              <a:ext cx="2672" cy="1573"/>
            </a:xfrm>
            <a:custGeom>
              <a:avLst/>
              <a:gdLst>
                <a:gd name="T0" fmla="*/ 320 w 522"/>
                <a:gd name="T1" fmla="*/ 20 h 307"/>
                <a:gd name="T2" fmla="*/ 433 w 522"/>
                <a:gd name="T3" fmla="*/ 17 h 307"/>
                <a:gd name="T4" fmla="*/ 522 w 522"/>
                <a:gd name="T5" fmla="*/ 153 h 307"/>
                <a:gd name="T6" fmla="*/ 433 w 522"/>
                <a:gd name="T7" fmla="*/ 289 h 307"/>
                <a:gd name="T8" fmla="*/ 320 w 522"/>
                <a:gd name="T9" fmla="*/ 287 h 307"/>
                <a:gd name="T10" fmla="*/ 0 w 522"/>
                <a:gd name="T11" fmla="*/ 153 h 307"/>
                <a:gd name="T12" fmla="*/ 320 w 522"/>
                <a:gd name="T13" fmla="*/ 20 h 307"/>
              </a:gdLst>
              <a:ahLst/>
              <a:cxnLst>
                <a:cxn ang="0">
                  <a:pos x="T0" y="T1"/>
                </a:cxn>
                <a:cxn ang="0">
                  <a:pos x="T2" y="T3"/>
                </a:cxn>
                <a:cxn ang="0">
                  <a:pos x="T4" y="T5"/>
                </a:cxn>
                <a:cxn ang="0">
                  <a:pos x="T6" y="T7"/>
                </a:cxn>
                <a:cxn ang="0">
                  <a:pos x="T8" y="T9"/>
                </a:cxn>
                <a:cxn ang="0">
                  <a:pos x="T10" y="T11"/>
                </a:cxn>
                <a:cxn ang="0">
                  <a:pos x="T12" y="T13"/>
                </a:cxn>
              </a:cxnLst>
              <a:rect l="0" t="0" r="r" b="b"/>
              <a:pathLst>
                <a:path w="522" h="307">
                  <a:moveTo>
                    <a:pt x="320" y="20"/>
                  </a:moveTo>
                  <a:cubicBezTo>
                    <a:pt x="355" y="1"/>
                    <a:pt x="397" y="0"/>
                    <a:pt x="433" y="17"/>
                  </a:cubicBezTo>
                  <a:cubicBezTo>
                    <a:pt x="486" y="43"/>
                    <a:pt x="522" y="94"/>
                    <a:pt x="522" y="153"/>
                  </a:cubicBezTo>
                  <a:cubicBezTo>
                    <a:pt x="522" y="213"/>
                    <a:pt x="486" y="264"/>
                    <a:pt x="433" y="289"/>
                  </a:cubicBezTo>
                  <a:cubicBezTo>
                    <a:pt x="397" y="307"/>
                    <a:pt x="355" y="306"/>
                    <a:pt x="320" y="287"/>
                  </a:cubicBezTo>
                  <a:cubicBezTo>
                    <a:pt x="0" y="153"/>
                    <a:pt x="0" y="153"/>
                    <a:pt x="0" y="153"/>
                  </a:cubicBezTo>
                  <a:lnTo>
                    <a:pt x="320" y="20"/>
                  </a:lnTo>
                  <a:close/>
                </a:path>
              </a:pathLst>
            </a:custGeom>
            <a:noFill/>
            <a:ln w="7938" cap="flat">
              <a:solidFill>
                <a:srgbClr val="C3C2C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Freeform 39"/>
            <p:cNvSpPr/>
            <p:nvPr/>
          </p:nvSpPr>
          <p:spPr bwMode="auto">
            <a:xfrm>
              <a:off x="3849" y="1861"/>
              <a:ext cx="2728" cy="1645"/>
            </a:xfrm>
            <a:custGeom>
              <a:avLst/>
              <a:gdLst>
                <a:gd name="T0" fmla="*/ 320 w 533"/>
                <a:gd name="T1" fmla="*/ 22 h 321"/>
                <a:gd name="T2" fmla="*/ 440 w 533"/>
                <a:gd name="T3" fmla="*/ 19 h 321"/>
                <a:gd name="T4" fmla="*/ 533 w 533"/>
                <a:gd name="T5" fmla="*/ 160 h 321"/>
                <a:gd name="T6" fmla="*/ 440 w 533"/>
                <a:gd name="T7" fmla="*/ 302 h 321"/>
                <a:gd name="T8" fmla="*/ 320 w 533"/>
                <a:gd name="T9" fmla="*/ 299 h 321"/>
                <a:gd name="T10" fmla="*/ 0 w 533"/>
                <a:gd name="T11" fmla="*/ 160 h 321"/>
                <a:gd name="T12" fmla="*/ 320 w 533"/>
                <a:gd name="T13" fmla="*/ 22 h 321"/>
              </a:gdLst>
              <a:ahLst/>
              <a:cxnLst>
                <a:cxn ang="0">
                  <a:pos x="T0" y="T1"/>
                </a:cxn>
                <a:cxn ang="0">
                  <a:pos x="T2" y="T3"/>
                </a:cxn>
                <a:cxn ang="0">
                  <a:pos x="T4" y="T5"/>
                </a:cxn>
                <a:cxn ang="0">
                  <a:pos x="T6" y="T7"/>
                </a:cxn>
                <a:cxn ang="0">
                  <a:pos x="T8" y="T9"/>
                </a:cxn>
                <a:cxn ang="0">
                  <a:pos x="T10" y="T11"/>
                </a:cxn>
                <a:cxn ang="0">
                  <a:pos x="T12" y="T13"/>
                </a:cxn>
              </a:cxnLst>
              <a:rect l="0" t="0" r="r" b="b"/>
              <a:pathLst>
                <a:path w="533" h="321">
                  <a:moveTo>
                    <a:pt x="320" y="22"/>
                  </a:moveTo>
                  <a:cubicBezTo>
                    <a:pt x="357" y="2"/>
                    <a:pt x="402" y="0"/>
                    <a:pt x="440" y="19"/>
                  </a:cubicBezTo>
                  <a:cubicBezTo>
                    <a:pt x="496" y="45"/>
                    <a:pt x="533" y="99"/>
                    <a:pt x="533" y="160"/>
                  </a:cubicBezTo>
                  <a:cubicBezTo>
                    <a:pt x="533" y="222"/>
                    <a:pt x="496" y="275"/>
                    <a:pt x="440" y="302"/>
                  </a:cubicBezTo>
                  <a:cubicBezTo>
                    <a:pt x="402" y="321"/>
                    <a:pt x="357" y="319"/>
                    <a:pt x="320" y="299"/>
                  </a:cubicBezTo>
                  <a:cubicBezTo>
                    <a:pt x="0" y="160"/>
                    <a:pt x="0" y="160"/>
                    <a:pt x="0" y="160"/>
                  </a:cubicBezTo>
                  <a:lnTo>
                    <a:pt x="320" y="22"/>
                  </a:lnTo>
                  <a:close/>
                </a:path>
              </a:pathLst>
            </a:custGeom>
            <a:noFill/>
            <a:ln w="7938" cap="flat">
              <a:solidFill>
                <a:srgbClr val="C5C4C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Freeform 40"/>
            <p:cNvSpPr/>
            <p:nvPr/>
          </p:nvSpPr>
          <p:spPr bwMode="auto">
            <a:xfrm>
              <a:off x="3849" y="1825"/>
              <a:ext cx="2790" cy="1717"/>
            </a:xfrm>
            <a:custGeom>
              <a:avLst/>
              <a:gdLst>
                <a:gd name="T0" fmla="*/ 320 w 545"/>
                <a:gd name="T1" fmla="*/ 24 h 335"/>
                <a:gd name="T2" fmla="*/ 448 w 545"/>
                <a:gd name="T3" fmla="*/ 20 h 335"/>
                <a:gd name="T4" fmla="*/ 545 w 545"/>
                <a:gd name="T5" fmla="*/ 167 h 335"/>
                <a:gd name="T6" fmla="*/ 448 w 545"/>
                <a:gd name="T7" fmla="*/ 315 h 335"/>
                <a:gd name="T8" fmla="*/ 320 w 545"/>
                <a:gd name="T9" fmla="*/ 311 h 335"/>
                <a:gd name="T10" fmla="*/ 0 w 545"/>
                <a:gd name="T11" fmla="*/ 167 h 335"/>
                <a:gd name="T12" fmla="*/ 320 w 545"/>
                <a:gd name="T13" fmla="*/ 24 h 335"/>
              </a:gdLst>
              <a:ahLst/>
              <a:cxnLst>
                <a:cxn ang="0">
                  <a:pos x="T0" y="T1"/>
                </a:cxn>
                <a:cxn ang="0">
                  <a:pos x="T2" y="T3"/>
                </a:cxn>
                <a:cxn ang="0">
                  <a:pos x="T4" y="T5"/>
                </a:cxn>
                <a:cxn ang="0">
                  <a:pos x="T6" y="T7"/>
                </a:cxn>
                <a:cxn ang="0">
                  <a:pos x="T8" y="T9"/>
                </a:cxn>
                <a:cxn ang="0">
                  <a:pos x="T10" y="T11"/>
                </a:cxn>
                <a:cxn ang="0">
                  <a:pos x="T12" y="T13"/>
                </a:cxn>
              </a:cxnLst>
              <a:rect l="0" t="0" r="r" b="b"/>
              <a:pathLst>
                <a:path w="545" h="335">
                  <a:moveTo>
                    <a:pt x="320" y="24"/>
                  </a:moveTo>
                  <a:cubicBezTo>
                    <a:pt x="359" y="2"/>
                    <a:pt x="407" y="0"/>
                    <a:pt x="448" y="20"/>
                  </a:cubicBezTo>
                  <a:cubicBezTo>
                    <a:pt x="505" y="48"/>
                    <a:pt x="545" y="104"/>
                    <a:pt x="545" y="167"/>
                  </a:cubicBezTo>
                  <a:cubicBezTo>
                    <a:pt x="545" y="231"/>
                    <a:pt x="505" y="287"/>
                    <a:pt x="448" y="315"/>
                  </a:cubicBezTo>
                  <a:cubicBezTo>
                    <a:pt x="407" y="335"/>
                    <a:pt x="359" y="333"/>
                    <a:pt x="320" y="311"/>
                  </a:cubicBezTo>
                  <a:cubicBezTo>
                    <a:pt x="0" y="167"/>
                    <a:pt x="0" y="167"/>
                    <a:pt x="0" y="167"/>
                  </a:cubicBezTo>
                  <a:lnTo>
                    <a:pt x="320" y="24"/>
                  </a:lnTo>
                  <a:close/>
                </a:path>
              </a:pathLst>
            </a:custGeom>
            <a:noFill/>
            <a:ln w="7938" cap="flat">
              <a:solidFill>
                <a:srgbClr val="C7C6C6"/>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Freeform 41"/>
            <p:cNvSpPr/>
            <p:nvPr/>
          </p:nvSpPr>
          <p:spPr bwMode="auto">
            <a:xfrm>
              <a:off x="3849" y="1794"/>
              <a:ext cx="2846" cy="1778"/>
            </a:xfrm>
            <a:custGeom>
              <a:avLst/>
              <a:gdLst>
                <a:gd name="T0" fmla="*/ 320 w 556"/>
                <a:gd name="T1" fmla="*/ 25 h 347"/>
                <a:gd name="T2" fmla="*/ 455 w 556"/>
                <a:gd name="T3" fmla="*/ 21 h 347"/>
                <a:gd name="T4" fmla="*/ 556 w 556"/>
                <a:gd name="T5" fmla="*/ 173 h 347"/>
                <a:gd name="T6" fmla="*/ 455 w 556"/>
                <a:gd name="T7" fmla="*/ 326 h 347"/>
                <a:gd name="T8" fmla="*/ 320 w 556"/>
                <a:gd name="T9" fmla="*/ 322 h 347"/>
                <a:gd name="T10" fmla="*/ 0 w 556"/>
                <a:gd name="T11" fmla="*/ 173 h 347"/>
                <a:gd name="T12" fmla="*/ 320 w 556"/>
                <a:gd name="T13" fmla="*/ 25 h 347"/>
              </a:gdLst>
              <a:ahLst/>
              <a:cxnLst>
                <a:cxn ang="0">
                  <a:pos x="T0" y="T1"/>
                </a:cxn>
                <a:cxn ang="0">
                  <a:pos x="T2" y="T3"/>
                </a:cxn>
                <a:cxn ang="0">
                  <a:pos x="T4" y="T5"/>
                </a:cxn>
                <a:cxn ang="0">
                  <a:pos x="T6" y="T7"/>
                </a:cxn>
                <a:cxn ang="0">
                  <a:pos x="T8" y="T9"/>
                </a:cxn>
                <a:cxn ang="0">
                  <a:pos x="T10" y="T11"/>
                </a:cxn>
                <a:cxn ang="0">
                  <a:pos x="T12" y="T13"/>
                </a:cxn>
              </a:cxnLst>
              <a:rect l="0" t="0" r="r" b="b"/>
              <a:pathLst>
                <a:path w="556" h="347">
                  <a:moveTo>
                    <a:pt x="320" y="25"/>
                  </a:moveTo>
                  <a:cubicBezTo>
                    <a:pt x="362" y="2"/>
                    <a:pt x="412" y="0"/>
                    <a:pt x="455" y="21"/>
                  </a:cubicBezTo>
                  <a:cubicBezTo>
                    <a:pt x="515" y="50"/>
                    <a:pt x="556" y="107"/>
                    <a:pt x="556" y="173"/>
                  </a:cubicBezTo>
                  <a:cubicBezTo>
                    <a:pt x="556" y="240"/>
                    <a:pt x="515" y="297"/>
                    <a:pt x="455" y="326"/>
                  </a:cubicBezTo>
                  <a:cubicBezTo>
                    <a:pt x="412" y="347"/>
                    <a:pt x="362" y="345"/>
                    <a:pt x="320" y="322"/>
                  </a:cubicBezTo>
                  <a:cubicBezTo>
                    <a:pt x="0" y="173"/>
                    <a:pt x="0" y="173"/>
                    <a:pt x="0" y="173"/>
                  </a:cubicBezTo>
                  <a:lnTo>
                    <a:pt x="320" y="25"/>
                  </a:lnTo>
                  <a:close/>
                </a:path>
              </a:pathLst>
            </a:custGeom>
            <a:noFill/>
            <a:ln w="7938" cap="flat">
              <a:solidFill>
                <a:srgbClr val="C9C8C8"/>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Freeform 42"/>
            <p:cNvSpPr/>
            <p:nvPr/>
          </p:nvSpPr>
          <p:spPr bwMode="auto">
            <a:xfrm>
              <a:off x="3849" y="1758"/>
              <a:ext cx="2902" cy="1850"/>
            </a:xfrm>
            <a:custGeom>
              <a:avLst/>
              <a:gdLst>
                <a:gd name="T0" fmla="*/ 321 w 567"/>
                <a:gd name="T1" fmla="*/ 28 h 361"/>
                <a:gd name="T2" fmla="*/ 462 w 567"/>
                <a:gd name="T3" fmla="*/ 22 h 361"/>
                <a:gd name="T4" fmla="*/ 567 w 567"/>
                <a:gd name="T5" fmla="*/ 180 h 361"/>
                <a:gd name="T6" fmla="*/ 462 w 567"/>
                <a:gd name="T7" fmla="*/ 339 h 361"/>
                <a:gd name="T8" fmla="*/ 321 w 567"/>
                <a:gd name="T9" fmla="*/ 333 h 361"/>
                <a:gd name="T10" fmla="*/ 0 w 567"/>
                <a:gd name="T11" fmla="*/ 180 h 361"/>
                <a:gd name="T12" fmla="*/ 321 w 567"/>
                <a:gd name="T13" fmla="*/ 28 h 361"/>
              </a:gdLst>
              <a:ahLst/>
              <a:cxnLst>
                <a:cxn ang="0">
                  <a:pos x="T0" y="T1"/>
                </a:cxn>
                <a:cxn ang="0">
                  <a:pos x="T2" y="T3"/>
                </a:cxn>
                <a:cxn ang="0">
                  <a:pos x="T4" y="T5"/>
                </a:cxn>
                <a:cxn ang="0">
                  <a:pos x="T6" y="T7"/>
                </a:cxn>
                <a:cxn ang="0">
                  <a:pos x="T8" y="T9"/>
                </a:cxn>
                <a:cxn ang="0">
                  <a:pos x="T10" y="T11"/>
                </a:cxn>
                <a:cxn ang="0">
                  <a:pos x="T12" y="T13"/>
                </a:cxn>
              </a:cxnLst>
              <a:rect l="0" t="0" r="r" b="b"/>
              <a:pathLst>
                <a:path w="567" h="361">
                  <a:moveTo>
                    <a:pt x="321" y="28"/>
                  </a:moveTo>
                  <a:cubicBezTo>
                    <a:pt x="364" y="2"/>
                    <a:pt x="417" y="0"/>
                    <a:pt x="462" y="22"/>
                  </a:cubicBezTo>
                  <a:cubicBezTo>
                    <a:pt x="525" y="52"/>
                    <a:pt x="567" y="112"/>
                    <a:pt x="567" y="180"/>
                  </a:cubicBezTo>
                  <a:cubicBezTo>
                    <a:pt x="567" y="249"/>
                    <a:pt x="525" y="309"/>
                    <a:pt x="462" y="339"/>
                  </a:cubicBezTo>
                  <a:cubicBezTo>
                    <a:pt x="417" y="361"/>
                    <a:pt x="364" y="359"/>
                    <a:pt x="321" y="333"/>
                  </a:cubicBezTo>
                  <a:cubicBezTo>
                    <a:pt x="0" y="180"/>
                    <a:pt x="0" y="180"/>
                    <a:pt x="0" y="180"/>
                  </a:cubicBezTo>
                  <a:lnTo>
                    <a:pt x="321" y="28"/>
                  </a:lnTo>
                  <a:close/>
                </a:path>
              </a:pathLst>
            </a:custGeom>
            <a:noFill/>
            <a:ln w="7938" cap="flat">
              <a:solidFill>
                <a:srgbClr val="CBCBC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Freeform 43"/>
            <p:cNvSpPr/>
            <p:nvPr/>
          </p:nvSpPr>
          <p:spPr bwMode="auto">
            <a:xfrm>
              <a:off x="3849" y="1722"/>
              <a:ext cx="2964" cy="1922"/>
            </a:xfrm>
            <a:custGeom>
              <a:avLst/>
              <a:gdLst>
                <a:gd name="T0" fmla="*/ 321 w 579"/>
                <a:gd name="T1" fmla="*/ 30 h 375"/>
                <a:gd name="T2" fmla="*/ 470 w 579"/>
                <a:gd name="T3" fmla="*/ 23 h 375"/>
                <a:gd name="T4" fmla="*/ 579 w 579"/>
                <a:gd name="T5" fmla="*/ 187 h 375"/>
                <a:gd name="T6" fmla="*/ 470 w 579"/>
                <a:gd name="T7" fmla="*/ 352 h 375"/>
                <a:gd name="T8" fmla="*/ 321 w 579"/>
                <a:gd name="T9" fmla="*/ 345 h 375"/>
                <a:gd name="T10" fmla="*/ 0 w 579"/>
                <a:gd name="T11" fmla="*/ 187 h 375"/>
                <a:gd name="T12" fmla="*/ 321 w 579"/>
                <a:gd name="T13" fmla="*/ 30 h 375"/>
              </a:gdLst>
              <a:ahLst/>
              <a:cxnLst>
                <a:cxn ang="0">
                  <a:pos x="T0" y="T1"/>
                </a:cxn>
                <a:cxn ang="0">
                  <a:pos x="T2" y="T3"/>
                </a:cxn>
                <a:cxn ang="0">
                  <a:pos x="T4" y="T5"/>
                </a:cxn>
                <a:cxn ang="0">
                  <a:pos x="T6" y="T7"/>
                </a:cxn>
                <a:cxn ang="0">
                  <a:pos x="T8" y="T9"/>
                </a:cxn>
                <a:cxn ang="0">
                  <a:pos x="T10" y="T11"/>
                </a:cxn>
                <a:cxn ang="0">
                  <a:pos x="T12" y="T13"/>
                </a:cxn>
              </a:cxnLst>
              <a:rect l="0" t="0" r="r" b="b"/>
              <a:pathLst>
                <a:path w="579" h="375">
                  <a:moveTo>
                    <a:pt x="321" y="30"/>
                  </a:moveTo>
                  <a:cubicBezTo>
                    <a:pt x="366" y="3"/>
                    <a:pt x="422" y="0"/>
                    <a:pt x="470" y="23"/>
                  </a:cubicBezTo>
                  <a:cubicBezTo>
                    <a:pt x="535" y="55"/>
                    <a:pt x="579" y="117"/>
                    <a:pt x="579" y="187"/>
                  </a:cubicBezTo>
                  <a:cubicBezTo>
                    <a:pt x="579" y="258"/>
                    <a:pt x="535" y="320"/>
                    <a:pt x="470" y="352"/>
                  </a:cubicBezTo>
                  <a:cubicBezTo>
                    <a:pt x="422" y="375"/>
                    <a:pt x="366" y="372"/>
                    <a:pt x="321" y="345"/>
                  </a:cubicBezTo>
                  <a:cubicBezTo>
                    <a:pt x="0" y="187"/>
                    <a:pt x="0" y="187"/>
                    <a:pt x="0" y="187"/>
                  </a:cubicBezTo>
                  <a:lnTo>
                    <a:pt x="321" y="30"/>
                  </a:lnTo>
                  <a:close/>
                </a:path>
              </a:pathLst>
            </a:custGeom>
            <a:noFill/>
            <a:ln w="7938" cap="flat">
              <a:solidFill>
                <a:srgbClr val="CECDC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Freeform 44"/>
            <p:cNvSpPr/>
            <p:nvPr/>
          </p:nvSpPr>
          <p:spPr bwMode="auto">
            <a:xfrm>
              <a:off x="3849" y="1686"/>
              <a:ext cx="3020" cy="1994"/>
            </a:xfrm>
            <a:custGeom>
              <a:avLst/>
              <a:gdLst>
                <a:gd name="T0" fmla="*/ 321 w 590"/>
                <a:gd name="T1" fmla="*/ 32 h 389"/>
                <a:gd name="T2" fmla="*/ 477 w 590"/>
                <a:gd name="T3" fmla="*/ 25 h 389"/>
                <a:gd name="T4" fmla="*/ 590 w 590"/>
                <a:gd name="T5" fmla="*/ 194 h 389"/>
                <a:gd name="T6" fmla="*/ 477 w 590"/>
                <a:gd name="T7" fmla="*/ 364 h 389"/>
                <a:gd name="T8" fmla="*/ 321 w 590"/>
                <a:gd name="T9" fmla="*/ 357 h 389"/>
                <a:gd name="T10" fmla="*/ 0 w 590"/>
                <a:gd name="T11" fmla="*/ 194 h 389"/>
                <a:gd name="T12" fmla="*/ 321 w 590"/>
                <a:gd name="T13" fmla="*/ 32 h 389"/>
              </a:gdLst>
              <a:ahLst/>
              <a:cxnLst>
                <a:cxn ang="0">
                  <a:pos x="T0" y="T1"/>
                </a:cxn>
                <a:cxn ang="0">
                  <a:pos x="T2" y="T3"/>
                </a:cxn>
                <a:cxn ang="0">
                  <a:pos x="T4" y="T5"/>
                </a:cxn>
                <a:cxn ang="0">
                  <a:pos x="T6" y="T7"/>
                </a:cxn>
                <a:cxn ang="0">
                  <a:pos x="T8" y="T9"/>
                </a:cxn>
                <a:cxn ang="0">
                  <a:pos x="T10" y="T11"/>
                </a:cxn>
                <a:cxn ang="0">
                  <a:pos x="T12" y="T13"/>
                </a:cxn>
              </a:cxnLst>
              <a:rect l="0" t="0" r="r" b="b"/>
              <a:pathLst>
                <a:path w="590" h="389">
                  <a:moveTo>
                    <a:pt x="321" y="32"/>
                  </a:moveTo>
                  <a:cubicBezTo>
                    <a:pt x="368" y="3"/>
                    <a:pt x="427" y="0"/>
                    <a:pt x="477" y="25"/>
                  </a:cubicBezTo>
                  <a:cubicBezTo>
                    <a:pt x="545" y="57"/>
                    <a:pt x="590" y="121"/>
                    <a:pt x="590" y="194"/>
                  </a:cubicBezTo>
                  <a:cubicBezTo>
                    <a:pt x="590" y="268"/>
                    <a:pt x="545" y="332"/>
                    <a:pt x="477" y="364"/>
                  </a:cubicBezTo>
                  <a:cubicBezTo>
                    <a:pt x="427" y="389"/>
                    <a:pt x="368" y="386"/>
                    <a:pt x="321" y="357"/>
                  </a:cubicBezTo>
                  <a:cubicBezTo>
                    <a:pt x="0" y="194"/>
                    <a:pt x="0" y="194"/>
                    <a:pt x="0" y="194"/>
                  </a:cubicBezTo>
                  <a:lnTo>
                    <a:pt x="321" y="32"/>
                  </a:lnTo>
                  <a:close/>
                </a:path>
              </a:pathLst>
            </a:custGeom>
            <a:noFill/>
            <a:ln w="7938" cap="flat">
              <a:solidFill>
                <a:srgbClr val="D0CFC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Freeform 45"/>
            <p:cNvSpPr/>
            <p:nvPr/>
          </p:nvSpPr>
          <p:spPr bwMode="auto">
            <a:xfrm>
              <a:off x="3849" y="1651"/>
              <a:ext cx="3081" cy="2065"/>
            </a:xfrm>
            <a:custGeom>
              <a:avLst/>
              <a:gdLst>
                <a:gd name="T0" fmla="*/ 321 w 602"/>
                <a:gd name="T1" fmla="*/ 35 h 403"/>
                <a:gd name="T2" fmla="*/ 485 w 602"/>
                <a:gd name="T3" fmla="*/ 26 h 403"/>
                <a:gd name="T4" fmla="*/ 602 w 602"/>
                <a:gd name="T5" fmla="*/ 201 h 403"/>
                <a:gd name="T6" fmla="*/ 485 w 602"/>
                <a:gd name="T7" fmla="*/ 377 h 403"/>
                <a:gd name="T8" fmla="*/ 321 w 602"/>
                <a:gd name="T9" fmla="*/ 368 h 403"/>
                <a:gd name="T10" fmla="*/ 0 w 602"/>
                <a:gd name="T11" fmla="*/ 201 h 403"/>
                <a:gd name="T12" fmla="*/ 321 w 602"/>
                <a:gd name="T13" fmla="*/ 35 h 403"/>
              </a:gdLst>
              <a:ahLst/>
              <a:cxnLst>
                <a:cxn ang="0">
                  <a:pos x="T0" y="T1"/>
                </a:cxn>
                <a:cxn ang="0">
                  <a:pos x="T2" y="T3"/>
                </a:cxn>
                <a:cxn ang="0">
                  <a:pos x="T4" y="T5"/>
                </a:cxn>
                <a:cxn ang="0">
                  <a:pos x="T6" y="T7"/>
                </a:cxn>
                <a:cxn ang="0">
                  <a:pos x="T8" y="T9"/>
                </a:cxn>
                <a:cxn ang="0">
                  <a:pos x="T10" y="T11"/>
                </a:cxn>
                <a:cxn ang="0">
                  <a:pos x="T12" y="T13"/>
                </a:cxn>
              </a:cxnLst>
              <a:rect l="0" t="0" r="r" b="b"/>
              <a:pathLst>
                <a:path w="602" h="403">
                  <a:moveTo>
                    <a:pt x="321" y="35"/>
                  </a:moveTo>
                  <a:cubicBezTo>
                    <a:pt x="370" y="4"/>
                    <a:pt x="432" y="0"/>
                    <a:pt x="485" y="26"/>
                  </a:cubicBezTo>
                  <a:cubicBezTo>
                    <a:pt x="554" y="60"/>
                    <a:pt x="602" y="126"/>
                    <a:pt x="602" y="201"/>
                  </a:cubicBezTo>
                  <a:cubicBezTo>
                    <a:pt x="602" y="277"/>
                    <a:pt x="554" y="343"/>
                    <a:pt x="485" y="377"/>
                  </a:cubicBezTo>
                  <a:cubicBezTo>
                    <a:pt x="432" y="403"/>
                    <a:pt x="370" y="399"/>
                    <a:pt x="321" y="368"/>
                  </a:cubicBezTo>
                  <a:cubicBezTo>
                    <a:pt x="0" y="201"/>
                    <a:pt x="0" y="201"/>
                    <a:pt x="0" y="201"/>
                  </a:cubicBezTo>
                  <a:lnTo>
                    <a:pt x="321" y="35"/>
                  </a:lnTo>
                  <a:close/>
                </a:path>
              </a:pathLst>
            </a:custGeom>
            <a:noFill/>
            <a:ln w="7938" cap="flat">
              <a:solidFill>
                <a:srgbClr val="D2D1D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Freeform 46"/>
            <p:cNvSpPr/>
            <p:nvPr/>
          </p:nvSpPr>
          <p:spPr bwMode="auto">
            <a:xfrm>
              <a:off x="3849" y="1615"/>
              <a:ext cx="3138" cy="2137"/>
            </a:xfrm>
            <a:custGeom>
              <a:avLst/>
              <a:gdLst>
                <a:gd name="T0" fmla="*/ 321 w 613"/>
                <a:gd name="T1" fmla="*/ 37 h 417"/>
                <a:gd name="T2" fmla="*/ 492 w 613"/>
                <a:gd name="T3" fmla="*/ 27 h 417"/>
                <a:gd name="T4" fmla="*/ 613 w 613"/>
                <a:gd name="T5" fmla="*/ 208 h 417"/>
                <a:gd name="T6" fmla="*/ 492 w 613"/>
                <a:gd name="T7" fmla="*/ 390 h 417"/>
                <a:gd name="T8" fmla="*/ 321 w 613"/>
                <a:gd name="T9" fmla="*/ 380 h 417"/>
                <a:gd name="T10" fmla="*/ 0 w 613"/>
                <a:gd name="T11" fmla="*/ 208 h 417"/>
                <a:gd name="T12" fmla="*/ 321 w 613"/>
                <a:gd name="T13" fmla="*/ 37 h 417"/>
              </a:gdLst>
              <a:ahLst/>
              <a:cxnLst>
                <a:cxn ang="0">
                  <a:pos x="T0" y="T1"/>
                </a:cxn>
                <a:cxn ang="0">
                  <a:pos x="T2" y="T3"/>
                </a:cxn>
                <a:cxn ang="0">
                  <a:pos x="T4" y="T5"/>
                </a:cxn>
                <a:cxn ang="0">
                  <a:pos x="T6" y="T7"/>
                </a:cxn>
                <a:cxn ang="0">
                  <a:pos x="T8" y="T9"/>
                </a:cxn>
                <a:cxn ang="0">
                  <a:pos x="T10" y="T11"/>
                </a:cxn>
                <a:cxn ang="0">
                  <a:pos x="T12" y="T13"/>
                </a:cxn>
              </a:cxnLst>
              <a:rect l="0" t="0" r="r" b="b"/>
              <a:pathLst>
                <a:path w="613" h="417">
                  <a:moveTo>
                    <a:pt x="321" y="37"/>
                  </a:moveTo>
                  <a:cubicBezTo>
                    <a:pt x="372" y="4"/>
                    <a:pt x="437" y="0"/>
                    <a:pt x="492" y="27"/>
                  </a:cubicBezTo>
                  <a:cubicBezTo>
                    <a:pt x="564" y="63"/>
                    <a:pt x="613" y="130"/>
                    <a:pt x="613" y="208"/>
                  </a:cubicBezTo>
                  <a:cubicBezTo>
                    <a:pt x="613" y="286"/>
                    <a:pt x="564" y="354"/>
                    <a:pt x="492" y="390"/>
                  </a:cubicBezTo>
                  <a:cubicBezTo>
                    <a:pt x="437" y="417"/>
                    <a:pt x="372" y="413"/>
                    <a:pt x="321" y="380"/>
                  </a:cubicBezTo>
                  <a:cubicBezTo>
                    <a:pt x="0" y="208"/>
                    <a:pt x="0" y="208"/>
                    <a:pt x="0" y="208"/>
                  </a:cubicBezTo>
                  <a:lnTo>
                    <a:pt x="321" y="37"/>
                  </a:lnTo>
                  <a:close/>
                </a:path>
              </a:pathLst>
            </a:custGeom>
            <a:noFill/>
            <a:ln w="7938" cap="flat">
              <a:solidFill>
                <a:srgbClr val="D4D4D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Freeform 47"/>
            <p:cNvSpPr/>
            <p:nvPr/>
          </p:nvSpPr>
          <p:spPr bwMode="auto">
            <a:xfrm>
              <a:off x="3849" y="1579"/>
              <a:ext cx="3194" cy="2209"/>
            </a:xfrm>
            <a:custGeom>
              <a:avLst/>
              <a:gdLst>
                <a:gd name="T0" fmla="*/ 321 w 624"/>
                <a:gd name="T1" fmla="*/ 39 h 431"/>
                <a:gd name="T2" fmla="*/ 499 w 624"/>
                <a:gd name="T3" fmla="*/ 29 h 431"/>
                <a:gd name="T4" fmla="*/ 624 w 624"/>
                <a:gd name="T5" fmla="*/ 215 h 431"/>
                <a:gd name="T6" fmla="*/ 499 w 624"/>
                <a:gd name="T7" fmla="*/ 402 h 431"/>
                <a:gd name="T8" fmla="*/ 321 w 624"/>
                <a:gd name="T9" fmla="*/ 392 h 431"/>
                <a:gd name="T10" fmla="*/ 0 w 624"/>
                <a:gd name="T11" fmla="*/ 215 h 431"/>
                <a:gd name="T12" fmla="*/ 321 w 624"/>
                <a:gd name="T13" fmla="*/ 39 h 431"/>
              </a:gdLst>
              <a:ahLst/>
              <a:cxnLst>
                <a:cxn ang="0">
                  <a:pos x="T0" y="T1"/>
                </a:cxn>
                <a:cxn ang="0">
                  <a:pos x="T2" y="T3"/>
                </a:cxn>
                <a:cxn ang="0">
                  <a:pos x="T4" y="T5"/>
                </a:cxn>
                <a:cxn ang="0">
                  <a:pos x="T6" y="T7"/>
                </a:cxn>
                <a:cxn ang="0">
                  <a:pos x="T8" y="T9"/>
                </a:cxn>
                <a:cxn ang="0">
                  <a:pos x="T10" y="T11"/>
                </a:cxn>
                <a:cxn ang="0">
                  <a:pos x="T12" y="T13"/>
                </a:cxn>
              </a:cxnLst>
              <a:rect l="0" t="0" r="r" b="b"/>
              <a:pathLst>
                <a:path w="624" h="431">
                  <a:moveTo>
                    <a:pt x="321" y="39"/>
                  </a:moveTo>
                  <a:cubicBezTo>
                    <a:pt x="374" y="5"/>
                    <a:pt x="442" y="0"/>
                    <a:pt x="499" y="29"/>
                  </a:cubicBezTo>
                  <a:cubicBezTo>
                    <a:pt x="574" y="65"/>
                    <a:pt x="624" y="135"/>
                    <a:pt x="624" y="215"/>
                  </a:cubicBezTo>
                  <a:cubicBezTo>
                    <a:pt x="624" y="296"/>
                    <a:pt x="574" y="366"/>
                    <a:pt x="499" y="402"/>
                  </a:cubicBezTo>
                  <a:cubicBezTo>
                    <a:pt x="442" y="431"/>
                    <a:pt x="374" y="426"/>
                    <a:pt x="321" y="392"/>
                  </a:cubicBezTo>
                  <a:cubicBezTo>
                    <a:pt x="0" y="215"/>
                    <a:pt x="0" y="215"/>
                    <a:pt x="0" y="215"/>
                  </a:cubicBezTo>
                  <a:lnTo>
                    <a:pt x="321" y="39"/>
                  </a:lnTo>
                  <a:close/>
                </a:path>
              </a:pathLst>
            </a:custGeom>
            <a:noFill/>
            <a:ln w="7938" cap="flat">
              <a:solidFill>
                <a:srgbClr val="D7D6D5"/>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Freeform 48"/>
            <p:cNvSpPr/>
            <p:nvPr/>
          </p:nvSpPr>
          <p:spPr bwMode="auto">
            <a:xfrm>
              <a:off x="3849" y="1548"/>
              <a:ext cx="3255" cy="2270"/>
            </a:xfrm>
            <a:custGeom>
              <a:avLst/>
              <a:gdLst>
                <a:gd name="T0" fmla="*/ 321 w 636"/>
                <a:gd name="T1" fmla="*/ 40 h 443"/>
                <a:gd name="T2" fmla="*/ 507 w 636"/>
                <a:gd name="T3" fmla="*/ 29 h 443"/>
                <a:gd name="T4" fmla="*/ 636 w 636"/>
                <a:gd name="T5" fmla="*/ 221 h 443"/>
                <a:gd name="T6" fmla="*/ 507 w 636"/>
                <a:gd name="T7" fmla="*/ 414 h 443"/>
                <a:gd name="T8" fmla="*/ 321 w 636"/>
                <a:gd name="T9" fmla="*/ 403 h 443"/>
                <a:gd name="T10" fmla="*/ 0 w 636"/>
                <a:gd name="T11" fmla="*/ 221 h 443"/>
                <a:gd name="T12" fmla="*/ 321 w 636"/>
                <a:gd name="T13" fmla="*/ 40 h 443"/>
              </a:gdLst>
              <a:ahLst/>
              <a:cxnLst>
                <a:cxn ang="0">
                  <a:pos x="T0" y="T1"/>
                </a:cxn>
                <a:cxn ang="0">
                  <a:pos x="T2" y="T3"/>
                </a:cxn>
                <a:cxn ang="0">
                  <a:pos x="T4" y="T5"/>
                </a:cxn>
                <a:cxn ang="0">
                  <a:pos x="T6" y="T7"/>
                </a:cxn>
                <a:cxn ang="0">
                  <a:pos x="T8" y="T9"/>
                </a:cxn>
                <a:cxn ang="0">
                  <a:pos x="T10" y="T11"/>
                </a:cxn>
                <a:cxn ang="0">
                  <a:pos x="T12" y="T13"/>
                </a:cxn>
              </a:cxnLst>
              <a:rect l="0" t="0" r="r" b="b"/>
              <a:pathLst>
                <a:path w="636" h="443">
                  <a:moveTo>
                    <a:pt x="321" y="40"/>
                  </a:moveTo>
                  <a:cubicBezTo>
                    <a:pt x="376" y="4"/>
                    <a:pt x="447" y="0"/>
                    <a:pt x="507" y="29"/>
                  </a:cubicBezTo>
                  <a:cubicBezTo>
                    <a:pt x="584" y="67"/>
                    <a:pt x="636" y="139"/>
                    <a:pt x="636" y="221"/>
                  </a:cubicBezTo>
                  <a:cubicBezTo>
                    <a:pt x="636" y="304"/>
                    <a:pt x="584" y="376"/>
                    <a:pt x="507" y="414"/>
                  </a:cubicBezTo>
                  <a:cubicBezTo>
                    <a:pt x="447" y="443"/>
                    <a:pt x="376" y="439"/>
                    <a:pt x="321" y="403"/>
                  </a:cubicBezTo>
                  <a:cubicBezTo>
                    <a:pt x="0" y="221"/>
                    <a:pt x="0" y="221"/>
                    <a:pt x="0" y="221"/>
                  </a:cubicBezTo>
                  <a:lnTo>
                    <a:pt x="321" y="40"/>
                  </a:lnTo>
                  <a:close/>
                </a:path>
              </a:pathLst>
            </a:custGeom>
            <a:noFill/>
            <a:ln w="7938" cap="flat">
              <a:solidFill>
                <a:srgbClr val="D9D8D8"/>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Freeform 49"/>
            <p:cNvSpPr/>
            <p:nvPr/>
          </p:nvSpPr>
          <p:spPr bwMode="auto">
            <a:xfrm>
              <a:off x="3849" y="1512"/>
              <a:ext cx="3312" cy="2342"/>
            </a:xfrm>
            <a:custGeom>
              <a:avLst/>
              <a:gdLst>
                <a:gd name="T0" fmla="*/ 321 w 647"/>
                <a:gd name="T1" fmla="*/ 43 h 457"/>
                <a:gd name="T2" fmla="*/ 514 w 647"/>
                <a:gd name="T3" fmla="*/ 30 h 457"/>
                <a:gd name="T4" fmla="*/ 647 w 647"/>
                <a:gd name="T5" fmla="*/ 228 h 457"/>
                <a:gd name="T6" fmla="*/ 514 w 647"/>
                <a:gd name="T7" fmla="*/ 427 h 457"/>
                <a:gd name="T8" fmla="*/ 321 w 647"/>
                <a:gd name="T9" fmla="*/ 414 h 457"/>
                <a:gd name="T10" fmla="*/ 0 w 647"/>
                <a:gd name="T11" fmla="*/ 228 h 457"/>
                <a:gd name="T12" fmla="*/ 321 w 647"/>
                <a:gd name="T13" fmla="*/ 43 h 457"/>
              </a:gdLst>
              <a:ahLst/>
              <a:cxnLst>
                <a:cxn ang="0">
                  <a:pos x="T0" y="T1"/>
                </a:cxn>
                <a:cxn ang="0">
                  <a:pos x="T2" y="T3"/>
                </a:cxn>
                <a:cxn ang="0">
                  <a:pos x="T4" y="T5"/>
                </a:cxn>
                <a:cxn ang="0">
                  <a:pos x="T6" y="T7"/>
                </a:cxn>
                <a:cxn ang="0">
                  <a:pos x="T8" y="T9"/>
                </a:cxn>
                <a:cxn ang="0">
                  <a:pos x="T10" y="T11"/>
                </a:cxn>
                <a:cxn ang="0">
                  <a:pos x="T12" y="T13"/>
                </a:cxn>
              </a:cxnLst>
              <a:rect l="0" t="0" r="r" b="b"/>
              <a:pathLst>
                <a:path w="647" h="457">
                  <a:moveTo>
                    <a:pt x="321" y="43"/>
                  </a:moveTo>
                  <a:cubicBezTo>
                    <a:pt x="379" y="5"/>
                    <a:pt x="452" y="0"/>
                    <a:pt x="514" y="30"/>
                  </a:cubicBezTo>
                  <a:cubicBezTo>
                    <a:pt x="593" y="69"/>
                    <a:pt x="647" y="143"/>
                    <a:pt x="647" y="228"/>
                  </a:cubicBezTo>
                  <a:cubicBezTo>
                    <a:pt x="647" y="314"/>
                    <a:pt x="593" y="388"/>
                    <a:pt x="514" y="427"/>
                  </a:cubicBezTo>
                  <a:cubicBezTo>
                    <a:pt x="452" y="457"/>
                    <a:pt x="379" y="452"/>
                    <a:pt x="321" y="414"/>
                  </a:cubicBezTo>
                  <a:cubicBezTo>
                    <a:pt x="0" y="228"/>
                    <a:pt x="0" y="228"/>
                    <a:pt x="0" y="228"/>
                  </a:cubicBezTo>
                  <a:lnTo>
                    <a:pt x="321" y="43"/>
                  </a:lnTo>
                  <a:close/>
                </a:path>
              </a:pathLst>
            </a:custGeom>
            <a:noFill/>
            <a:ln w="7938" cap="flat">
              <a:solidFill>
                <a:srgbClr val="DBDAD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Freeform 50"/>
            <p:cNvSpPr/>
            <p:nvPr/>
          </p:nvSpPr>
          <p:spPr bwMode="auto">
            <a:xfrm>
              <a:off x="3849" y="1476"/>
              <a:ext cx="3368" cy="2414"/>
            </a:xfrm>
            <a:custGeom>
              <a:avLst/>
              <a:gdLst>
                <a:gd name="T0" fmla="*/ 321 w 658"/>
                <a:gd name="T1" fmla="*/ 45 h 471"/>
                <a:gd name="T2" fmla="*/ 521 w 658"/>
                <a:gd name="T3" fmla="*/ 32 h 471"/>
                <a:gd name="T4" fmla="*/ 658 w 658"/>
                <a:gd name="T5" fmla="*/ 235 h 471"/>
                <a:gd name="T6" fmla="*/ 521 w 658"/>
                <a:gd name="T7" fmla="*/ 439 h 471"/>
                <a:gd name="T8" fmla="*/ 321 w 658"/>
                <a:gd name="T9" fmla="*/ 426 h 471"/>
                <a:gd name="T10" fmla="*/ 0 w 658"/>
                <a:gd name="T11" fmla="*/ 235 h 471"/>
                <a:gd name="T12" fmla="*/ 321 w 658"/>
                <a:gd name="T13" fmla="*/ 45 h 471"/>
              </a:gdLst>
              <a:ahLst/>
              <a:cxnLst>
                <a:cxn ang="0">
                  <a:pos x="T0" y="T1"/>
                </a:cxn>
                <a:cxn ang="0">
                  <a:pos x="T2" y="T3"/>
                </a:cxn>
                <a:cxn ang="0">
                  <a:pos x="T4" y="T5"/>
                </a:cxn>
                <a:cxn ang="0">
                  <a:pos x="T6" y="T7"/>
                </a:cxn>
                <a:cxn ang="0">
                  <a:pos x="T8" y="T9"/>
                </a:cxn>
                <a:cxn ang="0">
                  <a:pos x="T10" y="T11"/>
                </a:cxn>
                <a:cxn ang="0">
                  <a:pos x="T12" y="T13"/>
                </a:cxn>
              </a:cxnLst>
              <a:rect l="0" t="0" r="r" b="b"/>
              <a:pathLst>
                <a:path w="658" h="471">
                  <a:moveTo>
                    <a:pt x="321" y="45"/>
                  </a:moveTo>
                  <a:cubicBezTo>
                    <a:pt x="381" y="5"/>
                    <a:pt x="457" y="0"/>
                    <a:pt x="521" y="32"/>
                  </a:cubicBezTo>
                  <a:cubicBezTo>
                    <a:pt x="603" y="72"/>
                    <a:pt x="658" y="148"/>
                    <a:pt x="658" y="235"/>
                  </a:cubicBezTo>
                  <a:cubicBezTo>
                    <a:pt x="658" y="323"/>
                    <a:pt x="603" y="399"/>
                    <a:pt x="521" y="439"/>
                  </a:cubicBezTo>
                  <a:cubicBezTo>
                    <a:pt x="457" y="471"/>
                    <a:pt x="381" y="466"/>
                    <a:pt x="321" y="426"/>
                  </a:cubicBezTo>
                  <a:cubicBezTo>
                    <a:pt x="0" y="235"/>
                    <a:pt x="0" y="235"/>
                    <a:pt x="0" y="235"/>
                  </a:cubicBezTo>
                  <a:lnTo>
                    <a:pt x="321" y="45"/>
                  </a:lnTo>
                  <a:close/>
                </a:path>
              </a:pathLst>
            </a:custGeom>
            <a:noFill/>
            <a:ln w="7938" cap="flat">
              <a:solidFill>
                <a:srgbClr val="DDDDD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Freeform 51"/>
            <p:cNvSpPr/>
            <p:nvPr/>
          </p:nvSpPr>
          <p:spPr bwMode="auto">
            <a:xfrm>
              <a:off x="3849" y="1440"/>
              <a:ext cx="3429" cy="2486"/>
            </a:xfrm>
            <a:custGeom>
              <a:avLst/>
              <a:gdLst>
                <a:gd name="T0" fmla="*/ 321 w 670"/>
                <a:gd name="T1" fmla="*/ 47 h 485"/>
                <a:gd name="T2" fmla="*/ 529 w 670"/>
                <a:gd name="T3" fmla="*/ 33 h 485"/>
                <a:gd name="T4" fmla="*/ 670 w 670"/>
                <a:gd name="T5" fmla="*/ 242 h 485"/>
                <a:gd name="T6" fmla="*/ 529 w 670"/>
                <a:gd name="T7" fmla="*/ 452 h 485"/>
                <a:gd name="T8" fmla="*/ 321 w 670"/>
                <a:gd name="T9" fmla="*/ 438 h 485"/>
                <a:gd name="T10" fmla="*/ 0 w 670"/>
                <a:gd name="T11" fmla="*/ 242 h 485"/>
                <a:gd name="T12" fmla="*/ 321 w 670"/>
                <a:gd name="T13" fmla="*/ 47 h 485"/>
              </a:gdLst>
              <a:ahLst/>
              <a:cxnLst>
                <a:cxn ang="0">
                  <a:pos x="T0" y="T1"/>
                </a:cxn>
                <a:cxn ang="0">
                  <a:pos x="T2" y="T3"/>
                </a:cxn>
                <a:cxn ang="0">
                  <a:pos x="T4" y="T5"/>
                </a:cxn>
                <a:cxn ang="0">
                  <a:pos x="T6" y="T7"/>
                </a:cxn>
                <a:cxn ang="0">
                  <a:pos x="T8" y="T9"/>
                </a:cxn>
                <a:cxn ang="0">
                  <a:pos x="T10" y="T11"/>
                </a:cxn>
                <a:cxn ang="0">
                  <a:pos x="T12" y="T13"/>
                </a:cxn>
              </a:cxnLst>
              <a:rect l="0" t="0" r="r" b="b"/>
              <a:pathLst>
                <a:path w="670" h="485">
                  <a:moveTo>
                    <a:pt x="321" y="47"/>
                  </a:moveTo>
                  <a:cubicBezTo>
                    <a:pt x="383" y="6"/>
                    <a:pt x="462" y="0"/>
                    <a:pt x="529" y="33"/>
                  </a:cubicBezTo>
                  <a:cubicBezTo>
                    <a:pt x="613" y="74"/>
                    <a:pt x="670" y="153"/>
                    <a:pt x="670" y="242"/>
                  </a:cubicBezTo>
                  <a:cubicBezTo>
                    <a:pt x="670" y="332"/>
                    <a:pt x="613" y="410"/>
                    <a:pt x="529" y="452"/>
                  </a:cubicBezTo>
                  <a:cubicBezTo>
                    <a:pt x="462" y="485"/>
                    <a:pt x="383" y="479"/>
                    <a:pt x="321" y="438"/>
                  </a:cubicBezTo>
                  <a:cubicBezTo>
                    <a:pt x="0" y="242"/>
                    <a:pt x="0" y="242"/>
                    <a:pt x="0" y="242"/>
                  </a:cubicBezTo>
                  <a:lnTo>
                    <a:pt x="321" y="47"/>
                  </a:lnTo>
                  <a:close/>
                </a:path>
              </a:pathLst>
            </a:custGeom>
            <a:noFill/>
            <a:ln w="7938" cap="flat">
              <a:solidFill>
                <a:srgbClr val="E0DFD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Freeform 52"/>
            <p:cNvSpPr/>
            <p:nvPr/>
          </p:nvSpPr>
          <p:spPr bwMode="auto">
            <a:xfrm>
              <a:off x="3849" y="1405"/>
              <a:ext cx="3486" cy="2557"/>
            </a:xfrm>
            <a:custGeom>
              <a:avLst/>
              <a:gdLst>
                <a:gd name="T0" fmla="*/ 321 w 681"/>
                <a:gd name="T1" fmla="*/ 50 h 499"/>
                <a:gd name="T2" fmla="*/ 536 w 681"/>
                <a:gd name="T3" fmla="*/ 34 h 499"/>
                <a:gd name="T4" fmla="*/ 681 w 681"/>
                <a:gd name="T5" fmla="*/ 249 h 499"/>
                <a:gd name="T6" fmla="*/ 536 w 681"/>
                <a:gd name="T7" fmla="*/ 465 h 499"/>
                <a:gd name="T8" fmla="*/ 321 w 681"/>
                <a:gd name="T9" fmla="*/ 449 h 499"/>
                <a:gd name="T10" fmla="*/ 0 w 681"/>
                <a:gd name="T11" fmla="*/ 249 h 499"/>
                <a:gd name="T12" fmla="*/ 321 w 681"/>
                <a:gd name="T13" fmla="*/ 50 h 499"/>
              </a:gdLst>
              <a:ahLst/>
              <a:cxnLst>
                <a:cxn ang="0">
                  <a:pos x="T0" y="T1"/>
                </a:cxn>
                <a:cxn ang="0">
                  <a:pos x="T2" y="T3"/>
                </a:cxn>
                <a:cxn ang="0">
                  <a:pos x="T4" y="T5"/>
                </a:cxn>
                <a:cxn ang="0">
                  <a:pos x="T6" y="T7"/>
                </a:cxn>
                <a:cxn ang="0">
                  <a:pos x="T8" y="T9"/>
                </a:cxn>
                <a:cxn ang="0">
                  <a:pos x="T10" y="T11"/>
                </a:cxn>
                <a:cxn ang="0">
                  <a:pos x="T12" y="T13"/>
                </a:cxn>
              </a:cxnLst>
              <a:rect l="0" t="0" r="r" b="b"/>
              <a:pathLst>
                <a:path w="681" h="499">
                  <a:moveTo>
                    <a:pt x="321" y="50"/>
                  </a:moveTo>
                  <a:cubicBezTo>
                    <a:pt x="385" y="6"/>
                    <a:pt x="467" y="0"/>
                    <a:pt x="536" y="34"/>
                  </a:cubicBezTo>
                  <a:cubicBezTo>
                    <a:pt x="623" y="77"/>
                    <a:pt x="681" y="157"/>
                    <a:pt x="681" y="249"/>
                  </a:cubicBezTo>
                  <a:cubicBezTo>
                    <a:pt x="681" y="342"/>
                    <a:pt x="623" y="422"/>
                    <a:pt x="536" y="465"/>
                  </a:cubicBezTo>
                  <a:cubicBezTo>
                    <a:pt x="467" y="499"/>
                    <a:pt x="385" y="492"/>
                    <a:pt x="321" y="449"/>
                  </a:cubicBezTo>
                  <a:cubicBezTo>
                    <a:pt x="0" y="249"/>
                    <a:pt x="0" y="249"/>
                    <a:pt x="0" y="249"/>
                  </a:cubicBezTo>
                  <a:lnTo>
                    <a:pt x="321" y="50"/>
                  </a:lnTo>
                  <a:close/>
                </a:path>
              </a:pathLst>
            </a:custGeom>
            <a:noFill/>
            <a:ln w="7938" cap="flat">
              <a:solidFill>
                <a:srgbClr val="E2E1E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Freeform 53"/>
            <p:cNvSpPr/>
            <p:nvPr/>
          </p:nvSpPr>
          <p:spPr bwMode="auto">
            <a:xfrm>
              <a:off x="3849" y="1369"/>
              <a:ext cx="3547" cy="2629"/>
            </a:xfrm>
            <a:custGeom>
              <a:avLst/>
              <a:gdLst>
                <a:gd name="T0" fmla="*/ 321 w 693"/>
                <a:gd name="T1" fmla="*/ 52 h 513"/>
                <a:gd name="T2" fmla="*/ 544 w 693"/>
                <a:gd name="T3" fmla="*/ 36 h 513"/>
                <a:gd name="T4" fmla="*/ 693 w 693"/>
                <a:gd name="T5" fmla="*/ 256 h 513"/>
                <a:gd name="T6" fmla="*/ 544 w 693"/>
                <a:gd name="T7" fmla="*/ 477 h 513"/>
                <a:gd name="T8" fmla="*/ 321 w 693"/>
                <a:gd name="T9" fmla="*/ 461 h 513"/>
                <a:gd name="T10" fmla="*/ 0 w 693"/>
                <a:gd name="T11" fmla="*/ 256 h 513"/>
                <a:gd name="T12" fmla="*/ 321 w 693"/>
                <a:gd name="T13" fmla="*/ 52 h 513"/>
              </a:gdLst>
              <a:ahLst/>
              <a:cxnLst>
                <a:cxn ang="0">
                  <a:pos x="T0" y="T1"/>
                </a:cxn>
                <a:cxn ang="0">
                  <a:pos x="T2" y="T3"/>
                </a:cxn>
                <a:cxn ang="0">
                  <a:pos x="T4" y="T5"/>
                </a:cxn>
                <a:cxn ang="0">
                  <a:pos x="T6" y="T7"/>
                </a:cxn>
                <a:cxn ang="0">
                  <a:pos x="T8" y="T9"/>
                </a:cxn>
                <a:cxn ang="0">
                  <a:pos x="T10" y="T11"/>
                </a:cxn>
                <a:cxn ang="0">
                  <a:pos x="T12" y="T13"/>
                </a:cxn>
              </a:cxnLst>
              <a:rect l="0" t="0" r="r" b="b"/>
              <a:pathLst>
                <a:path w="693" h="513">
                  <a:moveTo>
                    <a:pt x="321" y="52"/>
                  </a:moveTo>
                  <a:cubicBezTo>
                    <a:pt x="387" y="7"/>
                    <a:pt x="472" y="0"/>
                    <a:pt x="544" y="36"/>
                  </a:cubicBezTo>
                  <a:cubicBezTo>
                    <a:pt x="633" y="80"/>
                    <a:pt x="693" y="162"/>
                    <a:pt x="693" y="256"/>
                  </a:cubicBezTo>
                  <a:cubicBezTo>
                    <a:pt x="693" y="351"/>
                    <a:pt x="633" y="433"/>
                    <a:pt x="544" y="477"/>
                  </a:cubicBezTo>
                  <a:cubicBezTo>
                    <a:pt x="472" y="513"/>
                    <a:pt x="387" y="506"/>
                    <a:pt x="321" y="461"/>
                  </a:cubicBezTo>
                  <a:cubicBezTo>
                    <a:pt x="0" y="256"/>
                    <a:pt x="0" y="256"/>
                    <a:pt x="0" y="256"/>
                  </a:cubicBezTo>
                  <a:lnTo>
                    <a:pt x="321" y="52"/>
                  </a:lnTo>
                  <a:close/>
                </a:path>
              </a:pathLst>
            </a:custGeom>
            <a:noFill/>
            <a:ln w="7938" cap="flat">
              <a:solidFill>
                <a:srgbClr val="E4E3E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Freeform 54"/>
            <p:cNvSpPr/>
            <p:nvPr/>
          </p:nvSpPr>
          <p:spPr bwMode="auto">
            <a:xfrm>
              <a:off x="3849" y="1333"/>
              <a:ext cx="3603" cy="2701"/>
            </a:xfrm>
            <a:custGeom>
              <a:avLst/>
              <a:gdLst>
                <a:gd name="T0" fmla="*/ 321 w 704"/>
                <a:gd name="T1" fmla="*/ 54 h 527"/>
                <a:gd name="T2" fmla="*/ 551 w 704"/>
                <a:gd name="T3" fmla="*/ 37 h 527"/>
                <a:gd name="T4" fmla="*/ 704 w 704"/>
                <a:gd name="T5" fmla="*/ 263 h 527"/>
                <a:gd name="T6" fmla="*/ 551 w 704"/>
                <a:gd name="T7" fmla="*/ 490 h 527"/>
                <a:gd name="T8" fmla="*/ 321 w 704"/>
                <a:gd name="T9" fmla="*/ 473 h 527"/>
                <a:gd name="T10" fmla="*/ 0 w 704"/>
                <a:gd name="T11" fmla="*/ 263 h 527"/>
                <a:gd name="T12" fmla="*/ 321 w 704"/>
                <a:gd name="T13" fmla="*/ 54 h 527"/>
              </a:gdLst>
              <a:ahLst/>
              <a:cxnLst>
                <a:cxn ang="0">
                  <a:pos x="T0" y="T1"/>
                </a:cxn>
                <a:cxn ang="0">
                  <a:pos x="T2" y="T3"/>
                </a:cxn>
                <a:cxn ang="0">
                  <a:pos x="T4" y="T5"/>
                </a:cxn>
                <a:cxn ang="0">
                  <a:pos x="T6" y="T7"/>
                </a:cxn>
                <a:cxn ang="0">
                  <a:pos x="T8" y="T9"/>
                </a:cxn>
                <a:cxn ang="0">
                  <a:pos x="T10" y="T11"/>
                </a:cxn>
                <a:cxn ang="0">
                  <a:pos x="T12" y="T13"/>
                </a:cxn>
              </a:cxnLst>
              <a:rect l="0" t="0" r="r" b="b"/>
              <a:pathLst>
                <a:path w="704" h="527">
                  <a:moveTo>
                    <a:pt x="321" y="54"/>
                  </a:moveTo>
                  <a:cubicBezTo>
                    <a:pt x="389" y="7"/>
                    <a:pt x="477" y="0"/>
                    <a:pt x="551" y="37"/>
                  </a:cubicBezTo>
                  <a:cubicBezTo>
                    <a:pt x="642" y="82"/>
                    <a:pt x="704" y="167"/>
                    <a:pt x="704" y="263"/>
                  </a:cubicBezTo>
                  <a:cubicBezTo>
                    <a:pt x="704" y="360"/>
                    <a:pt x="642" y="445"/>
                    <a:pt x="551" y="490"/>
                  </a:cubicBezTo>
                  <a:cubicBezTo>
                    <a:pt x="477" y="527"/>
                    <a:pt x="389" y="519"/>
                    <a:pt x="321" y="473"/>
                  </a:cubicBezTo>
                  <a:cubicBezTo>
                    <a:pt x="0" y="263"/>
                    <a:pt x="0" y="263"/>
                    <a:pt x="0" y="263"/>
                  </a:cubicBezTo>
                  <a:lnTo>
                    <a:pt x="321" y="54"/>
                  </a:lnTo>
                  <a:close/>
                </a:path>
              </a:pathLst>
            </a:custGeom>
            <a:noFill/>
            <a:ln w="7938" cap="flat">
              <a:solidFill>
                <a:srgbClr val="E6E6E5"/>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 name="Freeform 55"/>
            <p:cNvSpPr/>
            <p:nvPr/>
          </p:nvSpPr>
          <p:spPr bwMode="auto">
            <a:xfrm>
              <a:off x="3849" y="1302"/>
              <a:ext cx="3660" cy="2762"/>
            </a:xfrm>
            <a:custGeom>
              <a:avLst/>
              <a:gdLst>
                <a:gd name="T0" fmla="*/ 322 w 715"/>
                <a:gd name="T1" fmla="*/ 55 h 539"/>
                <a:gd name="T2" fmla="*/ 558 w 715"/>
                <a:gd name="T3" fmla="*/ 37 h 539"/>
                <a:gd name="T4" fmla="*/ 715 w 715"/>
                <a:gd name="T5" fmla="*/ 269 h 539"/>
                <a:gd name="T6" fmla="*/ 558 w 715"/>
                <a:gd name="T7" fmla="*/ 502 h 539"/>
                <a:gd name="T8" fmla="*/ 322 w 715"/>
                <a:gd name="T9" fmla="*/ 484 h 539"/>
                <a:gd name="T10" fmla="*/ 0 w 715"/>
                <a:gd name="T11" fmla="*/ 269 h 539"/>
                <a:gd name="T12" fmla="*/ 322 w 715"/>
                <a:gd name="T13" fmla="*/ 55 h 539"/>
              </a:gdLst>
              <a:ahLst/>
              <a:cxnLst>
                <a:cxn ang="0">
                  <a:pos x="T0" y="T1"/>
                </a:cxn>
                <a:cxn ang="0">
                  <a:pos x="T2" y="T3"/>
                </a:cxn>
                <a:cxn ang="0">
                  <a:pos x="T4" y="T5"/>
                </a:cxn>
                <a:cxn ang="0">
                  <a:pos x="T6" y="T7"/>
                </a:cxn>
                <a:cxn ang="0">
                  <a:pos x="T8" y="T9"/>
                </a:cxn>
                <a:cxn ang="0">
                  <a:pos x="T10" y="T11"/>
                </a:cxn>
                <a:cxn ang="0">
                  <a:pos x="T12" y="T13"/>
                </a:cxn>
              </a:cxnLst>
              <a:rect l="0" t="0" r="r" b="b"/>
              <a:pathLst>
                <a:path w="715" h="539">
                  <a:moveTo>
                    <a:pt x="322" y="55"/>
                  </a:moveTo>
                  <a:cubicBezTo>
                    <a:pt x="391" y="7"/>
                    <a:pt x="482" y="0"/>
                    <a:pt x="558" y="37"/>
                  </a:cubicBezTo>
                  <a:cubicBezTo>
                    <a:pt x="652" y="84"/>
                    <a:pt x="715" y="170"/>
                    <a:pt x="715" y="269"/>
                  </a:cubicBezTo>
                  <a:cubicBezTo>
                    <a:pt x="715" y="369"/>
                    <a:pt x="652" y="455"/>
                    <a:pt x="558" y="502"/>
                  </a:cubicBezTo>
                  <a:cubicBezTo>
                    <a:pt x="482" y="539"/>
                    <a:pt x="391" y="532"/>
                    <a:pt x="322" y="484"/>
                  </a:cubicBezTo>
                  <a:cubicBezTo>
                    <a:pt x="0" y="269"/>
                    <a:pt x="0" y="269"/>
                    <a:pt x="0" y="269"/>
                  </a:cubicBezTo>
                  <a:lnTo>
                    <a:pt x="322" y="55"/>
                  </a:lnTo>
                  <a:close/>
                </a:path>
              </a:pathLst>
            </a:custGeom>
            <a:noFill/>
            <a:ln w="7938" cap="flat">
              <a:solidFill>
                <a:srgbClr val="E9E8E8"/>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Freeform 56"/>
            <p:cNvSpPr/>
            <p:nvPr/>
          </p:nvSpPr>
          <p:spPr bwMode="auto">
            <a:xfrm>
              <a:off x="3849" y="1266"/>
              <a:ext cx="3721" cy="2834"/>
            </a:xfrm>
            <a:custGeom>
              <a:avLst/>
              <a:gdLst>
                <a:gd name="T0" fmla="*/ 322 w 727"/>
                <a:gd name="T1" fmla="*/ 58 h 553"/>
                <a:gd name="T2" fmla="*/ 566 w 727"/>
                <a:gd name="T3" fmla="*/ 39 h 553"/>
                <a:gd name="T4" fmla="*/ 727 w 727"/>
                <a:gd name="T5" fmla="*/ 276 h 553"/>
                <a:gd name="T6" fmla="*/ 566 w 727"/>
                <a:gd name="T7" fmla="*/ 514 h 553"/>
                <a:gd name="T8" fmla="*/ 322 w 727"/>
                <a:gd name="T9" fmla="*/ 495 h 553"/>
                <a:gd name="T10" fmla="*/ 0 w 727"/>
                <a:gd name="T11" fmla="*/ 276 h 553"/>
                <a:gd name="T12" fmla="*/ 322 w 727"/>
                <a:gd name="T13" fmla="*/ 58 h 553"/>
              </a:gdLst>
              <a:ahLst/>
              <a:cxnLst>
                <a:cxn ang="0">
                  <a:pos x="T0" y="T1"/>
                </a:cxn>
                <a:cxn ang="0">
                  <a:pos x="T2" y="T3"/>
                </a:cxn>
                <a:cxn ang="0">
                  <a:pos x="T4" y="T5"/>
                </a:cxn>
                <a:cxn ang="0">
                  <a:pos x="T6" y="T7"/>
                </a:cxn>
                <a:cxn ang="0">
                  <a:pos x="T8" y="T9"/>
                </a:cxn>
                <a:cxn ang="0">
                  <a:pos x="T10" y="T11"/>
                </a:cxn>
                <a:cxn ang="0">
                  <a:pos x="T12" y="T13"/>
                </a:cxn>
              </a:cxnLst>
              <a:rect l="0" t="0" r="r" b="b"/>
              <a:pathLst>
                <a:path w="727" h="553">
                  <a:moveTo>
                    <a:pt x="322" y="58"/>
                  </a:moveTo>
                  <a:cubicBezTo>
                    <a:pt x="393" y="7"/>
                    <a:pt x="487" y="0"/>
                    <a:pt x="566" y="39"/>
                  </a:cubicBezTo>
                  <a:cubicBezTo>
                    <a:pt x="662" y="86"/>
                    <a:pt x="727" y="175"/>
                    <a:pt x="727" y="276"/>
                  </a:cubicBezTo>
                  <a:cubicBezTo>
                    <a:pt x="727" y="378"/>
                    <a:pt x="662" y="467"/>
                    <a:pt x="566" y="514"/>
                  </a:cubicBezTo>
                  <a:cubicBezTo>
                    <a:pt x="487" y="553"/>
                    <a:pt x="393" y="545"/>
                    <a:pt x="322" y="495"/>
                  </a:cubicBezTo>
                  <a:cubicBezTo>
                    <a:pt x="0" y="276"/>
                    <a:pt x="0" y="276"/>
                    <a:pt x="0" y="276"/>
                  </a:cubicBezTo>
                  <a:lnTo>
                    <a:pt x="322" y="58"/>
                  </a:lnTo>
                  <a:close/>
                </a:path>
              </a:pathLst>
            </a:custGeom>
            <a:noFill/>
            <a:ln w="7938" cap="flat">
              <a:solidFill>
                <a:srgbClr val="EBEAE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Freeform 57"/>
            <p:cNvSpPr/>
            <p:nvPr/>
          </p:nvSpPr>
          <p:spPr bwMode="auto">
            <a:xfrm>
              <a:off x="3849" y="1230"/>
              <a:ext cx="3777" cy="2906"/>
            </a:xfrm>
            <a:custGeom>
              <a:avLst/>
              <a:gdLst>
                <a:gd name="T0" fmla="*/ 322 w 738"/>
                <a:gd name="T1" fmla="*/ 60 h 567"/>
                <a:gd name="T2" fmla="*/ 573 w 738"/>
                <a:gd name="T3" fmla="*/ 40 h 567"/>
                <a:gd name="T4" fmla="*/ 738 w 738"/>
                <a:gd name="T5" fmla="*/ 283 h 567"/>
                <a:gd name="T6" fmla="*/ 573 w 738"/>
                <a:gd name="T7" fmla="*/ 527 h 567"/>
                <a:gd name="T8" fmla="*/ 322 w 738"/>
                <a:gd name="T9" fmla="*/ 507 h 567"/>
                <a:gd name="T10" fmla="*/ 0 w 738"/>
                <a:gd name="T11" fmla="*/ 283 h 567"/>
                <a:gd name="T12" fmla="*/ 322 w 738"/>
                <a:gd name="T13" fmla="*/ 60 h 567"/>
              </a:gdLst>
              <a:ahLst/>
              <a:cxnLst>
                <a:cxn ang="0">
                  <a:pos x="T0" y="T1"/>
                </a:cxn>
                <a:cxn ang="0">
                  <a:pos x="T2" y="T3"/>
                </a:cxn>
                <a:cxn ang="0">
                  <a:pos x="T4" y="T5"/>
                </a:cxn>
                <a:cxn ang="0">
                  <a:pos x="T6" y="T7"/>
                </a:cxn>
                <a:cxn ang="0">
                  <a:pos x="T8" y="T9"/>
                </a:cxn>
                <a:cxn ang="0">
                  <a:pos x="T10" y="T11"/>
                </a:cxn>
                <a:cxn ang="0">
                  <a:pos x="T12" y="T13"/>
                </a:cxn>
              </a:cxnLst>
              <a:rect l="0" t="0" r="r" b="b"/>
              <a:pathLst>
                <a:path w="738" h="567">
                  <a:moveTo>
                    <a:pt x="322" y="60"/>
                  </a:moveTo>
                  <a:cubicBezTo>
                    <a:pt x="396" y="8"/>
                    <a:pt x="492" y="0"/>
                    <a:pt x="573" y="40"/>
                  </a:cubicBezTo>
                  <a:cubicBezTo>
                    <a:pt x="672" y="89"/>
                    <a:pt x="738" y="180"/>
                    <a:pt x="738" y="283"/>
                  </a:cubicBezTo>
                  <a:cubicBezTo>
                    <a:pt x="738" y="387"/>
                    <a:pt x="672" y="478"/>
                    <a:pt x="573" y="527"/>
                  </a:cubicBezTo>
                  <a:cubicBezTo>
                    <a:pt x="492" y="567"/>
                    <a:pt x="396" y="559"/>
                    <a:pt x="322" y="507"/>
                  </a:cubicBezTo>
                  <a:cubicBezTo>
                    <a:pt x="0" y="283"/>
                    <a:pt x="0" y="283"/>
                    <a:pt x="0" y="283"/>
                  </a:cubicBezTo>
                  <a:lnTo>
                    <a:pt x="322" y="60"/>
                  </a:lnTo>
                  <a:close/>
                </a:path>
              </a:pathLst>
            </a:custGeom>
            <a:noFill/>
            <a:ln w="7938" cap="flat">
              <a:solidFill>
                <a:srgbClr val="EDEDE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 name="Freeform 58"/>
            <p:cNvSpPr/>
            <p:nvPr/>
          </p:nvSpPr>
          <p:spPr bwMode="auto">
            <a:xfrm>
              <a:off x="3849" y="1194"/>
              <a:ext cx="3834" cy="2978"/>
            </a:xfrm>
            <a:custGeom>
              <a:avLst/>
              <a:gdLst>
                <a:gd name="T0" fmla="*/ 322 w 749"/>
                <a:gd name="T1" fmla="*/ 62 h 581"/>
                <a:gd name="T2" fmla="*/ 580 w 749"/>
                <a:gd name="T3" fmla="*/ 41 h 581"/>
                <a:gd name="T4" fmla="*/ 749 w 749"/>
                <a:gd name="T5" fmla="*/ 290 h 581"/>
                <a:gd name="T6" fmla="*/ 580 w 749"/>
                <a:gd name="T7" fmla="*/ 540 h 581"/>
                <a:gd name="T8" fmla="*/ 322 w 749"/>
                <a:gd name="T9" fmla="*/ 519 h 581"/>
                <a:gd name="T10" fmla="*/ 0 w 749"/>
                <a:gd name="T11" fmla="*/ 290 h 581"/>
                <a:gd name="T12" fmla="*/ 322 w 749"/>
                <a:gd name="T13" fmla="*/ 62 h 581"/>
              </a:gdLst>
              <a:ahLst/>
              <a:cxnLst>
                <a:cxn ang="0">
                  <a:pos x="T0" y="T1"/>
                </a:cxn>
                <a:cxn ang="0">
                  <a:pos x="T2" y="T3"/>
                </a:cxn>
                <a:cxn ang="0">
                  <a:pos x="T4" y="T5"/>
                </a:cxn>
                <a:cxn ang="0">
                  <a:pos x="T6" y="T7"/>
                </a:cxn>
                <a:cxn ang="0">
                  <a:pos x="T8" y="T9"/>
                </a:cxn>
                <a:cxn ang="0">
                  <a:pos x="T10" y="T11"/>
                </a:cxn>
                <a:cxn ang="0">
                  <a:pos x="T12" y="T13"/>
                </a:cxn>
              </a:cxnLst>
              <a:rect l="0" t="0" r="r" b="b"/>
              <a:pathLst>
                <a:path w="749" h="581">
                  <a:moveTo>
                    <a:pt x="322" y="62"/>
                  </a:moveTo>
                  <a:cubicBezTo>
                    <a:pt x="398" y="8"/>
                    <a:pt x="497" y="0"/>
                    <a:pt x="580" y="41"/>
                  </a:cubicBezTo>
                  <a:cubicBezTo>
                    <a:pt x="682" y="92"/>
                    <a:pt x="749" y="184"/>
                    <a:pt x="749" y="290"/>
                  </a:cubicBezTo>
                  <a:cubicBezTo>
                    <a:pt x="749" y="397"/>
                    <a:pt x="682" y="489"/>
                    <a:pt x="580" y="540"/>
                  </a:cubicBezTo>
                  <a:cubicBezTo>
                    <a:pt x="497" y="581"/>
                    <a:pt x="398" y="572"/>
                    <a:pt x="322" y="519"/>
                  </a:cubicBezTo>
                  <a:cubicBezTo>
                    <a:pt x="0" y="290"/>
                    <a:pt x="0" y="290"/>
                    <a:pt x="0" y="290"/>
                  </a:cubicBezTo>
                  <a:lnTo>
                    <a:pt x="322" y="62"/>
                  </a:lnTo>
                  <a:close/>
                </a:path>
              </a:pathLst>
            </a:custGeom>
            <a:noFill/>
            <a:ln w="7938" cap="flat">
              <a:solidFill>
                <a:srgbClr val="EFEFE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3" name="椭圆 62"/>
          <p:cNvSpPr/>
          <p:nvPr/>
        </p:nvSpPr>
        <p:spPr>
          <a:xfrm>
            <a:off x="5017485" y="2263103"/>
            <a:ext cx="2039428" cy="2039428"/>
          </a:xfrm>
          <a:prstGeom prst="ellipse">
            <a:avLst/>
          </a:prstGeom>
          <a:solidFill>
            <a:schemeClr val="bg1">
              <a:lumMod val="50000"/>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文本框 63"/>
          <p:cNvSpPr txBox="1"/>
          <p:nvPr/>
        </p:nvSpPr>
        <p:spPr>
          <a:xfrm>
            <a:off x="5221876" y="2569327"/>
            <a:ext cx="1924116" cy="481799"/>
          </a:xfrm>
          <a:prstGeom prst="rect">
            <a:avLst/>
          </a:prstGeom>
          <a:noFill/>
        </p:spPr>
        <p:txBody>
          <a:bodyPr wrap="none" rtlCol="0">
            <a:spAutoFit/>
          </a:bodyPr>
          <a:lstStyle/>
          <a:p>
            <a:r>
              <a:rPr lang="en-US" altLang="zh-CN" sz="253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CONTRAST</a:t>
            </a:r>
            <a:endParaRPr lang="zh-CN" altLang="en-US" sz="253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5" name="组合 64"/>
          <p:cNvGrpSpPr/>
          <p:nvPr/>
        </p:nvGrpSpPr>
        <p:grpSpPr>
          <a:xfrm>
            <a:off x="5733153" y="3587048"/>
            <a:ext cx="525799" cy="512209"/>
            <a:chOff x="7245350" y="427038"/>
            <a:chExt cx="798513" cy="777875"/>
          </a:xfrm>
        </p:grpSpPr>
        <p:sp>
          <p:nvSpPr>
            <p:cNvPr id="66" name="Freeform 94"/>
            <p:cNvSpPr/>
            <p:nvPr/>
          </p:nvSpPr>
          <p:spPr bwMode="auto">
            <a:xfrm>
              <a:off x="7245350" y="427038"/>
              <a:ext cx="798513" cy="777875"/>
            </a:xfrm>
            <a:custGeom>
              <a:avLst/>
              <a:gdLst>
                <a:gd name="T0" fmla="*/ 234 w 240"/>
                <a:gd name="T1" fmla="*/ 137 h 234"/>
                <a:gd name="T2" fmla="*/ 240 w 240"/>
                <a:gd name="T3" fmla="*/ 121 h 234"/>
                <a:gd name="T4" fmla="*/ 208 w 240"/>
                <a:gd name="T5" fmla="*/ 90 h 234"/>
                <a:gd name="T6" fmla="*/ 172 w 240"/>
                <a:gd name="T7" fmla="*/ 91 h 234"/>
                <a:gd name="T8" fmla="*/ 172 w 240"/>
                <a:gd name="T9" fmla="*/ 91 h 234"/>
                <a:gd name="T10" fmla="*/ 175 w 240"/>
                <a:gd name="T11" fmla="*/ 81 h 234"/>
                <a:gd name="T12" fmla="*/ 192 w 240"/>
                <a:gd name="T13" fmla="*/ 47 h 234"/>
                <a:gd name="T14" fmla="*/ 178 w 240"/>
                <a:gd name="T15" fmla="*/ 4 h 234"/>
                <a:gd name="T16" fmla="*/ 177 w 240"/>
                <a:gd name="T17" fmla="*/ 3 h 234"/>
                <a:gd name="T18" fmla="*/ 161 w 240"/>
                <a:gd name="T19" fmla="*/ 4 h 234"/>
                <a:gd name="T20" fmla="*/ 152 w 240"/>
                <a:gd name="T21" fmla="*/ 23 h 234"/>
                <a:gd name="T22" fmla="*/ 123 w 240"/>
                <a:gd name="T23" fmla="*/ 67 h 234"/>
                <a:gd name="T24" fmla="*/ 121 w 240"/>
                <a:gd name="T25" fmla="*/ 70 h 234"/>
                <a:gd name="T26" fmla="*/ 104 w 240"/>
                <a:gd name="T27" fmla="*/ 97 h 234"/>
                <a:gd name="T28" fmla="*/ 89 w 240"/>
                <a:gd name="T29" fmla="*/ 117 h 234"/>
                <a:gd name="T30" fmla="*/ 77 w 240"/>
                <a:gd name="T31" fmla="*/ 117 h 234"/>
                <a:gd name="T32" fmla="*/ 68 w 240"/>
                <a:gd name="T33" fmla="*/ 106 h 234"/>
                <a:gd name="T34" fmla="*/ 12 w 240"/>
                <a:gd name="T35" fmla="*/ 106 h 234"/>
                <a:gd name="T36" fmla="*/ 0 w 240"/>
                <a:gd name="T37" fmla="*/ 119 h 234"/>
                <a:gd name="T38" fmla="*/ 0 w 240"/>
                <a:gd name="T39" fmla="*/ 223 h 234"/>
                <a:gd name="T40" fmla="*/ 12 w 240"/>
                <a:gd name="T41" fmla="*/ 234 h 234"/>
                <a:gd name="T42" fmla="*/ 68 w 240"/>
                <a:gd name="T43" fmla="*/ 234 h 234"/>
                <a:gd name="T44" fmla="*/ 96 w 240"/>
                <a:gd name="T45" fmla="*/ 234 h 234"/>
                <a:gd name="T46" fmla="*/ 164 w 240"/>
                <a:gd name="T47" fmla="*/ 234 h 234"/>
                <a:gd name="T48" fmla="*/ 200 w 240"/>
                <a:gd name="T49" fmla="*/ 234 h 234"/>
                <a:gd name="T50" fmla="*/ 220 w 240"/>
                <a:gd name="T51" fmla="*/ 226 h 234"/>
                <a:gd name="T52" fmla="*/ 224 w 240"/>
                <a:gd name="T53" fmla="*/ 205 h 234"/>
                <a:gd name="T54" fmla="*/ 232 w 240"/>
                <a:gd name="T55" fmla="*/ 183 h 234"/>
                <a:gd name="T56" fmla="*/ 230 w 240"/>
                <a:gd name="T57" fmla="*/ 173 h 234"/>
                <a:gd name="T58" fmla="*/ 238 w 240"/>
                <a:gd name="T59" fmla="*/ 154 h 234"/>
                <a:gd name="T60" fmla="*/ 234 w 240"/>
                <a:gd name="T61" fmla="*/ 13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0" h="234">
                  <a:moveTo>
                    <a:pt x="234" y="137"/>
                  </a:moveTo>
                  <a:cubicBezTo>
                    <a:pt x="237" y="134"/>
                    <a:pt x="240" y="129"/>
                    <a:pt x="240" y="121"/>
                  </a:cubicBezTo>
                  <a:cubicBezTo>
                    <a:pt x="240" y="99"/>
                    <a:pt x="220" y="91"/>
                    <a:pt x="208" y="90"/>
                  </a:cubicBezTo>
                  <a:cubicBezTo>
                    <a:pt x="172" y="91"/>
                    <a:pt x="172" y="91"/>
                    <a:pt x="172" y="91"/>
                  </a:cubicBezTo>
                  <a:cubicBezTo>
                    <a:pt x="172" y="91"/>
                    <a:pt x="172" y="91"/>
                    <a:pt x="172" y="91"/>
                  </a:cubicBezTo>
                  <a:cubicBezTo>
                    <a:pt x="171" y="87"/>
                    <a:pt x="175" y="81"/>
                    <a:pt x="175" y="81"/>
                  </a:cubicBezTo>
                  <a:cubicBezTo>
                    <a:pt x="176" y="80"/>
                    <a:pt x="184" y="70"/>
                    <a:pt x="192" y="47"/>
                  </a:cubicBezTo>
                  <a:cubicBezTo>
                    <a:pt x="200" y="22"/>
                    <a:pt x="179" y="5"/>
                    <a:pt x="178" y="4"/>
                  </a:cubicBezTo>
                  <a:cubicBezTo>
                    <a:pt x="177" y="3"/>
                    <a:pt x="177" y="3"/>
                    <a:pt x="177" y="3"/>
                  </a:cubicBezTo>
                  <a:cubicBezTo>
                    <a:pt x="176" y="3"/>
                    <a:pt x="168" y="0"/>
                    <a:pt x="161" y="4"/>
                  </a:cubicBezTo>
                  <a:cubicBezTo>
                    <a:pt x="156" y="7"/>
                    <a:pt x="153" y="14"/>
                    <a:pt x="152" y="23"/>
                  </a:cubicBezTo>
                  <a:cubicBezTo>
                    <a:pt x="149" y="43"/>
                    <a:pt x="132" y="61"/>
                    <a:pt x="123" y="67"/>
                  </a:cubicBezTo>
                  <a:cubicBezTo>
                    <a:pt x="122" y="68"/>
                    <a:pt x="121" y="69"/>
                    <a:pt x="121" y="70"/>
                  </a:cubicBezTo>
                  <a:cubicBezTo>
                    <a:pt x="115" y="75"/>
                    <a:pt x="109" y="88"/>
                    <a:pt x="104" y="97"/>
                  </a:cubicBezTo>
                  <a:cubicBezTo>
                    <a:pt x="101" y="104"/>
                    <a:pt x="93" y="113"/>
                    <a:pt x="89" y="117"/>
                  </a:cubicBezTo>
                  <a:cubicBezTo>
                    <a:pt x="86" y="117"/>
                    <a:pt x="80" y="117"/>
                    <a:pt x="77" y="117"/>
                  </a:cubicBezTo>
                  <a:cubicBezTo>
                    <a:pt x="75" y="113"/>
                    <a:pt x="73" y="106"/>
                    <a:pt x="68" y="106"/>
                  </a:cubicBezTo>
                  <a:cubicBezTo>
                    <a:pt x="12" y="106"/>
                    <a:pt x="12" y="106"/>
                    <a:pt x="12" y="106"/>
                  </a:cubicBezTo>
                  <a:cubicBezTo>
                    <a:pt x="6" y="106"/>
                    <a:pt x="0" y="112"/>
                    <a:pt x="0" y="119"/>
                  </a:cubicBezTo>
                  <a:cubicBezTo>
                    <a:pt x="0" y="223"/>
                    <a:pt x="0" y="223"/>
                    <a:pt x="0" y="223"/>
                  </a:cubicBezTo>
                  <a:cubicBezTo>
                    <a:pt x="0" y="230"/>
                    <a:pt x="6" y="234"/>
                    <a:pt x="12" y="234"/>
                  </a:cubicBezTo>
                  <a:cubicBezTo>
                    <a:pt x="68" y="234"/>
                    <a:pt x="68" y="234"/>
                    <a:pt x="68" y="234"/>
                  </a:cubicBezTo>
                  <a:cubicBezTo>
                    <a:pt x="96" y="234"/>
                    <a:pt x="96" y="234"/>
                    <a:pt x="96" y="234"/>
                  </a:cubicBezTo>
                  <a:cubicBezTo>
                    <a:pt x="97" y="234"/>
                    <a:pt x="132" y="234"/>
                    <a:pt x="164" y="234"/>
                  </a:cubicBezTo>
                  <a:cubicBezTo>
                    <a:pt x="180" y="234"/>
                    <a:pt x="194" y="234"/>
                    <a:pt x="200" y="234"/>
                  </a:cubicBezTo>
                  <a:cubicBezTo>
                    <a:pt x="210" y="234"/>
                    <a:pt x="217" y="230"/>
                    <a:pt x="220" y="226"/>
                  </a:cubicBezTo>
                  <a:cubicBezTo>
                    <a:pt x="225" y="219"/>
                    <a:pt x="225" y="210"/>
                    <a:pt x="224" y="205"/>
                  </a:cubicBezTo>
                  <a:cubicBezTo>
                    <a:pt x="231" y="199"/>
                    <a:pt x="232" y="188"/>
                    <a:pt x="232" y="183"/>
                  </a:cubicBezTo>
                  <a:cubicBezTo>
                    <a:pt x="232" y="179"/>
                    <a:pt x="231" y="176"/>
                    <a:pt x="230" y="173"/>
                  </a:cubicBezTo>
                  <a:cubicBezTo>
                    <a:pt x="233" y="169"/>
                    <a:pt x="237" y="162"/>
                    <a:pt x="238" y="154"/>
                  </a:cubicBezTo>
                  <a:cubicBezTo>
                    <a:pt x="238" y="146"/>
                    <a:pt x="236" y="141"/>
                    <a:pt x="234" y="137"/>
                  </a:cubicBezTo>
                  <a:close/>
                </a:path>
              </a:pathLst>
            </a:custGeom>
            <a:noFill/>
            <a:ln w="22225"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Line 95"/>
            <p:cNvSpPr>
              <a:spLocks noChangeShapeType="1"/>
            </p:cNvSpPr>
            <p:nvPr/>
          </p:nvSpPr>
          <p:spPr bwMode="auto">
            <a:xfrm>
              <a:off x="7470775" y="792163"/>
              <a:ext cx="0" cy="400050"/>
            </a:xfrm>
            <a:prstGeom prst="line">
              <a:avLst/>
            </a:prstGeom>
            <a:noFill/>
            <a:ln w="22225"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6435" tIns="48218" rIns="96435" bIns="48218"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8" name="组合 67"/>
          <p:cNvGrpSpPr/>
          <p:nvPr/>
        </p:nvGrpSpPr>
        <p:grpSpPr>
          <a:xfrm>
            <a:off x="6988518" y="2439490"/>
            <a:ext cx="2769010" cy="1330665"/>
            <a:chOff x="7017873" y="3390896"/>
            <a:chExt cx="2625576" cy="1261737"/>
          </a:xfrm>
        </p:grpSpPr>
        <p:sp>
          <p:nvSpPr>
            <p:cNvPr id="69" name="文本框 68"/>
            <p:cNvSpPr txBox="1"/>
            <p:nvPr/>
          </p:nvSpPr>
          <p:spPr>
            <a:xfrm>
              <a:off x="8439952" y="3949422"/>
              <a:ext cx="1202599" cy="395313"/>
            </a:xfrm>
            <a:prstGeom prst="rect">
              <a:avLst/>
            </a:prstGeom>
            <a:noFill/>
          </p:spPr>
          <p:txBody>
            <a:bodyPr wrap="none" rtlCol="0">
              <a:spAutoFit/>
            </a:bodyPr>
            <a:lstStyle/>
            <a:p>
              <a:pPr algn="r"/>
              <a:r>
                <a:rPr lang="zh-CN" altLang="en-US" sz="211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11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 name="矩形 69"/>
            <p:cNvSpPr/>
            <p:nvPr/>
          </p:nvSpPr>
          <p:spPr>
            <a:xfrm>
              <a:off x="7017873" y="4257198"/>
              <a:ext cx="2625576" cy="395435"/>
            </a:xfrm>
            <a:prstGeom prst="rect">
              <a:avLst/>
            </a:prstGeom>
          </p:spPr>
          <p:txBody>
            <a:bodyPr wrap="square">
              <a:spAutoFit/>
            </a:bodyPr>
            <a:lstStyle/>
            <a:p>
              <a:pPr algn="r"/>
              <a:r>
                <a:rPr lang="zh-CN" altLang="en-US" sz="1055">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endParaRPr lang="zh-CN" altLang="en-US" sz="105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文本框 70"/>
            <p:cNvSpPr txBox="1"/>
            <p:nvPr/>
          </p:nvSpPr>
          <p:spPr>
            <a:xfrm>
              <a:off x="8574685" y="3390896"/>
              <a:ext cx="883405" cy="580020"/>
            </a:xfrm>
            <a:prstGeom prst="rect">
              <a:avLst/>
            </a:prstGeom>
            <a:noFill/>
          </p:spPr>
          <p:txBody>
            <a:bodyPr wrap="none" rtlCol="0">
              <a:spAutoFit/>
            </a:bodyPr>
            <a:lstStyle/>
            <a:p>
              <a:r>
                <a:rPr lang="en-US" altLang="zh-CN" sz="337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22</a:t>
              </a:r>
              <a:r>
                <a:rPr lang="en-US" altLang="zh-CN" sz="211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337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50"/>
                                  </p:stCondLst>
                                  <p:iterate type="lt">
                                    <p:tmPct val="3000"/>
                                  </p:iterate>
                                  <p:childTnLst>
                                    <p:set>
                                      <p:cBhvr>
                                        <p:cTn id="6" dur="1" fill="hold">
                                          <p:stCondLst>
                                            <p:cond delay="0"/>
                                          </p:stCondLst>
                                        </p:cTn>
                                        <p:tgtEl>
                                          <p:spTgt spid="2"/>
                                        </p:tgtEl>
                                        <p:attrNameLst>
                                          <p:attrName>style.visibility</p:attrName>
                                        </p:attrNameLst>
                                      </p:cBhvr>
                                      <p:to>
                                        <p:strVal val="visible"/>
                                      </p:to>
                                    </p:set>
                                    <p:animEffect transition="in" filter="wipe(up)">
                                      <p:cBhvr>
                                        <p:cTn id="7" dur="250"/>
                                        <p:tgtEl>
                                          <p:spTgt spid="2"/>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63"/>
                                        </p:tgtEl>
                                        <p:attrNameLst>
                                          <p:attrName>style.visibility</p:attrName>
                                        </p:attrNameLst>
                                      </p:cBhvr>
                                      <p:to>
                                        <p:strVal val="visible"/>
                                      </p:to>
                                    </p:set>
                                    <p:animEffect transition="in" filter="fade">
                                      <p:cBhvr>
                                        <p:cTn id="10" dur="500"/>
                                        <p:tgtEl>
                                          <p:spTgt spid="63"/>
                                        </p:tgtEl>
                                      </p:cBhvr>
                                    </p:animEffect>
                                  </p:childTnLst>
                                </p:cTn>
                              </p:par>
                              <p:par>
                                <p:cTn id="11" presetID="12" presetClass="entr" presetSubtype="4" fill="hold" grpId="0" nodeType="withEffect">
                                  <p:stCondLst>
                                    <p:cond delay="1250"/>
                                  </p:stCondLst>
                                  <p:childTnLst>
                                    <p:set>
                                      <p:cBhvr>
                                        <p:cTn id="12" dur="1" fill="hold">
                                          <p:stCondLst>
                                            <p:cond delay="0"/>
                                          </p:stCondLst>
                                        </p:cTn>
                                        <p:tgtEl>
                                          <p:spTgt spid="64"/>
                                        </p:tgtEl>
                                        <p:attrNameLst>
                                          <p:attrName>style.visibility</p:attrName>
                                        </p:attrNameLst>
                                      </p:cBhvr>
                                      <p:to>
                                        <p:strVal val="visible"/>
                                      </p:to>
                                    </p:set>
                                    <p:anim calcmode="lin" valueType="num">
                                      <p:cBhvr additive="base">
                                        <p:cTn id="13" dur="500"/>
                                        <p:tgtEl>
                                          <p:spTgt spid="64"/>
                                        </p:tgtEl>
                                        <p:attrNameLst>
                                          <p:attrName>ppt_y</p:attrName>
                                        </p:attrNameLst>
                                      </p:cBhvr>
                                      <p:tavLst>
                                        <p:tav tm="0">
                                          <p:val>
                                            <p:strVal val="#ppt_y+#ppt_h*1.125000"/>
                                          </p:val>
                                        </p:tav>
                                        <p:tav tm="100000">
                                          <p:val>
                                            <p:strVal val="#ppt_y"/>
                                          </p:val>
                                        </p:tav>
                                      </p:tavLst>
                                    </p:anim>
                                    <p:animEffect transition="in" filter="wipe(up)">
                                      <p:cBhvr>
                                        <p:cTn id="14" dur="500"/>
                                        <p:tgtEl>
                                          <p:spTgt spid="64"/>
                                        </p:tgtEl>
                                      </p:cBhvr>
                                    </p:animEffect>
                                  </p:childTnLst>
                                </p:cTn>
                              </p:par>
                              <p:par>
                                <p:cTn id="15" presetID="12" presetClass="entr" presetSubtype="1" fill="hold" nodeType="withEffect">
                                  <p:stCondLst>
                                    <p:cond delay="125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500"/>
                                        <p:tgtEl>
                                          <p:spTgt spid="65"/>
                                        </p:tgtEl>
                                        <p:attrNameLst>
                                          <p:attrName>ppt_y</p:attrName>
                                        </p:attrNameLst>
                                      </p:cBhvr>
                                      <p:tavLst>
                                        <p:tav tm="0">
                                          <p:val>
                                            <p:strVal val="#ppt_y-#ppt_h*1.125000"/>
                                          </p:val>
                                        </p:tav>
                                        <p:tav tm="100000">
                                          <p:val>
                                            <p:strVal val="#ppt_y"/>
                                          </p:val>
                                        </p:tav>
                                      </p:tavLst>
                                    </p:anim>
                                    <p:animEffect transition="in" filter="wipe(down)">
                                      <p:cBhvr>
                                        <p:cTn id="18" dur="500"/>
                                        <p:tgtEl>
                                          <p:spTgt spid="65"/>
                                        </p:tgtEl>
                                      </p:cBhvr>
                                    </p:animEffect>
                                  </p:childTnLst>
                                </p:cTn>
                              </p:par>
                              <p:par>
                                <p:cTn id="19" presetID="16" presetClass="entr" presetSubtype="37" fill="hold" nodeType="withEffect">
                                  <p:stCondLst>
                                    <p:cond delay="1500"/>
                                  </p:stCondLst>
                                  <p:childTnLst>
                                    <p:set>
                                      <p:cBhvr>
                                        <p:cTn id="20" dur="1" fill="hold">
                                          <p:stCondLst>
                                            <p:cond delay="0"/>
                                          </p:stCondLst>
                                        </p:cTn>
                                        <p:tgtEl>
                                          <p:spTgt spid="7"/>
                                        </p:tgtEl>
                                        <p:attrNameLst>
                                          <p:attrName>style.visibility</p:attrName>
                                        </p:attrNameLst>
                                      </p:cBhvr>
                                      <p:to>
                                        <p:strVal val="visible"/>
                                      </p:to>
                                    </p:set>
                                    <p:animEffect transition="in" filter="barn(outVertical)">
                                      <p:cBhvr>
                                        <p:cTn id="21" dur="500"/>
                                        <p:tgtEl>
                                          <p:spTgt spid="7"/>
                                        </p:tgtEl>
                                      </p:cBhvr>
                                    </p:animEffect>
                                  </p:childTnLst>
                                </p:cTn>
                              </p:par>
                              <p:par>
                                <p:cTn id="22" presetID="12" presetClass="entr" presetSubtype="1" fill="hold" nodeType="withEffect">
                                  <p:stCondLst>
                                    <p:cond delay="2000"/>
                                  </p:stCondLst>
                                  <p:childTnLst>
                                    <p:set>
                                      <p:cBhvr>
                                        <p:cTn id="23" dur="1" fill="hold">
                                          <p:stCondLst>
                                            <p:cond delay="0"/>
                                          </p:stCondLst>
                                        </p:cTn>
                                        <p:tgtEl>
                                          <p:spTgt spid="68"/>
                                        </p:tgtEl>
                                        <p:attrNameLst>
                                          <p:attrName>style.visibility</p:attrName>
                                        </p:attrNameLst>
                                      </p:cBhvr>
                                      <p:to>
                                        <p:strVal val="visible"/>
                                      </p:to>
                                    </p:set>
                                    <p:anim calcmode="lin" valueType="num">
                                      <p:cBhvr additive="base">
                                        <p:cTn id="24" dur="500"/>
                                        <p:tgtEl>
                                          <p:spTgt spid="68"/>
                                        </p:tgtEl>
                                        <p:attrNameLst>
                                          <p:attrName>ppt_y</p:attrName>
                                        </p:attrNameLst>
                                      </p:cBhvr>
                                      <p:tavLst>
                                        <p:tav tm="0">
                                          <p:val>
                                            <p:strVal val="#ppt_y-#ppt_h*1.125000"/>
                                          </p:val>
                                        </p:tav>
                                        <p:tav tm="100000">
                                          <p:val>
                                            <p:strVal val="#ppt_y"/>
                                          </p:val>
                                        </p:tav>
                                      </p:tavLst>
                                    </p:anim>
                                    <p:animEffect transition="in" filter="wipe(down)">
                                      <p:cBhvr>
                                        <p:cTn id="25" dur="500"/>
                                        <p:tgtEl>
                                          <p:spTgt spid="68"/>
                                        </p:tgtEl>
                                      </p:cBhvr>
                                    </p:animEffect>
                                  </p:childTnLst>
                                </p:cTn>
                              </p:par>
                              <p:par>
                                <p:cTn id="26" presetID="12" presetClass="entr" presetSubtype="4" fill="hold" nodeType="withEffect">
                                  <p:stCondLst>
                                    <p:cond delay="200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p:tgtEl>
                                          <p:spTgt spid="3"/>
                                        </p:tgtEl>
                                        <p:attrNameLst>
                                          <p:attrName>ppt_y</p:attrName>
                                        </p:attrNameLst>
                                      </p:cBhvr>
                                      <p:tavLst>
                                        <p:tav tm="0">
                                          <p:val>
                                            <p:strVal val="#ppt_y+#ppt_h*1.125000"/>
                                          </p:val>
                                        </p:tav>
                                        <p:tav tm="100000">
                                          <p:val>
                                            <p:strVal val="#ppt_y"/>
                                          </p:val>
                                        </p:tav>
                                      </p:tavLst>
                                    </p:anim>
                                    <p:animEffect transition="in" filter="wipe(up)">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3" grpId="0" animBg="1"/>
      <p:bldP spid="6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l="48897"/>
          <a:stretch>
            <a:fillRect/>
          </a:stretch>
        </p:blipFill>
        <p:spPr>
          <a:xfrm>
            <a:off x="353" y="375817"/>
            <a:ext cx="3308728" cy="6481017"/>
          </a:xfrm>
          <a:prstGeom prst="rect">
            <a:avLst/>
          </a:prstGeom>
        </p:spPr>
      </p:pic>
      <p:grpSp>
        <p:nvGrpSpPr>
          <p:cNvPr id="3" name="组合 2"/>
          <p:cNvGrpSpPr/>
          <p:nvPr/>
        </p:nvGrpSpPr>
        <p:grpSpPr>
          <a:xfrm>
            <a:off x="-26435" y="681356"/>
            <a:ext cx="4740313" cy="5867116"/>
            <a:chOff x="-25400" y="646062"/>
            <a:chExt cx="4494766" cy="5563200"/>
          </a:xfrm>
        </p:grpSpPr>
        <p:grpSp>
          <p:nvGrpSpPr>
            <p:cNvPr id="4" name="组合 3"/>
            <p:cNvGrpSpPr/>
            <p:nvPr/>
          </p:nvGrpSpPr>
          <p:grpSpPr>
            <a:xfrm>
              <a:off x="-25400" y="702733"/>
              <a:ext cx="4470400" cy="2751667"/>
              <a:chOff x="-25400" y="702733"/>
              <a:chExt cx="4470400" cy="2751667"/>
            </a:xfrm>
          </p:grpSpPr>
          <p:sp>
            <p:nvSpPr>
              <p:cNvPr id="15" name="任意多边形 8"/>
              <p:cNvSpPr/>
              <p:nvPr/>
            </p:nvSpPr>
            <p:spPr>
              <a:xfrm>
                <a:off x="-8467" y="702733"/>
                <a:ext cx="4453467" cy="2743200"/>
              </a:xfrm>
              <a:custGeom>
                <a:avLst/>
                <a:gdLst>
                  <a:gd name="connsiteX0" fmla="*/ 0 w 4453467"/>
                  <a:gd name="connsiteY0" fmla="*/ 2743200 h 2743200"/>
                  <a:gd name="connsiteX1" fmla="*/ 1837267 w 4453467"/>
                  <a:gd name="connsiteY1" fmla="*/ 0 h 2743200"/>
                  <a:gd name="connsiteX2" fmla="*/ 4453467 w 4453467"/>
                  <a:gd name="connsiteY2" fmla="*/ 0 h 2743200"/>
                </a:gdLst>
                <a:ahLst/>
                <a:cxnLst>
                  <a:cxn ang="0">
                    <a:pos x="connsiteX0" y="connsiteY0"/>
                  </a:cxn>
                  <a:cxn ang="0">
                    <a:pos x="connsiteX1" y="connsiteY1"/>
                  </a:cxn>
                  <a:cxn ang="0">
                    <a:pos x="connsiteX2" y="connsiteY2"/>
                  </a:cxn>
                </a:cxnLst>
                <a:rect l="l" t="t" r="r" b="b"/>
                <a:pathLst>
                  <a:path w="4453467" h="2743200">
                    <a:moveTo>
                      <a:pt x="0" y="2743200"/>
                    </a:moveTo>
                    <a:lnTo>
                      <a:pt x="1837267" y="0"/>
                    </a:lnTo>
                    <a:lnTo>
                      <a:pt x="4453467"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任意多边形 9"/>
              <p:cNvSpPr/>
              <p:nvPr/>
            </p:nvSpPr>
            <p:spPr>
              <a:xfrm>
                <a:off x="-25400" y="1786467"/>
                <a:ext cx="4445000" cy="1659466"/>
              </a:xfrm>
              <a:custGeom>
                <a:avLst/>
                <a:gdLst>
                  <a:gd name="connsiteX0" fmla="*/ 0 w 4445000"/>
                  <a:gd name="connsiteY0" fmla="*/ 1659466 h 1659466"/>
                  <a:gd name="connsiteX1" fmla="*/ 2472267 w 4445000"/>
                  <a:gd name="connsiteY1" fmla="*/ 0 h 1659466"/>
                  <a:gd name="connsiteX2" fmla="*/ 4445000 w 4445000"/>
                  <a:gd name="connsiteY2" fmla="*/ 0 h 1659466"/>
                </a:gdLst>
                <a:ahLst/>
                <a:cxnLst>
                  <a:cxn ang="0">
                    <a:pos x="connsiteX0" y="connsiteY0"/>
                  </a:cxn>
                  <a:cxn ang="0">
                    <a:pos x="connsiteX1" y="connsiteY1"/>
                  </a:cxn>
                  <a:cxn ang="0">
                    <a:pos x="connsiteX2" y="connsiteY2"/>
                  </a:cxn>
                </a:cxnLst>
                <a:rect l="l" t="t" r="r" b="b"/>
                <a:pathLst>
                  <a:path w="4445000" h="1659466">
                    <a:moveTo>
                      <a:pt x="0" y="1659466"/>
                    </a:moveTo>
                    <a:lnTo>
                      <a:pt x="2472267" y="0"/>
                    </a:lnTo>
                    <a:lnTo>
                      <a:pt x="444500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任意多边形 10"/>
              <p:cNvSpPr/>
              <p:nvPr/>
            </p:nvSpPr>
            <p:spPr>
              <a:xfrm>
                <a:off x="-25400" y="2861733"/>
                <a:ext cx="4394200" cy="592667"/>
              </a:xfrm>
              <a:custGeom>
                <a:avLst/>
                <a:gdLst>
                  <a:gd name="connsiteX0" fmla="*/ 0 w 4394200"/>
                  <a:gd name="connsiteY0" fmla="*/ 592667 h 592667"/>
                  <a:gd name="connsiteX1" fmla="*/ 2912533 w 4394200"/>
                  <a:gd name="connsiteY1" fmla="*/ 0 h 592667"/>
                  <a:gd name="connsiteX2" fmla="*/ 4394200 w 4394200"/>
                  <a:gd name="connsiteY2" fmla="*/ 0 h 592667"/>
                </a:gdLst>
                <a:ahLst/>
                <a:cxnLst>
                  <a:cxn ang="0">
                    <a:pos x="connsiteX0" y="connsiteY0"/>
                  </a:cxn>
                  <a:cxn ang="0">
                    <a:pos x="connsiteX1" y="connsiteY1"/>
                  </a:cxn>
                  <a:cxn ang="0">
                    <a:pos x="connsiteX2" y="connsiteY2"/>
                  </a:cxn>
                </a:cxnLst>
                <a:rect l="l" t="t" r="r" b="b"/>
                <a:pathLst>
                  <a:path w="4394200" h="592667">
                    <a:moveTo>
                      <a:pt x="0" y="592667"/>
                    </a:moveTo>
                    <a:lnTo>
                      <a:pt x="2912533" y="0"/>
                    </a:lnTo>
                    <a:lnTo>
                      <a:pt x="439420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组合 4"/>
            <p:cNvGrpSpPr/>
            <p:nvPr/>
          </p:nvGrpSpPr>
          <p:grpSpPr>
            <a:xfrm flipV="1">
              <a:off x="-25400" y="3403598"/>
              <a:ext cx="4470400" cy="2751667"/>
              <a:chOff x="-25400" y="702733"/>
              <a:chExt cx="4470400" cy="2751667"/>
            </a:xfrm>
          </p:grpSpPr>
          <p:sp>
            <p:nvSpPr>
              <p:cNvPr id="12" name="任意多边形 13"/>
              <p:cNvSpPr/>
              <p:nvPr/>
            </p:nvSpPr>
            <p:spPr>
              <a:xfrm>
                <a:off x="-8467" y="702733"/>
                <a:ext cx="4453467" cy="2743200"/>
              </a:xfrm>
              <a:custGeom>
                <a:avLst/>
                <a:gdLst>
                  <a:gd name="connsiteX0" fmla="*/ 0 w 4453467"/>
                  <a:gd name="connsiteY0" fmla="*/ 2743200 h 2743200"/>
                  <a:gd name="connsiteX1" fmla="*/ 1837267 w 4453467"/>
                  <a:gd name="connsiteY1" fmla="*/ 0 h 2743200"/>
                  <a:gd name="connsiteX2" fmla="*/ 4453467 w 4453467"/>
                  <a:gd name="connsiteY2" fmla="*/ 0 h 2743200"/>
                </a:gdLst>
                <a:ahLst/>
                <a:cxnLst>
                  <a:cxn ang="0">
                    <a:pos x="connsiteX0" y="connsiteY0"/>
                  </a:cxn>
                  <a:cxn ang="0">
                    <a:pos x="connsiteX1" y="connsiteY1"/>
                  </a:cxn>
                  <a:cxn ang="0">
                    <a:pos x="connsiteX2" y="connsiteY2"/>
                  </a:cxn>
                </a:cxnLst>
                <a:rect l="l" t="t" r="r" b="b"/>
                <a:pathLst>
                  <a:path w="4453467" h="2743200">
                    <a:moveTo>
                      <a:pt x="0" y="2743200"/>
                    </a:moveTo>
                    <a:lnTo>
                      <a:pt x="1837267" y="0"/>
                    </a:lnTo>
                    <a:lnTo>
                      <a:pt x="4453467"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任意多边形 14"/>
              <p:cNvSpPr/>
              <p:nvPr/>
            </p:nvSpPr>
            <p:spPr>
              <a:xfrm>
                <a:off x="-25400" y="1786467"/>
                <a:ext cx="4445000" cy="1659466"/>
              </a:xfrm>
              <a:custGeom>
                <a:avLst/>
                <a:gdLst>
                  <a:gd name="connsiteX0" fmla="*/ 0 w 4445000"/>
                  <a:gd name="connsiteY0" fmla="*/ 1659466 h 1659466"/>
                  <a:gd name="connsiteX1" fmla="*/ 2472267 w 4445000"/>
                  <a:gd name="connsiteY1" fmla="*/ 0 h 1659466"/>
                  <a:gd name="connsiteX2" fmla="*/ 4445000 w 4445000"/>
                  <a:gd name="connsiteY2" fmla="*/ 0 h 1659466"/>
                </a:gdLst>
                <a:ahLst/>
                <a:cxnLst>
                  <a:cxn ang="0">
                    <a:pos x="connsiteX0" y="connsiteY0"/>
                  </a:cxn>
                  <a:cxn ang="0">
                    <a:pos x="connsiteX1" y="connsiteY1"/>
                  </a:cxn>
                  <a:cxn ang="0">
                    <a:pos x="connsiteX2" y="connsiteY2"/>
                  </a:cxn>
                </a:cxnLst>
                <a:rect l="l" t="t" r="r" b="b"/>
                <a:pathLst>
                  <a:path w="4445000" h="1659466">
                    <a:moveTo>
                      <a:pt x="0" y="1659466"/>
                    </a:moveTo>
                    <a:lnTo>
                      <a:pt x="2472267" y="0"/>
                    </a:lnTo>
                    <a:lnTo>
                      <a:pt x="444500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任意多边形 15"/>
              <p:cNvSpPr/>
              <p:nvPr/>
            </p:nvSpPr>
            <p:spPr>
              <a:xfrm>
                <a:off x="-25400" y="2861733"/>
                <a:ext cx="4394200" cy="592667"/>
              </a:xfrm>
              <a:custGeom>
                <a:avLst/>
                <a:gdLst>
                  <a:gd name="connsiteX0" fmla="*/ 0 w 4394200"/>
                  <a:gd name="connsiteY0" fmla="*/ 592667 h 592667"/>
                  <a:gd name="connsiteX1" fmla="*/ 2912533 w 4394200"/>
                  <a:gd name="connsiteY1" fmla="*/ 0 h 592667"/>
                  <a:gd name="connsiteX2" fmla="*/ 4394200 w 4394200"/>
                  <a:gd name="connsiteY2" fmla="*/ 0 h 592667"/>
                </a:gdLst>
                <a:ahLst/>
                <a:cxnLst>
                  <a:cxn ang="0">
                    <a:pos x="connsiteX0" y="connsiteY0"/>
                  </a:cxn>
                  <a:cxn ang="0">
                    <a:pos x="connsiteX1" y="connsiteY1"/>
                  </a:cxn>
                  <a:cxn ang="0">
                    <a:pos x="connsiteX2" y="connsiteY2"/>
                  </a:cxn>
                </a:cxnLst>
                <a:rect l="l" t="t" r="r" b="b"/>
                <a:pathLst>
                  <a:path w="4394200" h="592667">
                    <a:moveTo>
                      <a:pt x="0" y="592667"/>
                    </a:moveTo>
                    <a:lnTo>
                      <a:pt x="2912533" y="0"/>
                    </a:lnTo>
                    <a:lnTo>
                      <a:pt x="439420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 name="椭圆 5"/>
            <p:cNvSpPr/>
            <p:nvPr/>
          </p:nvSpPr>
          <p:spPr>
            <a:xfrm>
              <a:off x="4361366" y="646062"/>
              <a:ext cx="108000" cy="108000"/>
            </a:xfrm>
            <a:prstGeom prst="ellipse">
              <a:avLst/>
            </a:prstGeom>
            <a:solidFill>
              <a:srgbClr val="595959"/>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椭圆 6"/>
            <p:cNvSpPr/>
            <p:nvPr/>
          </p:nvSpPr>
          <p:spPr>
            <a:xfrm>
              <a:off x="4361366" y="1732467"/>
              <a:ext cx="108000" cy="108000"/>
            </a:xfrm>
            <a:prstGeom prst="ellipse">
              <a:avLst/>
            </a:prstGeom>
            <a:solidFill>
              <a:srgbClr val="595959"/>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椭圆 7"/>
            <p:cNvSpPr/>
            <p:nvPr/>
          </p:nvSpPr>
          <p:spPr>
            <a:xfrm>
              <a:off x="4361366" y="2814032"/>
              <a:ext cx="108000" cy="108000"/>
            </a:xfrm>
            <a:prstGeom prst="ellipse">
              <a:avLst/>
            </a:prstGeom>
            <a:solidFill>
              <a:srgbClr val="595959"/>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椭圆 8"/>
            <p:cNvSpPr/>
            <p:nvPr/>
          </p:nvSpPr>
          <p:spPr>
            <a:xfrm>
              <a:off x="4361366" y="3933800"/>
              <a:ext cx="108000" cy="108000"/>
            </a:xfrm>
            <a:prstGeom prst="ellipse">
              <a:avLst/>
            </a:prstGeom>
            <a:solidFill>
              <a:srgbClr val="595959"/>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p:nvPr/>
          </p:nvSpPr>
          <p:spPr>
            <a:xfrm>
              <a:off x="4361366" y="5017531"/>
              <a:ext cx="108000" cy="108000"/>
            </a:xfrm>
            <a:prstGeom prst="ellipse">
              <a:avLst/>
            </a:prstGeom>
            <a:solidFill>
              <a:srgbClr val="595959"/>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p:nvPr/>
          </p:nvSpPr>
          <p:spPr>
            <a:xfrm>
              <a:off x="4361366" y="6101262"/>
              <a:ext cx="108000" cy="108000"/>
            </a:xfrm>
            <a:prstGeom prst="ellipse">
              <a:avLst/>
            </a:prstGeom>
            <a:solidFill>
              <a:srgbClr val="595959"/>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组合 17"/>
          <p:cNvGrpSpPr/>
          <p:nvPr/>
        </p:nvGrpSpPr>
        <p:grpSpPr>
          <a:xfrm>
            <a:off x="4818771" y="456026"/>
            <a:ext cx="7767644" cy="556434"/>
            <a:chOff x="4568825" y="432404"/>
            <a:chExt cx="7365281" cy="527611"/>
          </a:xfrm>
        </p:grpSpPr>
        <p:sp>
          <p:nvSpPr>
            <p:cNvPr id="19" name="矩形 18"/>
            <p:cNvSpPr/>
            <p:nvPr/>
          </p:nvSpPr>
          <p:spPr>
            <a:xfrm>
              <a:off x="6961426" y="432404"/>
              <a:ext cx="4972680" cy="527611"/>
            </a:xfrm>
            <a:prstGeom prst="rect">
              <a:avLst/>
            </a:prstGeom>
          </p:spPr>
          <p:txBody>
            <a:bodyPr wrap="square">
              <a:spAutoFit/>
            </a:bodyPr>
            <a:lstStyle/>
            <a:p>
              <a:pPr>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0" name="组合 19"/>
            <p:cNvGrpSpPr/>
            <p:nvPr/>
          </p:nvGrpSpPr>
          <p:grpSpPr>
            <a:xfrm>
              <a:off x="4568825" y="438589"/>
              <a:ext cx="2300757" cy="509896"/>
              <a:chOff x="888096" y="1000203"/>
              <a:chExt cx="4259825" cy="944066"/>
            </a:xfrm>
          </p:grpSpPr>
          <p:sp>
            <p:nvSpPr>
              <p:cNvPr id="22" name="矩形 21"/>
              <p:cNvSpPr/>
              <p:nvPr/>
            </p:nvSpPr>
            <p:spPr>
              <a:xfrm>
                <a:off x="911225" y="1045634"/>
                <a:ext cx="4199467" cy="87206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椭圆 22"/>
              <p:cNvSpPr/>
              <p:nvPr/>
            </p:nvSpPr>
            <p:spPr>
              <a:xfrm>
                <a:off x="888096" y="1000203"/>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椭圆 23"/>
              <p:cNvSpPr/>
              <p:nvPr/>
            </p:nvSpPr>
            <p:spPr>
              <a:xfrm>
                <a:off x="888096"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椭圆 24"/>
              <p:cNvSpPr/>
              <p:nvPr/>
            </p:nvSpPr>
            <p:spPr>
              <a:xfrm>
                <a:off x="5075921"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椭圆 25"/>
              <p:cNvSpPr/>
              <p:nvPr/>
            </p:nvSpPr>
            <p:spPr>
              <a:xfrm>
                <a:off x="5074692" y="1009634"/>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1" name="矩形 20"/>
            <p:cNvSpPr/>
            <p:nvPr/>
          </p:nvSpPr>
          <p:spPr>
            <a:xfrm>
              <a:off x="4677733" y="513965"/>
              <a:ext cx="1926103" cy="350201"/>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7" name="组合 26"/>
          <p:cNvGrpSpPr/>
          <p:nvPr/>
        </p:nvGrpSpPr>
        <p:grpSpPr>
          <a:xfrm>
            <a:off x="4818771" y="1603290"/>
            <a:ext cx="7767644" cy="556434"/>
            <a:chOff x="4568825" y="432404"/>
            <a:chExt cx="7365281" cy="527611"/>
          </a:xfrm>
        </p:grpSpPr>
        <p:sp>
          <p:nvSpPr>
            <p:cNvPr id="28" name="矩形 27"/>
            <p:cNvSpPr/>
            <p:nvPr/>
          </p:nvSpPr>
          <p:spPr>
            <a:xfrm>
              <a:off x="6961426" y="432404"/>
              <a:ext cx="4972680" cy="527611"/>
            </a:xfrm>
            <a:prstGeom prst="rect">
              <a:avLst/>
            </a:prstGeom>
          </p:spPr>
          <p:txBody>
            <a:bodyPr wrap="square">
              <a:spAutoFit/>
            </a:bodyPr>
            <a:lstStyle/>
            <a:p>
              <a:pPr>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9" name="组合 28"/>
            <p:cNvGrpSpPr/>
            <p:nvPr/>
          </p:nvGrpSpPr>
          <p:grpSpPr>
            <a:xfrm>
              <a:off x="4568825" y="438589"/>
              <a:ext cx="2300757" cy="509896"/>
              <a:chOff x="888096" y="1000203"/>
              <a:chExt cx="4259825" cy="944066"/>
            </a:xfrm>
          </p:grpSpPr>
          <p:sp>
            <p:nvSpPr>
              <p:cNvPr id="31" name="矩形 30"/>
              <p:cNvSpPr/>
              <p:nvPr/>
            </p:nvSpPr>
            <p:spPr>
              <a:xfrm>
                <a:off x="911225" y="1045634"/>
                <a:ext cx="4199467" cy="87206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椭圆 31"/>
              <p:cNvSpPr/>
              <p:nvPr/>
            </p:nvSpPr>
            <p:spPr>
              <a:xfrm>
                <a:off x="888096" y="1000203"/>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椭圆 32"/>
              <p:cNvSpPr/>
              <p:nvPr/>
            </p:nvSpPr>
            <p:spPr>
              <a:xfrm>
                <a:off x="888096"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椭圆 33"/>
              <p:cNvSpPr/>
              <p:nvPr/>
            </p:nvSpPr>
            <p:spPr>
              <a:xfrm>
                <a:off x="5075921"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椭圆 34"/>
              <p:cNvSpPr/>
              <p:nvPr/>
            </p:nvSpPr>
            <p:spPr>
              <a:xfrm>
                <a:off x="5074692" y="1009634"/>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0" name="矩形 29"/>
            <p:cNvSpPr/>
            <p:nvPr/>
          </p:nvSpPr>
          <p:spPr>
            <a:xfrm>
              <a:off x="4677733" y="513965"/>
              <a:ext cx="1926103" cy="350201"/>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6" name="组合 35"/>
          <p:cNvGrpSpPr/>
          <p:nvPr/>
        </p:nvGrpSpPr>
        <p:grpSpPr>
          <a:xfrm>
            <a:off x="4818771" y="2769049"/>
            <a:ext cx="7767644" cy="556434"/>
            <a:chOff x="4568825" y="432404"/>
            <a:chExt cx="7365281" cy="527611"/>
          </a:xfrm>
        </p:grpSpPr>
        <p:sp>
          <p:nvSpPr>
            <p:cNvPr id="37" name="矩形 36"/>
            <p:cNvSpPr/>
            <p:nvPr/>
          </p:nvSpPr>
          <p:spPr>
            <a:xfrm>
              <a:off x="6961426" y="432404"/>
              <a:ext cx="4972680" cy="527611"/>
            </a:xfrm>
            <a:prstGeom prst="rect">
              <a:avLst/>
            </a:prstGeom>
          </p:spPr>
          <p:txBody>
            <a:bodyPr wrap="square">
              <a:spAutoFit/>
            </a:bodyPr>
            <a:lstStyle/>
            <a:p>
              <a:pPr>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8" name="组合 37"/>
            <p:cNvGrpSpPr/>
            <p:nvPr/>
          </p:nvGrpSpPr>
          <p:grpSpPr>
            <a:xfrm>
              <a:off x="4568825" y="438589"/>
              <a:ext cx="2300757" cy="509896"/>
              <a:chOff x="888096" y="1000203"/>
              <a:chExt cx="4259825" cy="944066"/>
            </a:xfrm>
          </p:grpSpPr>
          <p:sp>
            <p:nvSpPr>
              <p:cNvPr id="40" name="矩形 39"/>
              <p:cNvSpPr/>
              <p:nvPr/>
            </p:nvSpPr>
            <p:spPr>
              <a:xfrm>
                <a:off x="911225" y="1045634"/>
                <a:ext cx="4199467" cy="87206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椭圆 40"/>
              <p:cNvSpPr/>
              <p:nvPr/>
            </p:nvSpPr>
            <p:spPr>
              <a:xfrm>
                <a:off x="888096" y="1000203"/>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椭圆 41"/>
              <p:cNvSpPr/>
              <p:nvPr/>
            </p:nvSpPr>
            <p:spPr>
              <a:xfrm>
                <a:off x="888096"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椭圆 42"/>
              <p:cNvSpPr/>
              <p:nvPr/>
            </p:nvSpPr>
            <p:spPr>
              <a:xfrm>
                <a:off x="5075921"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椭圆 43"/>
              <p:cNvSpPr/>
              <p:nvPr/>
            </p:nvSpPr>
            <p:spPr>
              <a:xfrm>
                <a:off x="5074692" y="1009634"/>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9" name="矩形 38"/>
            <p:cNvSpPr/>
            <p:nvPr/>
          </p:nvSpPr>
          <p:spPr>
            <a:xfrm>
              <a:off x="4677733" y="513965"/>
              <a:ext cx="1926103" cy="350201"/>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5" name="组合 44"/>
          <p:cNvGrpSpPr/>
          <p:nvPr/>
        </p:nvGrpSpPr>
        <p:grpSpPr>
          <a:xfrm>
            <a:off x="4818771" y="3924881"/>
            <a:ext cx="7767644" cy="556434"/>
            <a:chOff x="4568825" y="432404"/>
            <a:chExt cx="7365281" cy="527611"/>
          </a:xfrm>
        </p:grpSpPr>
        <p:sp>
          <p:nvSpPr>
            <p:cNvPr id="46" name="矩形 45"/>
            <p:cNvSpPr/>
            <p:nvPr/>
          </p:nvSpPr>
          <p:spPr>
            <a:xfrm>
              <a:off x="6961426" y="432404"/>
              <a:ext cx="4972680" cy="527611"/>
            </a:xfrm>
            <a:prstGeom prst="rect">
              <a:avLst/>
            </a:prstGeom>
          </p:spPr>
          <p:txBody>
            <a:bodyPr wrap="square">
              <a:spAutoFit/>
            </a:bodyPr>
            <a:lstStyle/>
            <a:p>
              <a:pPr>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7" name="组合 46"/>
            <p:cNvGrpSpPr/>
            <p:nvPr/>
          </p:nvGrpSpPr>
          <p:grpSpPr>
            <a:xfrm>
              <a:off x="4568825" y="438589"/>
              <a:ext cx="2300757" cy="509896"/>
              <a:chOff x="888096" y="1000203"/>
              <a:chExt cx="4259825" cy="944066"/>
            </a:xfrm>
          </p:grpSpPr>
          <p:sp>
            <p:nvSpPr>
              <p:cNvPr id="49" name="矩形 48"/>
              <p:cNvSpPr/>
              <p:nvPr/>
            </p:nvSpPr>
            <p:spPr>
              <a:xfrm>
                <a:off x="911225" y="1045634"/>
                <a:ext cx="4199467" cy="87206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椭圆 49"/>
              <p:cNvSpPr/>
              <p:nvPr/>
            </p:nvSpPr>
            <p:spPr>
              <a:xfrm>
                <a:off x="888096" y="1000203"/>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椭圆 50"/>
              <p:cNvSpPr/>
              <p:nvPr/>
            </p:nvSpPr>
            <p:spPr>
              <a:xfrm>
                <a:off x="888096"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椭圆 51"/>
              <p:cNvSpPr/>
              <p:nvPr/>
            </p:nvSpPr>
            <p:spPr>
              <a:xfrm>
                <a:off x="5075921"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椭圆 52"/>
              <p:cNvSpPr/>
              <p:nvPr/>
            </p:nvSpPr>
            <p:spPr>
              <a:xfrm>
                <a:off x="5074692" y="1009634"/>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8" name="矩形 47"/>
            <p:cNvSpPr/>
            <p:nvPr/>
          </p:nvSpPr>
          <p:spPr>
            <a:xfrm>
              <a:off x="4677733" y="513965"/>
              <a:ext cx="1926103" cy="350201"/>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4" name="组合 53"/>
          <p:cNvGrpSpPr/>
          <p:nvPr/>
        </p:nvGrpSpPr>
        <p:grpSpPr>
          <a:xfrm>
            <a:off x="4818771" y="5071926"/>
            <a:ext cx="7767644" cy="556434"/>
            <a:chOff x="4568825" y="432404"/>
            <a:chExt cx="7365281" cy="527611"/>
          </a:xfrm>
        </p:grpSpPr>
        <p:sp>
          <p:nvSpPr>
            <p:cNvPr id="55" name="矩形 54"/>
            <p:cNvSpPr/>
            <p:nvPr/>
          </p:nvSpPr>
          <p:spPr>
            <a:xfrm>
              <a:off x="6961426" y="432404"/>
              <a:ext cx="4972680" cy="527611"/>
            </a:xfrm>
            <a:prstGeom prst="rect">
              <a:avLst/>
            </a:prstGeom>
          </p:spPr>
          <p:txBody>
            <a:bodyPr wrap="square">
              <a:spAutoFit/>
            </a:bodyPr>
            <a:lstStyle/>
            <a:p>
              <a:pPr>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6" name="组合 55"/>
            <p:cNvGrpSpPr/>
            <p:nvPr/>
          </p:nvGrpSpPr>
          <p:grpSpPr>
            <a:xfrm>
              <a:off x="4568825" y="438589"/>
              <a:ext cx="2300757" cy="509896"/>
              <a:chOff x="888096" y="1000203"/>
              <a:chExt cx="4259825" cy="944066"/>
            </a:xfrm>
          </p:grpSpPr>
          <p:sp>
            <p:nvSpPr>
              <p:cNvPr id="58" name="矩形 57"/>
              <p:cNvSpPr/>
              <p:nvPr/>
            </p:nvSpPr>
            <p:spPr>
              <a:xfrm>
                <a:off x="911225" y="1045634"/>
                <a:ext cx="4199467" cy="87206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 name="椭圆 58"/>
              <p:cNvSpPr/>
              <p:nvPr/>
            </p:nvSpPr>
            <p:spPr>
              <a:xfrm>
                <a:off x="888096" y="1000203"/>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椭圆 59"/>
              <p:cNvSpPr/>
              <p:nvPr/>
            </p:nvSpPr>
            <p:spPr>
              <a:xfrm>
                <a:off x="888096"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椭圆 60"/>
              <p:cNvSpPr/>
              <p:nvPr/>
            </p:nvSpPr>
            <p:spPr>
              <a:xfrm>
                <a:off x="5075921"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 name="椭圆 61"/>
              <p:cNvSpPr/>
              <p:nvPr/>
            </p:nvSpPr>
            <p:spPr>
              <a:xfrm>
                <a:off x="5074692" y="1009634"/>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7" name="矩形 56"/>
            <p:cNvSpPr/>
            <p:nvPr/>
          </p:nvSpPr>
          <p:spPr>
            <a:xfrm>
              <a:off x="4677733" y="513965"/>
              <a:ext cx="1926103" cy="350201"/>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3" name="组合 62"/>
          <p:cNvGrpSpPr/>
          <p:nvPr/>
        </p:nvGrpSpPr>
        <p:grpSpPr>
          <a:xfrm>
            <a:off x="4818771" y="6210754"/>
            <a:ext cx="7767644" cy="556434"/>
            <a:chOff x="4568825" y="432404"/>
            <a:chExt cx="7365281" cy="527611"/>
          </a:xfrm>
        </p:grpSpPr>
        <p:sp>
          <p:nvSpPr>
            <p:cNvPr id="64" name="矩形 63"/>
            <p:cNvSpPr/>
            <p:nvPr/>
          </p:nvSpPr>
          <p:spPr>
            <a:xfrm>
              <a:off x="6961426" y="432404"/>
              <a:ext cx="4972680" cy="527611"/>
            </a:xfrm>
            <a:prstGeom prst="rect">
              <a:avLst/>
            </a:prstGeom>
          </p:spPr>
          <p:txBody>
            <a:bodyPr wrap="square">
              <a:spAutoFit/>
            </a:bodyPr>
            <a:lstStyle/>
            <a:p>
              <a:pPr>
                <a:lnSpc>
                  <a:spcPct val="130000"/>
                </a:lnSpc>
              </a:pPr>
              <a:r>
                <a:rPr lang="zh-CN" altLang="en-US" sz="116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点击添加文字点击添加文字点击添加文字点击添加文字点击添加文字点击添加文字</a:t>
              </a:r>
              <a:endParaRPr lang="zh-CN" altLang="en-US" sz="116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5" name="组合 64"/>
            <p:cNvGrpSpPr/>
            <p:nvPr/>
          </p:nvGrpSpPr>
          <p:grpSpPr>
            <a:xfrm>
              <a:off x="4568825" y="438589"/>
              <a:ext cx="2300757" cy="509896"/>
              <a:chOff x="888096" y="1000203"/>
              <a:chExt cx="4259825" cy="944066"/>
            </a:xfrm>
          </p:grpSpPr>
          <p:sp>
            <p:nvSpPr>
              <p:cNvPr id="67" name="矩形 66"/>
              <p:cNvSpPr/>
              <p:nvPr/>
            </p:nvSpPr>
            <p:spPr>
              <a:xfrm>
                <a:off x="911225" y="1045634"/>
                <a:ext cx="4199467" cy="87206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椭圆 67"/>
              <p:cNvSpPr/>
              <p:nvPr/>
            </p:nvSpPr>
            <p:spPr>
              <a:xfrm>
                <a:off x="888096" y="1000203"/>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 name="椭圆 68"/>
              <p:cNvSpPr/>
              <p:nvPr/>
            </p:nvSpPr>
            <p:spPr>
              <a:xfrm>
                <a:off x="888096"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 name="椭圆 69"/>
              <p:cNvSpPr/>
              <p:nvPr/>
            </p:nvSpPr>
            <p:spPr>
              <a:xfrm>
                <a:off x="5075921" y="1872269"/>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椭圆 70"/>
              <p:cNvSpPr/>
              <p:nvPr/>
            </p:nvSpPr>
            <p:spPr>
              <a:xfrm>
                <a:off x="5074692" y="1009634"/>
                <a:ext cx="72000" cy="7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6" name="矩形 65"/>
            <p:cNvSpPr/>
            <p:nvPr/>
          </p:nvSpPr>
          <p:spPr>
            <a:xfrm>
              <a:off x="4677733" y="513965"/>
              <a:ext cx="1926103" cy="350201"/>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72" name="文本框 71"/>
          <p:cNvSpPr txBox="1"/>
          <p:nvPr/>
        </p:nvSpPr>
        <p:spPr>
          <a:xfrm>
            <a:off x="4226386" y="457978"/>
            <a:ext cx="407484" cy="546753"/>
          </a:xfrm>
          <a:prstGeom prst="rect">
            <a:avLst/>
          </a:prstGeom>
          <a:noFill/>
        </p:spPr>
        <p:txBody>
          <a:bodyPr wrap="none" rtlCol="0">
            <a:spAutoFit/>
          </a:bodyPr>
          <a:lstStyle/>
          <a:p>
            <a:r>
              <a:rPr lang="en-US" altLang="zh-CN" sz="2955" dirty="0">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955"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文本框 72"/>
          <p:cNvSpPr txBox="1"/>
          <p:nvPr/>
        </p:nvSpPr>
        <p:spPr>
          <a:xfrm>
            <a:off x="4232792" y="1607258"/>
            <a:ext cx="407484" cy="546753"/>
          </a:xfrm>
          <a:prstGeom prst="rect">
            <a:avLst/>
          </a:prstGeom>
          <a:noFill/>
        </p:spPr>
        <p:txBody>
          <a:bodyPr wrap="none" rtlCol="0">
            <a:spAutoFit/>
          </a:bodyPr>
          <a:lstStyle/>
          <a:p>
            <a:r>
              <a:rPr lang="en-US" altLang="zh-CN" sz="2955" dirty="0">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955"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4" name="文本框 73"/>
          <p:cNvSpPr txBox="1"/>
          <p:nvPr/>
        </p:nvSpPr>
        <p:spPr>
          <a:xfrm>
            <a:off x="4232792" y="2759125"/>
            <a:ext cx="407484" cy="546753"/>
          </a:xfrm>
          <a:prstGeom prst="rect">
            <a:avLst/>
          </a:prstGeom>
          <a:noFill/>
        </p:spPr>
        <p:txBody>
          <a:bodyPr wrap="none" rtlCol="0">
            <a:spAutoFit/>
          </a:bodyPr>
          <a:lstStyle/>
          <a:p>
            <a:r>
              <a:rPr lang="en-US" altLang="zh-CN" sz="2955" dirty="0">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955"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文本框 74"/>
          <p:cNvSpPr txBox="1"/>
          <p:nvPr/>
        </p:nvSpPr>
        <p:spPr>
          <a:xfrm>
            <a:off x="4232792" y="3910991"/>
            <a:ext cx="407484" cy="546753"/>
          </a:xfrm>
          <a:prstGeom prst="rect">
            <a:avLst/>
          </a:prstGeom>
          <a:noFill/>
        </p:spPr>
        <p:txBody>
          <a:bodyPr wrap="none" rtlCol="0">
            <a:spAutoFit/>
          </a:bodyPr>
          <a:lstStyle/>
          <a:p>
            <a:r>
              <a:rPr lang="en-US" altLang="zh-CN" sz="2955" dirty="0">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2955"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6" name="文本框 75"/>
          <p:cNvSpPr txBox="1"/>
          <p:nvPr/>
        </p:nvSpPr>
        <p:spPr>
          <a:xfrm>
            <a:off x="4232792" y="5062857"/>
            <a:ext cx="407484" cy="546753"/>
          </a:xfrm>
          <a:prstGeom prst="rect">
            <a:avLst/>
          </a:prstGeom>
          <a:noFill/>
        </p:spPr>
        <p:txBody>
          <a:bodyPr wrap="none" rtlCol="0">
            <a:spAutoFit/>
          </a:bodyPr>
          <a:lstStyle/>
          <a:p>
            <a:r>
              <a:rPr lang="en-US" altLang="zh-CN" sz="2955" dirty="0">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2955"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7" name="文本框 76"/>
          <p:cNvSpPr txBox="1"/>
          <p:nvPr/>
        </p:nvSpPr>
        <p:spPr>
          <a:xfrm>
            <a:off x="4232792" y="6214724"/>
            <a:ext cx="407484" cy="546753"/>
          </a:xfrm>
          <a:prstGeom prst="rect">
            <a:avLst/>
          </a:prstGeom>
          <a:noFill/>
        </p:spPr>
        <p:txBody>
          <a:bodyPr wrap="none" rtlCol="0">
            <a:spAutoFit/>
          </a:bodyPr>
          <a:lstStyle/>
          <a:p>
            <a:r>
              <a:rPr lang="en-US" altLang="zh-CN" sz="2955" dirty="0">
                <a:latin typeface="微软雅黑" panose="020B0503020204020204" pitchFamily="34" charset="-122"/>
                <a:ea typeface="微软雅黑" panose="020B0503020204020204" pitchFamily="34" charset="-122"/>
                <a:sym typeface="微软雅黑" panose="020B0503020204020204" pitchFamily="34" charset="-122"/>
              </a:rPr>
              <a:t>6</a:t>
            </a:r>
            <a:endParaRPr lang="zh-CN" altLang="en-US" sz="2955"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78" name="图片 77"/>
          <p:cNvPicPr>
            <a:picLocks noChangeAspect="1"/>
          </p:cNvPicPr>
          <p:nvPr/>
        </p:nvPicPr>
        <p:blipFill rotWithShape="1">
          <a:blip r:embed="rId2"/>
          <a:srcRect l="49574"/>
          <a:stretch>
            <a:fillRect/>
          </a:stretch>
        </p:blipFill>
        <p:spPr>
          <a:xfrm>
            <a:off x="-8577" y="2568304"/>
            <a:ext cx="1056951" cy="20960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ppt_x"/>
                                          </p:val>
                                        </p:tav>
                                        <p:tav tm="100000">
                                          <p:val>
                                            <p:strVal val="#ppt_x"/>
                                          </p:val>
                                        </p:tav>
                                      </p:tavLst>
                                    </p:anim>
                                    <p:anim calcmode="lin" valueType="num">
                                      <p:cBhvr additive="base">
                                        <p:cTn id="32"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ppt_x"/>
                                          </p:val>
                                        </p:tav>
                                        <p:tav tm="100000">
                                          <p:val>
                                            <p:strVal val="#ppt_x"/>
                                          </p:val>
                                        </p:tav>
                                      </p:tavLst>
                                    </p:anim>
                                    <p:anim calcmode="lin" valueType="num">
                                      <p:cBhvr additive="base">
                                        <p:cTn id="38"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6"/>
          <p:cNvSpPr txBox="1"/>
          <p:nvPr/>
        </p:nvSpPr>
        <p:spPr>
          <a:xfrm>
            <a:off x="6556729" y="2227554"/>
            <a:ext cx="4291559" cy="91300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5335" dirty="0">
                <a:solidFill>
                  <a:prstClr val="black">
                    <a:lumMod val="65000"/>
                    <a:lumOff val="35000"/>
                  </a:prstClr>
                </a:solidFill>
                <a:latin typeface="字魂35号-经典雅黑" panose="02000000000000000000" pitchFamily="2" charset="-122"/>
                <a:ea typeface="字魂35号-经典雅黑" panose="02000000000000000000" pitchFamily="2" charset="-122"/>
              </a:rPr>
              <a:t>感谢您的观看</a:t>
            </a:r>
            <a:endParaRPr kumimoji="0" lang="zh-CN" altLang="en-US" sz="5335" b="0" i="0" u="none" strike="noStrike" kern="1200" cap="none" spc="0" normalizeH="0" baseline="0" noProof="0" dirty="0">
              <a:ln>
                <a:noFill/>
              </a:ln>
              <a:solidFill>
                <a:prstClr val="black">
                  <a:lumMod val="65000"/>
                  <a:lumOff val="35000"/>
                </a:prstClr>
              </a:solidFill>
              <a:effectLst/>
              <a:uLnTx/>
              <a:uFillTx/>
              <a:latin typeface="字魂35号-经典雅黑" panose="02000000000000000000" pitchFamily="2" charset="-122"/>
              <a:ea typeface="字魂35号-经典雅黑" panose="02000000000000000000" pitchFamily="2" charset="-122"/>
              <a:cs typeface="+mn-cs"/>
            </a:endParaRPr>
          </a:p>
        </p:txBody>
      </p:sp>
      <p:sp>
        <p:nvSpPr>
          <p:cNvPr id="8" name="TextBox 32"/>
          <p:cNvSpPr txBox="1"/>
          <p:nvPr/>
        </p:nvSpPr>
        <p:spPr>
          <a:xfrm>
            <a:off x="6255730" y="3170896"/>
            <a:ext cx="5067414"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年终总结 </a:t>
            </a:r>
            <a:r>
              <a:rPr kumimoji="0" lang="en-US" altLang="zh-CN" sz="2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新年计划 </a:t>
            </a:r>
            <a:r>
              <a:rPr kumimoji="0" lang="en-US" altLang="zh-CN" sz="2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述职报告 </a:t>
            </a:r>
            <a:r>
              <a:rPr kumimoji="0" lang="en-US" altLang="zh-CN" sz="2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工作汇报</a:t>
            </a:r>
            <a:endPar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2"/>
          <p:cNvSpPr txBox="1"/>
          <p:nvPr/>
        </p:nvSpPr>
        <p:spPr>
          <a:xfrm>
            <a:off x="7199082" y="754591"/>
            <a:ext cx="3081279"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600" b="0" i="0" u="none" strike="noStrike" kern="1200" cap="none" spc="300" normalizeH="0" baseline="0" noProof="0" dirty="0">
                <a:ln>
                  <a:noFill/>
                </a:ln>
                <a:solidFill>
                  <a:prstClr val="black">
                    <a:lumMod val="65000"/>
                    <a:lumOff val="35000"/>
                  </a:prstClr>
                </a:solidFill>
                <a:effectLst/>
                <a:uLnTx/>
                <a:uFillTx/>
                <a:latin typeface="Agency FB" pitchFamily="34" charset="0"/>
                <a:ea typeface="等线" panose="02010600030101010101" charset="-122"/>
                <a:cs typeface="+mn-cs"/>
              </a:rPr>
              <a:t>2029</a:t>
            </a:r>
            <a:endParaRPr kumimoji="0" lang="zh-CN" altLang="en-US" sz="9600" b="0" i="0" u="none" strike="noStrike" kern="1200" cap="none" spc="300" normalizeH="0" baseline="0" noProof="0" dirty="0">
              <a:ln>
                <a:noFill/>
              </a:ln>
              <a:solidFill>
                <a:prstClr val="black">
                  <a:lumMod val="65000"/>
                  <a:lumOff val="35000"/>
                </a:prstClr>
              </a:solidFill>
              <a:effectLst/>
              <a:uLnTx/>
              <a:uFillTx/>
              <a:latin typeface="Agency FB" pitchFamily="34" charset="0"/>
              <a:ea typeface="等线" panose="02010600030101010101" charset="-122"/>
              <a:cs typeface="+mn-cs"/>
            </a:endParaRPr>
          </a:p>
        </p:txBody>
      </p:sp>
      <p:sp>
        <p:nvSpPr>
          <p:cNvPr id="2" name="TextBox 32"/>
          <p:cNvSpPr txBox="1"/>
          <p:nvPr/>
        </p:nvSpPr>
        <p:spPr>
          <a:xfrm>
            <a:off x="6901264" y="3623122"/>
            <a:ext cx="3776345" cy="37846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6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汇报人：</a:t>
            </a:r>
            <a:r>
              <a:rPr kumimoji="0" lang="en-US" sz="186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XXXXX</a:t>
            </a:r>
            <a:r>
              <a:rPr kumimoji="0" lang="en-US" altLang="zh-CN" sz="186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186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时间：</a:t>
            </a:r>
            <a:r>
              <a:rPr kumimoji="0" lang="en-US" altLang="zh-CN" sz="186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20XX.XX</a:t>
            </a:r>
            <a:endParaRPr kumimoji="0" lang="en-US" altLang="zh-CN" sz="186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ppt_w</p:attrName>
                                        </p:attrNameLst>
                                      </p:cBhvr>
                                      <p:tavLst>
                                        <p:tav tm="0" fmla="#ppt_w*sin(2.5*pi*$)">
                                          <p:val>
                                            <p:fltVal val="0"/>
                                          </p:val>
                                        </p:tav>
                                        <p:tav tm="100000">
                                          <p:val>
                                            <p:fltVal val="1"/>
                                          </p:val>
                                        </p:tav>
                                      </p:tavLst>
                                    </p:anim>
                                    <p:anim calcmode="lin" valueType="num">
                                      <p:cBhvr>
                                        <p:cTn id="9" dur="1000" fill="hold"/>
                                        <p:tgtEl>
                                          <p:spTgt spid="10"/>
                                        </p:tgtEl>
                                        <p:attrNameLst>
                                          <p:attrName>ppt_h</p:attrName>
                                        </p:attrNameLst>
                                      </p:cBhvr>
                                      <p:tavLst>
                                        <p:tav tm="0">
                                          <p:val>
                                            <p:strVal val="#ppt_h"/>
                                          </p:val>
                                        </p:tav>
                                        <p:tav tm="100000">
                                          <p:val>
                                            <p:strVal val="#ppt_h"/>
                                          </p:val>
                                        </p:tav>
                                      </p:tavLst>
                                    </p:anim>
                                  </p:childTnLst>
                                </p:cTn>
                              </p:par>
                            </p:childTnLst>
                          </p:cTn>
                        </p:par>
                        <p:par>
                          <p:cTn id="10" fill="hold">
                            <p:stCondLst>
                              <p:cond delay="1299"/>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by="(-#ppt_w*2)" calcmode="lin" valueType="num">
                                      <p:cBhvr rctx="PPT">
                                        <p:cTn id="13" dur="500" autoRev="1" fill="hold">
                                          <p:stCondLst>
                                            <p:cond delay="0"/>
                                          </p:stCondLst>
                                        </p:cTn>
                                        <p:tgtEl>
                                          <p:spTgt spid="7"/>
                                        </p:tgtEl>
                                        <p:attrNameLst>
                                          <p:attrName>ppt_w</p:attrName>
                                        </p:attrNameLst>
                                      </p:cBhvr>
                                    </p:anim>
                                    <p:anim by="(#ppt_w*0.50)" calcmode="lin" valueType="num">
                                      <p:cBhvr>
                                        <p:cTn id="14" dur="500" decel="50000" autoRev="1" fill="hold">
                                          <p:stCondLst>
                                            <p:cond delay="0"/>
                                          </p:stCondLst>
                                        </p:cTn>
                                        <p:tgtEl>
                                          <p:spTgt spid="7"/>
                                        </p:tgtEl>
                                        <p:attrNameLst>
                                          <p:attrName>ppt_x</p:attrName>
                                        </p:attrNameLst>
                                      </p:cBhvr>
                                    </p:anim>
                                    <p:anim from="(-#ppt_h/2)" to="(#ppt_y)" calcmode="lin" valueType="num">
                                      <p:cBhvr>
                                        <p:cTn id="15" dur="1000" fill="hold">
                                          <p:stCondLst>
                                            <p:cond delay="0"/>
                                          </p:stCondLst>
                                        </p:cTn>
                                        <p:tgtEl>
                                          <p:spTgt spid="7"/>
                                        </p:tgtEl>
                                        <p:attrNameLst>
                                          <p:attrName>ppt_y</p:attrName>
                                        </p:attrNameLst>
                                      </p:cBhvr>
                                    </p:anim>
                                    <p:animRot by="21600000">
                                      <p:cBhvr>
                                        <p:cTn id="16" dur="1000" fill="hold">
                                          <p:stCondLst>
                                            <p:cond delay="0"/>
                                          </p:stCondLst>
                                        </p:cTn>
                                        <p:tgtEl>
                                          <p:spTgt spid="7"/>
                                        </p:tgtEl>
                                        <p:attrNameLst>
                                          <p:attrName>r</p:attrName>
                                        </p:attrNameLst>
                                      </p:cBhvr>
                                    </p:animRot>
                                  </p:childTnLst>
                                </p:cTn>
                              </p:par>
                            </p:childTnLst>
                          </p:cTn>
                        </p:par>
                        <p:par>
                          <p:cTn id="17" fill="hold">
                            <p:stCondLst>
                              <p:cond delay="2799"/>
                            </p:stCondLst>
                            <p:childTnLst>
                              <p:par>
                                <p:cTn id="18" presetID="40" presetClass="entr" presetSubtype="0" fill="hold" grpId="0" nodeType="afterEffect">
                                  <p:stCondLst>
                                    <p:cond delay="0"/>
                                  </p:stCondLst>
                                  <p:iterate type="lt">
                                    <p:tmPct val="10000"/>
                                  </p:iterate>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1"/>
                                          </p:val>
                                        </p:tav>
                                        <p:tav tm="100000">
                                          <p:val>
                                            <p:strVal val="#ppt_x"/>
                                          </p:val>
                                        </p:tav>
                                      </p:tavLst>
                                    </p:anim>
                                    <p:anim calcmode="lin" valueType="num">
                                      <p:cBhvr>
                                        <p:cTn id="22" dur="10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6199"/>
                            </p:stCondLst>
                            <p:childTnLst>
                              <p:par>
                                <p:cTn id="24" presetID="40" presetClass="entr" presetSubtype="0" fill="hold" grpId="0" nodeType="afterEffect">
                                  <p:stCondLst>
                                    <p:cond delay="0"/>
                                  </p:stCondLst>
                                  <p:iterate type="lt">
                                    <p:tmPct val="10000"/>
                                  </p:iterate>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1"/>
                                          </p:val>
                                        </p:tav>
                                        <p:tav tm="100000">
                                          <p:val>
                                            <p:strVal val="#ppt_x"/>
                                          </p:val>
                                        </p:tav>
                                      </p:tavLst>
                                    </p:anim>
                                    <p:anim calcmode="lin" valueType="num">
                                      <p:cBhvr>
                                        <p:cTn id="2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01"/>
          <p:cNvSpPr/>
          <p:nvPr/>
        </p:nvSpPr>
        <p:spPr bwMode="auto">
          <a:xfrm flipV="1">
            <a:off x="3866258" y="2232126"/>
            <a:ext cx="4211834" cy="606988"/>
          </a:xfrm>
          <a:custGeom>
            <a:avLst/>
            <a:gdLst>
              <a:gd name="T0" fmla="*/ 909 w 909"/>
              <a:gd name="T1" fmla="*/ 131 h 131"/>
              <a:gd name="T2" fmla="*/ 134 w 909"/>
              <a:gd name="T3" fmla="*/ 131 h 131"/>
              <a:gd name="T4" fmla="*/ 0 w 909"/>
              <a:gd name="T5" fmla="*/ 0 h 131"/>
              <a:gd name="T6" fmla="*/ 760 w 909"/>
              <a:gd name="T7" fmla="*/ 0 h 131"/>
              <a:gd name="T8" fmla="*/ 909 w 909"/>
              <a:gd name="T9" fmla="*/ 131 h 131"/>
            </a:gdLst>
            <a:ahLst/>
            <a:cxnLst>
              <a:cxn ang="0">
                <a:pos x="T0" y="T1"/>
              </a:cxn>
              <a:cxn ang="0">
                <a:pos x="T2" y="T3"/>
              </a:cxn>
              <a:cxn ang="0">
                <a:pos x="T4" y="T5"/>
              </a:cxn>
              <a:cxn ang="0">
                <a:pos x="T6" y="T7"/>
              </a:cxn>
              <a:cxn ang="0">
                <a:pos x="T8" y="T9"/>
              </a:cxn>
            </a:cxnLst>
            <a:rect l="0" t="0" r="r" b="b"/>
            <a:pathLst>
              <a:path w="909" h="131">
                <a:moveTo>
                  <a:pt x="909" y="131"/>
                </a:moveTo>
                <a:lnTo>
                  <a:pt x="134" y="131"/>
                </a:lnTo>
                <a:lnTo>
                  <a:pt x="0" y="0"/>
                </a:lnTo>
                <a:lnTo>
                  <a:pt x="760" y="0"/>
                </a:lnTo>
                <a:lnTo>
                  <a:pt x="909" y="131"/>
                </a:lnTo>
                <a:close/>
              </a:path>
            </a:pathLst>
          </a:custGeom>
          <a:solidFill>
            <a:srgbClr val="595959"/>
          </a:solidFill>
          <a:ln>
            <a:noFill/>
          </a:ln>
        </p:spPr>
        <p:txBody>
          <a:bodyPr vert="horz" wrap="square" lIns="128580" tIns="64290" rIns="128580" bIns="6429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5260439" y="1130632"/>
            <a:ext cx="1423472" cy="1200329"/>
          </a:xfrm>
          <a:prstGeom prst="rect">
            <a:avLst/>
          </a:prstGeom>
          <a:noFill/>
        </p:spPr>
        <p:txBody>
          <a:bodyPr wrap="square" rtlCol="0">
            <a:spAutoFit/>
          </a:bodyPr>
          <a:lstStyle/>
          <a:p>
            <a:pPr algn="ctr"/>
            <a:r>
              <a:rPr lang="en-US" altLang="zh-CN" sz="72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01</a:t>
            </a:r>
            <a:endParaRPr lang="zh-CN" altLang="en-US" sz="72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矩形 3"/>
          <p:cNvSpPr/>
          <p:nvPr/>
        </p:nvSpPr>
        <p:spPr>
          <a:xfrm>
            <a:off x="4379971" y="2270009"/>
            <a:ext cx="3184408" cy="553998"/>
          </a:xfrm>
          <a:prstGeom prst="rect">
            <a:avLst/>
          </a:prstGeom>
        </p:spPr>
        <p:txBody>
          <a:bodyPr wrap="square" lIns="0" tIns="0" rIns="0" bIns="0">
            <a:spAutoFit/>
          </a:bodyPr>
          <a:lstStyle/>
          <a:p>
            <a:pPr algn="ctr"/>
            <a:r>
              <a:rPr lang="zh-CN" altLang="en-US" sz="3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添加您的标题</a:t>
            </a:r>
            <a:endParaRPr lang="zh-CN" altLang="en-US" sz="3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TextBox 11"/>
          <p:cNvSpPr txBox="1"/>
          <p:nvPr/>
        </p:nvSpPr>
        <p:spPr>
          <a:xfrm>
            <a:off x="3866259" y="2950113"/>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11"/>
          <p:cNvSpPr txBox="1"/>
          <p:nvPr/>
        </p:nvSpPr>
        <p:spPr>
          <a:xfrm>
            <a:off x="5972177" y="2950113"/>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11"/>
          <p:cNvSpPr txBox="1"/>
          <p:nvPr/>
        </p:nvSpPr>
        <p:spPr>
          <a:xfrm>
            <a:off x="3866258" y="3293112"/>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11"/>
          <p:cNvSpPr txBox="1"/>
          <p:nvPr/>
        </p:nvSpPr>
        <p:spPr>
          <a:xfrm>
            <a:off x="5972177" y="3293111"/>
            <a:ext cx="1814599" cy="246221"/>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600" dirty="0">
                <a:solidFill>
                  <a:srgbClr val="A6A6A6"/>
                </a:solidFill>
                <a:latin typeface="微软雅黑" panose="020B0503020204020204" pitchFamily="34" charset="-122"/>
                <a:ea typeface="微软雅黑" panose="020B0503020204020204" pitchFamily="34" charset="-122"/>
                <a:cs typeface="+mn-ea"/>
                <a:sym typeface="微软雅黑" panose="020B0503020204020204" pitchFamily="34" charset="-122"/>
              </a:rPr>
              <a:t>添加相关标题文字</a:t>
            </a:r>
            <a:endParaRPr lang="en-US" altLang="zh-CN" sz="1600" dirty="0">
              <a:solidFill>
                <a:srgbClr val="A6A6A6"/>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rotWithShape="1">
          <a:blip r:embed="rId1" cstate="print">
            <a:extLst>
              <a:ext uri="{BEBA8EAE-BF5A-486C-A8C5-ECC9F3942E4B}">
                <a14:imgProps xmlns:a14="http://schemas.microsoft.com/office/drawing/2010/main">
                  <a14:imgLayer r:embed="rId2">
                    <a14:imgEffect>
                      <a14:brightnessContrast bright="-40000" contrast="-40000"/>
                    </a14:imgEffect>
                  </a14:imgLayer>
                </a14:imgProps>
              </a:ext>
              <a:ext uri="{28A0092B-C50C-407E-A947-70E740481C1C}">
                <a14:useLocalDpi xmlns:a14="http://schemas.microsoft.com/office/drawing/2010/main" val="0"/>
              </a:ext>
            </a:extLst>
          </a:blip>
          <a:srcRect b="76432"/>
          <a:stretch>
            <a:fillRect/>
          </a:stretch>
        </p:blipFill>
        <p:spPr>
          <a:xfrm>
            <a:off x="-229085" y="3993326"/>
            <a:ext cx="12648728" cy="286467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3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strVal val="4*#ppt_w"/>
                                          </p:val>
                                        </p:tav>
                                        <p:tav tm="100000">
                                          <p:val>
                                            <p:strVal val="#ppt_w"/>
                                          </p:val>
                                        </p:tav>
                                      </p:tavLst>
                                    </p:anim>
                                    <p:anim calcmode="lin" valueType="num">
                                      <p:cBhvr>
                                        <p:cTn id="20" dur="500" fill="hold"/>
                                        <p:tgtEl>
                                          <p:spTgt spid="4"/>
                                        </p:tgtEl>
                                        <p:attrNameLst>
                                          <p:attrName>ppt_h</p:attrName>
                                        </p:attrNameLst>
                                      </p:cBhvr>
                                      <p:tavLst>
                                        <p:tav tm="0">
                                          <p:val>
                                            <p:strVal val="4*#ppt_h"/>
                                          </p:val>
                                        </p:tav>
                                        <p:tav tm="100000">
                                          <p:val>
                                            <p:strVal val="#ppt_h"/>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p:tgtEl>
                                          <p:spTgt spid="5"/>
                                        </p:tgtEl>
                                        <p:attrNameLst>
                                          <p:attrName>ppt_x</p:attrName>
                                        </p:attrNameLst>
                                      </p:cBhvr>
                                      <p:tavLst>
                                        <p:tav tm="0">
                                          <p:val>
                                            <p:strVal val="#ppt_x-#ppt_w*1.125000"/>
                                          </p:val>
                                        </p:tav>
                                        <p:tav tm="100000">
                                          <p:val>
                                            <p:strVal val="#ppt_x"/>
                                          </p:val>
                                        </p:tav>
                                      </p:tavLst>
                                    </p:anim>
                                    <p:animEffect transition="in" filter="wipe(right)">
                                      <p:cBhvr>
                                        <p:cTn id="25" dur="500"/>
                                        <p:tgtEl>
                                          <p:spTgt spid="5"/>
                                        </p:tgtEl>
                                      </p:cBhvr>
                                    </p:animEffect>
                                  </p:childTnLst>
                                </p:cTn>
                              </p:par>
                            </p:childTnLst>
                          </p:cTn>
                        </p:par>
                        <p:par>
                          <p:cTn id="26" fill="hold">
                            <p:stCondLst>
                              <p:cond delay="1000"/>
                            </p:stCondLst>
                            <p:childTnLst>
                              <p:par>
                                <p:cTn id="27" presetID="1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ppt_x</p:attrName>
                                        </p:attrNameLst>
                                      </p:cBhvr>
                                      <p:tavLst>
                                        <p:tav tm="0">
                                          <p:val>
                                            <p:strVal val="#ppt_x-#ppt_w*1.125000"/>
                                          </p:val>
                                        </p:tav>
                                        <p:tav tm="100000">
                                          <p:val>
                                            <p:strVal val="#ppt_x"/>
                                          </p:val>
                                        </p:tav>
                                      </p:tavLst>
                                    </p:anim>
                                    <p:animEffect transition="in" filter="wipe(right)">
                                      <p:cBhvr>
                                        <p:cTn id="30" dur="500"/>
                                        <p:tgtEl>
                                          <p:spTgt spid="6"/>
                                        </p:tgtEl>
                                      </p:cBhvr>
                                    </p:animEffect>
                                  </p:childTnLst>
                                </p:cTn>
                              </p:par>
                            </p:childTnLst>
                          </p:cTn>
                        </p:par>
                        <p:par>
                          <p:cTn id="31" fill="hold">
                            <p:stCondLst>
                              <p:cond delay="1500"/>
                            </p:stCondLst>
                            <p:childTnLst>
                              <p:par>
                                <p:cTn id="32" presetID="1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p:tgtEl>
                                          <p:spTgt spid="7"/>
                                        </p:tgtEl>
                                        <p:attrNameLst>
                                          <p:attrName>ppt_x</p:attrName>
                                        </p:attrNameLst>
                                      </p:cBhvr>
                                      <p:tavLst>
                                        <p:tav tm="0">
                                          <p:val>
                                            <p:strVal val="#ppt_x-#ppt_w*1.125000"/>
                                          </p:val>
                                        </p:tav>
                                        <p:tav tm="100000">
                                          <p:val>
                                            <p:strVal val="#ppt_x"/>
                                          </p:val>
                                        </p:tav>
                                      </p:tavLst>
                                    </p:anim>
                                    <p:animEffect transition="in" filter="wipe(right)">
                                      <p:cBhvr>
                                        <p:cTn id="35" dur="500"/>
                                        <p:tgtEl>
                                          <p:spTgt spid="7"/>
                                        </p:tgtEl>
                                      </p:cBhvr>
                                    </p:animEffect>
                                  </p:childTnLst>
                                </p:cTn>
                              </p:par>
                            </p:childTnLst>
                          </p:cTn>
                        </p:par>
                        <p:par>
                          <p:cTn id="36" fill="hold">
                            <p:stCondLst>
                              <p:cond delay="2000"/>
                            </p:stCondLst>
                            <p:childTnLst>
                              <p:par>
                                <p:cTn id="37" presetID="1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p:tgtEl>
                                          <p:spTgt spid="8"/>
                                        </p:tgtEl>
                                        <p:attrNameLst>
                                          <p:attrName>ppt_x</p:attrName>
                                        </p:attrNameLst>
                                      </p:cBhvr>
                                      <p:tavLst>
                                        <p:tav tm="0">
                                          <p:val>
                                            <p:strVal val="#ppt_x-#ppt_w*1.125000"/>
                                          </p:val>
                                        </p:tav>
                                        <p:tav tm="100000">
                                          <p:val>
                                            <p:strVal val="#ppt_x"/>
                                          </p:val>
                                        </p:tav>
                                      </p:tavLst>
                                    </p:anim>
                                    <p:animEffect transition="in" filter="wipe(right)">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8255" y="3059492"/>
            <a:ext cx="12230100" cy="2076297"/>
          </a:xfrm>
          <a:custGeom>
            <a:avLst/>
            <a:gdLst>
              <a:gd name="connsiteX0" fmla="*/ 0 w 12230100"/>
              <a:gd name="connsiteY0" fmla="*/ 2076297 h 2076297"/>
              <a:gd name="connsiteX1" fmla="*/ 6991350 w 12230100"/>
              <a:gd name="connsiteY1" fmla="*/ 171297 h 2076297"/>
              <a:gd name="connsiteX2" fmla="*/ 12230100 w 12230100"/>
              <a:gd name="connsiteY2" fmla="*/ 209397 h 2076297"/>
            </a:gdLst>
            <a:ahLst/>
            <a:cxnLst>
              <a:cxn ang="0">
                <a:pos x="connsiteX0" y="connsiteY0"/>
              </a:cxn>
              <a:cxn ang="0">
                <a:pos x="connsiteX1" y="connsiteY1"/>
              </a:cxn>
              <a:cxn ang="0">
                <a:pos x="connsiteX2" y="connsiteY2"/>
              </a:cxn>
            </a:cxnLst>
            <a:rect l="l" t="t" r="r" b="b"/>
            <a:pathLst>
              <a:path w="12230100" h="2076297">
                <a:moveTo>
                  <a:pt x="0" y="2076297"/>
                </a:moveTo>
                <a:cubicBezTo>
                  <a:pt x="2476500" y="1279372"/>
                  <a:pt x="4953000" y="482447"/>
                  <a:pt x="6991350" y="171297"/>
                </a:cubicBezTo>
                <a:cubicBezTo>
                  <a:pt x="9029700" y="-139853"/>
                  <a:pt x="10629900" y="34772"/>
                  <a:pt x="12230100" y="209397"/>
                </a:cubicBezTo>
              </a:path>
            </a:pathLst>
          </a:custGeom>
          <a:noFill/>
          <a:ln w="3175" cap="flat" cmpd="sng" algn="ctr">
            <a:solidFill>
              <a:sysClr val="window" lastClr="FFFFFF">
                <a:lumMod val="75000"/>
              </a:sysClr>
            </a:solid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 name="椭圆 2"/>
          <p:cNvSpPr/>
          <p:nvPr/>
        </p:nvSpPr>
        <p:spPr>
          <a:xfrm>
            <a:off x="1449388" y="4540673"/>
            <a:ext cx="216024" cy="216024"/>
          </a:xfrm>
          <a:prstGeom prst="ellipse">
            <a:avLst/>
          </a:prstGeom>
          <a:solidFill>
            <a:srgbClr val="A6A6A6"/>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 name="矩形 3"/>
          <p:cNvSpPr/>
          <p:nvPr/>
        </p:nvSpPr>
        <p:spPr>
          <a:xfrm>
            <a:off x="842528" y="5043791"/>
            <a:ext cx="2157128" cy="872547"/>
          </a:xfrm>
          <a:prstGeom prst="rect">
            <a:avLst/>
          </a:prstGeom>
        </p:spPr>
        <p:txBody>
          <a:bodyPr wrap="square">
            <a:spAutoFit/>
          </a:bodyPr>
          <a:lstStyle/>
          <a:p>
            <a:pPr defTabSz="1219200">
              <a:lnSpc>
                <a:spcPct val="130000"/>
              </a:lnSpc>
            </a:pPr>
            <a:r>
              <a:rPr lang="zh-CN" altLang="en-US" sz="1300" dirty="0">
                <a:solidFill>
                  <a:prstClr val="white">
                    <a:lumMod val="50000"/>
                  </a:prstClr>
                </a:solidFill>
                <a:latin typeface="微软雅黑" panose="020B0503020204020204" pitchFamily="34" charset="-122"/>
                <a:ea typeface="微软雅黑" panose="020B0503020204020204" pitchFamily="34" charset="-122"/>
              </a:rPr>
              <a:t>在这里输入您的内容，在这里输入您的内容。</a:t>
            </a: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a:p>
            <a:pPr defTabSz="1219200">
              <a:lnSpc>
                <a:spcPct val="130000"/>
              </a:lnSpc>
            </a:pP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513230" y="2483251"/>
            <a:ext cx="1583581" cy="1572853"/>
            <a:chOff x="478582" y="2132856"/>
            <a:chExt cx="1782237" cy="1770163"/>
          </a:xfrm>
        </p:grpSpPr>
        <p:grpSp>
          <p:nvGrpSpPr>
            <p:cNvPr id="6" name="组合 5"/>
            <p:cNvGrpSpPr/>
            <p:nvPr/>
          </p:nvGrpSpPr>
          <p:grpSpPr>
            <a:xfrm>
              <a:off x="478582" y="2132856"/>
              <a:ext cx="1782237" cy="1770163"/>
              <a:chOff x="478582" y="2132856"/>
              <a:chExt cx="1782237" cy="1770163"/>
            </a:xfrm>
          </p:grpSpPr>
          <p:sp>
            <p:nvSpPr>
              <p:cNvPr id="8" name="椭圆形标注 7"/>
              <p:cNvSpPr/>
              <p:nvPr/>
            </p:nvSpPr>
            <p:spPr>
              <a:xfrm>
                <a:off x="478582" y="2132856"/>
                <a:ext cx="1782237" cy="1770163"/>
              </a:xfrm>
              <a:prstGeom prst="wedgeEllipseCallout">
                <a:avLst>
                  <a:gd name="adj1" fmla="val 9096"/>
                  <a:gd name="adj2" fmla="val 69529"/>
                </a:avLst>
              </a:prstGeom>
              <a:noFill/>
              <a:ln w="25400" cap="flat" cmpd="sng" algn="ctr">
                <a:solidFill>
                  <a:srgbClr val="A6A6A6"/>
                </a:solid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dirty="0">
                  <a:ln>
                    <a:noFill/>
                  </a:ln>
                  <a:solidFill>
                    <a:srgbClr val="69676D">
                      <a:lumMod val="75000"/>
                    </a:srgbClr>
                  </a:solidFill>
                  <a:effectLst/>
                  <a:uLnTx/>
                  <a:uFillTx/>
                  <a:latin typeface="Calibri" panose="020F0502020204030204"/>
                  <a:ea typeface="宋体" panose="02010600030101010101" pitchFamily="2" charset="-122"/>
                  <a:cs typeface="+mn-cs"/>
                </a:endParaRPr>
              </a:p>
            </p:txBody>
          </p:sp>
          <p:sp>
            <p:nvSpPr>
              <p:cNvPr id="9" name="椭圆 8"/>
              <p:cNvSpPr/>
              <p:nvPr/>
            </p:nvSpPr>
            <p:spPr>
              <a:xfrm>
                <a:off x="679376" y="2334760"/>
                <a:ext cx="1366352" cy="1366353"/>
              </a:xfrm>
              <a:prstGeom prst="ellipse">
                <a:avLst/>
              </a:prstGeom>
              <a:solidFill>
                <a:srgbClr val="A6A6A6"/>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4000" b="0" i="0" u="none" strike="noStrike" kern="0" cap="none" spc="0" normalizeH="0" baseline="0" noProof="0">
                  <a:ln>
                    <a:noFill/>
                  </a:ln>
                  <a:solidFill>
                    <a:srgbClr val="0070C0"/>
                  </a:solidFill>
                  <a:effectLst/>
                  <a:uLnTx/>
                  <a:uFillTx/>
                  <a:latin typeface="Calibri" panose="020F0502020204030204"/>
                  <a:ea typeface="宋体" panose="02010600030101010101" pitchFamily="2" charset="-122"/>
                  <a:cs typeface="+mn-cs"/>
                </a:endParaRPr>
              </a:p>
            </p:txBody>
          </p:sp>
        </p:grpSp>
        <p:sp>
          <p:nvSpPr>
            <p:cNvPr id="7" name="矩形 6"/>
            <p:cNvSpPr/>
            <p:nvPr/>
          </p:nvSpPr>
          <p:spPr>
            <a:xfrm>
              <a:off x="1008013" y="2833271"/>
              <a:ext cx="799575" cy="337871"/>
            </a:xfrm>
            <a:prstGeom prst="rect">
              <a:avLst/>
            </a:prstGeom>
            <a:ln>
              <a:noFill/>
            </a:ln>
          </p:spPr>
          <p:txBody>
            <a:bodyPr wrap="none">
              <a:spAutoFit/>
            </a:bodyP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2027</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年</a:t>
              </a:r>
              <a:endPar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10" name="椭圆 9"/>
          <p:cNvSpPr/>
          <p:nvPr/>
        </p:nvSpPr>
        <p:spPr>
          <a:xfrm>
            <a:off x="3575720" y="3900328"/>
            <a:ext cx="216024" cy="216024"/>
          </a:xfrm>
          <a:prstGeom prst="ellipse">
            <a:avLst/>
          </a:prstGeom>
          <a:solidFill>
            <a:srgbClr val="595959"/>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1" name="矩形 10"/>
          <p:cNvSpPr/>
          <p:nvPr/>
        </p:nvSpPr>
        <p:spPr>
          <a:xfrm>
            <a:off x="2679763" y="3054100"/>
            <a:ext cx="2088232" cy="872547"/>
          </a:xfrm>
          <a:prstGeom prst="rect">
            <a:avLst/>
          </a:prstGeom>
        </p:spPr>
        <p:txBody>
          <a:bodyPr wrap="square">
            <a:spAutoFit/>
          </a:bodyPr>
          <a:lstStyle/>
          <a:p>
            <a:pPr defTabSz="1219200">
              <a:lnSpc>
                <a:spcPct val="130000"/>
              </a:lnSpc>
            </a:pPr>
            <a:r>
              <a:rPr lang="zh-CN" altLang="en-US" sz="1300" dirty="0">
                <a:solidFill>
                  <a:prstClr val="white">
                    <a:lumMod val="50000"/>
                  </a:prstClr>
                </a:solidFill>
                <a:latin typeface="微软雅黑" panose="020B0503020204020204" pitchFamily="34" charset="-122"/>
                <a:ea typeface="微软雅黑" panose="020B0503020204020204" pitchFamily="34" charset="-122"/>
              </a:rPr>
              <a:t>在这里输入您的内容，在这里输入您的内容。</a:t>
            </a: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a:p>
            <a:pPr defTabSz="1219200">
              <a:lnSpc>
                <a:spcPct val="130000"/>
              </a:lnSpc>
            </a:pP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p:txBody>
      </p:sp>
      <p:grpSp>
        <p:nvGrpSpPr>
          <p:cNvPr id="12" name="组合 13"/>
          <p:cNvGrpSpPr/>
          <p:nvPr/>
        </p:nvGrpSpPr>
        <p:grpSpPr>
          <a:xfrm>
            <a:off x="3166620" y="4467150"/>
            <a:ext cx="1583581" cy="1572853"/>
            <a:chOff x="478582" y="2132856"/>
            <a:chExt cx="1782237" cy="1770163"/>
          </a:xfrm>
        </p:grpSpPr>
        <p:grpSp>
          <p:nvGrpSpPr>
            <p:cNvPr id="13" name="组合 14"/>
            <p:cNvGrpSpPr/>
            <p:nvPr/>
          </p:nvGrpSpPr>
          <p:grpSpPr>
            <a:xfrm>
              <a:off x="478582" y="2132856"/>
              <a:ext cx="1782237" cy="1770163"/>
              <a:chOff x="478582" y="2132856"/>
              <a:chExt cx="1782237" cy="1770163"/>
            </a:xfrm>
          </p:grpSpPr>
          <p:sp>
            <p:nvSpPr>
              <p:cNvPr id="15" name="椭圆形标注 16"/>
              <p:cNvSpPr/>
              <p:nvPr/>
            </p:nvSpPr>
            <p:spPr>
              <a:xfrm>
                <a:off x="478582" y="2132856"/>
                <a:ext cx="1782237" cy="1770163"/>
              </a:xfrm>
              <a:prstGeom prst="wedgeEllipseCallout">
                <a:avLst>
                  <a:gd name="adj1" fmla="val -15945"/>
                  <a:gd name="adj2" fmla="val -64993"/>
                </a:avLst>
              </a:prstGeom>
              <a:noFill/>
              <a:ln w="25400" cap="flat" cmpd="sng" algn="ctr">
                <a:solidFill>
                  <a:srgbClr val="595959"/>
                </a:solid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dirty="0">
                  <a:ln>
                    <a:noFill/>
                  </a:ln>
                  <a:solidFill>
                    <a:srgbClr val="69676D">
                      <a:lumMod val="75000"/>
                    </a:srgbClr>
                  </a:solidFill>
                  <a:effectLst/>
                  <a:uLnTx/>
                  <a:uFillTx/>
                  <a:latin typeface="Calibri" panose="020F0502020204030204"/>
                  <a:ea typeface="宋体" panose="02010600030101010101" pitchFamily="2" charset="-122"/>
                  <a:cs typeface="+mn-cs"/>
                </a:endParaRPr>
              </a:p>
            </p:txBody>
          </p:sp>
          <p:sp>
            <p:nvSpPr>
              <p:cNvPr id="16" name="椭圆 15"/>
              <p:cNvSpPr/>
              <p:nvPr/>
            </p:nvSpPr>
            <p:spPr>
              <a:xfrm>
                <a:off x="681743" y="2337851"/>
                <a:ext cx="1366354" cy="1366353"/>
              </a:xfrm>
              <a:prstGeom prst="ellipse">
                <a:avLst/>
              </a:prstGeom>
              <a:solidFill>
                <a:srgbClr val="595959"/>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4000" b="0" i="0" u="none" strike="noStrike" kern="0" cap="none" spc="0" normalizeH="0" baseline="0" noProof="0" dirty="0">
                  <a:ln>
                    <a:noFill/>
                  </a:ln>
                  <a:solidFill>
                    <a:srgbClr val="0070C0"/>
                  </a:solidFill>
                  <a:effectLst/>
                  <a:uLnTx/>
                  <a:uFillTx/>
                  <a:latin typeface="Calibri" panose="020F0502020204030204"/>
                  <a:ea typeface="宋体" panose="02010600030101010101" pitchFamily="2" charset="-122"/>
                  <a:cs typeface="+mn-cs"/>
                </a:endParaRPr>
              </a:p>
            </p:txBody>
          </p:sp>
        </p:grpSp>
        <p:sp>
          <p:nvSpPr>
            <p:cNvPr id="14" name="矩形 13"/>
            <p:cNvSpPr/>
            <p:nvPr/>
          </p:nvSpPr>
          <p:spPr>
            <a:xfrm>
              <a:off x="1008013" y="2833271"/>
              <a:ext cx="799575" cy="337871"/>
            </a:xfrm>
            <a:prstGeom prst="rect">
              <a:avLst/>
            </a:prstGeom>
          </p:spPr>
          <p:txBody>
            <a:bodyPr wrap="none">
              <a:spAutoFit/>
            </a:bodyP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2028</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年</a:t>
              </a:r>
              <a:endPar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17" name="椭圆 16"/>
          <p:cNvSpPr/>
          <p:nvPr/>
        </p:nvSpPr>
        <p:spPr>
          <a:xfrm>
            <a:off x="5880771" y="3321033"/>
            <a:ext cx="216024" cy="216024"/>
          </a:xfrm>
          <a:prstGeom prst="ellipse">
            <a:avLst/>
          </a:prstGeom>
          <a:solidFill>
            <a:srgbClr val="A6A6A6"/>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矩形 17"/>
          <p:cNvSpPr/>
          <p:nvPr/>
        </p:nvSpPr>
        <p:spPr>
          <a:xfrm>
            <a:off x="4964853" y="3789422"/>
            <a:ext cx="2088232" cy="872547"/>
          </a:xfrm>
          <a:prstGeom prst="rect">
            <a:avLst/>
          </a:prstGeom>
        </p:spPr>
        <p:txBody>
          <a:bodyPr wrap="square">
            <a:spAutoFit/>
          </a:bodyPr>
          <a:lstStyle/>
          <a:p>
            <a:pPr defTabSz="1219200">
              <a:lnSpc>
                <a:spcPct val="130000"/>
              </a:lnSpc>
            </a:pPr>
            <a:r>
              <a:rPr lang="zh-CN" altLang="en-US" sz="1300" dirty="0">
                <a:solidFill>
                  <a:prstClr val="white">
                    <a:lumMod val="50000"/>
                  </a:prstClr>
                </a:solidFill>
                <a:latin typeface="微软雅黑" panose="020B0503020204020204" pitchFamily="34" charset="-122"/>
                <a:ea typeface="微软雅黑" panose="020B0503020204020204" pitchFamily="34" charset="-122"/>
              </a:rPr>
              <a:t>在这里输入您的内容，在这里输入您的内容。</a:t>
            </a: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a:p>
            <a:pPr defTabSz="1219200">
              <a:lnSpc>
                <a:spcPct val="130000"/>
              </a:lnSpc>
            </a:pP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p:txBody>
      </p:sp>
      <p:grpSp>
        <p:nvGrpSpPr>
          <p:cNvPr id="19" name="组合 22"/>
          <p:cNvGrpSpPr/>
          <p:nvPr/>
        </p:nvGrpSpPr>
        <p:grpSpPr>
          <a:xfrm>
            <a:off x="5231906" y="1282399"/>
            <a:ext cx="1583581" cy="1572853"/>
            <a:chOff x="478582" y="2132856"/>
            <a:chExt cx="1782237" cy="1770163"/>
          </a:xfrm>
        </p:grpSpPr>
        <p:grpSp>
          <p:nvGrpSpPr>
            <p:cNvPr id="20" name="组合 23"/>
            <p:cNvGrpSpPr/>
            <p:nvPr/>
          </p:nvGrpSpPr>
          <p:grpSpPr>
            <a:xfrm>
              <a:off x="478582" y="2132856"/>
              <a:ext cx="1782237" cy="1770163"/>
              <a:chOff x="478582" y="2132856"/>
              <a:chExt cx="1782237" cy="1770163"/>
            </a:xfrm>
          </p:grpSpPr>
          <p:sp>
            <p:nvSpPr>
              <p:cNvPr id="22" name="椭圆形标注 25"/>
              <p:cNvSpPr/>
              <p:nvPr/>
            </p:nvSpPr>
            <p:spPr>
              <a:xfrm>
                <a:off x="478582" y="2132856"/>
                <a:ext cx="1782237" cy="1770163"/>
              </a:xfrm>
              <a:prstGeom prst="wedgeEllipseCallout">
                <a:avLst>
                  <a:gd name="adj1" fmla="val 545"/>
                  <a:gd name="adj2" fmla="val 72758"/>
                </a:avLst>
              </a:prstGeom>
              <a:noFill/>
              <a:ln w="25400" cap="flat" cmpd="sng" algn="ctr">
                <a:solidFill>
                  <a:srgbClr val="A6A6A6"/>
                </a:solid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dirty="0">
                  <a:ln>
                    <a:noFill/>
                  </a:ln>
                  <a:solidFill>
                    <a:srgbClr val="69676D">
                      <a:lumMod val="75000"/>
                    </a:srgbClr>
                  </a:solidFill>
                  <a:effectLst/>
                  <a:uLnTx/>
                  <a:uFillTx/>
                  <a:latin typeface="Calibri" panose="020F0502020204030204"/>
                  <a:ea typeface="宋体" panose="02010600030101010101" pitchFamily="2" charset="-122"/>
                  <a:cs typeface="+mn-cs"/>
                </a:endParaRPr>
              </a:p>
            </p:txBody>
          </p:sp>
          <p:sp>
            <p:nvSpPr>
              <p:cNvPr id="23" name="椭圆 22"/>
              <p:cNvSpPr/>
              <p:nvPr/>
            </p:nvSpPr>
            <p:spPr>
              <a:xfrm>
                <a:off x="704983" y="2343392"/>
                <a:ext cx="1366354" cy="1366353"/>
              </a:xfrm>
              <a:prstGeom prst="ellipse">
                <a:avLst/>
              </a:prstGeom>
              <a:solidFill>
                <a:srgbClr val="A6A6A6"/>
              </a:solidFill>
              <a:ln w="25400" cap="flat" cmpd="sng" algn="ctr">
                <a:solidFill>
                  <a:srgbClr val="A6A6A6"/>
                </a:solid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4000" b="0" i="0" u="none" strike="noStrike" kern="0" cap="none" spc="0" normalizeH="0" baseline="0" noProof="0" dirty="0">
                  <a:ln>
                    <a:noFill/>
                  </a:ln>
                  <a:solidFill>
                    <a:srgbClr val="0070C0"/>
                  </a:solidFill>
                  <a:effectLst/>
                  <a:uLnTx/>
                  <a:uFillTx/>
                  <a:latin typeface="Calibri" panose="020F0502020204030204"/>
                  <a:ea typeface="宋体" panose="02010600030101010101" pitchFamily="2" charset="-122"/>
                  <a:cs typeface="+mn-cs"/>
                </a:endParaRPr>
              </a:p>
            </p:txBody>
          </p:sp>
        </p:grpSp>
        <p:sp>
          <p:nvSpPr>
            <p:cNvPr id="21" name="矩形 20"/>
            <p:cNvSpPr/>
            <p:nvPr/>
          </p:nvSpPr>
          <p:spPr>
            <a:xfrm>
              <a:off x="1008013" y="2833271"/>
              <a:ext cx="799575" cy="337871"/>
            </a:xfrm>
            <a:prstGeom prst="rect">
              <a:avLst/>
            </a:prstGeom>
            <a:noFill/>
            <a:ln>
              <a:noFill/>
            </a:ln>
          </p:spPr>
          <p:txBody>
            <a:bodyPr wrap="none">
              <a:spAutoFit/>
            </a:bodyP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2029</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年</a:t>
              </a:r>
              <a:endPar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24" name="椭圆 23"/>
          <p:cNvSpPr/>
          <p:nvPr/>
        </p:nvSpPr>
        <p:spPr>
          <a:xfrm>
            <a:off x="8056083" y="3027891"/>
            <a:ext cx="216024" cy="216024"/>
          </a:xfrm>
          <a:prstGeom prst="ellipse">
            <a:avLst/>
          </a:prstGeom>
          <a:solidFill>
            <a:srgbClr val="595959"/>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5" name="矩形 24"/>
          <p:cNvSpPr/>
          <p:nvPr/>
        </p:nvSpPr>
        <p:spPr>
          <a:xfrm>
            <a:off x="7227991" y="2190671"/>
            <a:ext cx="2088232" cy="872547"/>
          </a:xfrm>
          <a:prstGeom prst="rect">
            <a:avLst/>
          </a:prstGeom>
        </p:spPr>
        <p:txBody>
          <a:bodyPr wrap="square">
            <a:spAutoFit/>
          </a:bodyPr>
          <a:lstStyle/>
          <a:p>
            <a:pPr defTabSz="1219200">
              <a:lnSpc>
                <a:spcPct val="130000"/>
              </a:lnSpc>
            </a:pPr>
            <a:r>
              <a:rPr lang="zh-CN" altLang="en-US" sz="1300" dirty="0">
                <a:solidFill>
                  <a:prstClr val="white">
                    <a:lumMod val="50000"/>
                  </a:prstClr>
                </a:solidFill>
                <a:latin typeface="微软雅黑" panose="020B0503020204020204" pitchFamily="34" charset="-122"/>
                <a:ea typeface="微软雅黑" panose="020B0503020204020204" pitchFamily="34" charset="-122"/>
              </a:rPr>
              <a:t>在这里输入您的内容，在这里输入您的内容。</a:t>
            </a: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a:p>
            <a:pPr defTabSz="1219200">
              <a:lnSpc>
                <a:spcPct val="130000"/>
              </a:lnSpc>
            </a:pP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p:txBody>
      </p:sp>
      <p:grpSp>
        <p:nvGrpSpPr>
          <p:cNvPr id="26" name="组合 31"/>
          <p:cNvGrpSpPr/>
          <p:nvPr/>
        </p:nvGrpSpPr>
        <p:grpSpPr>
          <a:xfrm>
            <a:off x="7392740" y="3645024"/>
            <a:ext cx="1583581" cy="1572853"/>
            <a:chOff x="478582" y="2132856"/>
            <a:chExt cx="1782237" cy="1770163"/>
          </a:xfrm>
        </p:grpSpPr>
        <p:grpSp>
          <p:nvGrpSpPr>
            <p:cNvPr id="27" name="组合 32"/>
            <p:cNvGrpSpPr/>
            <p:nvPr/>
          </p:nvGrpSpPr>
          <p:grpSpPr>
            <a:xfrm>
              <a:off x="478582" y="2132856"/>
              <a:ext cx="1782237" cy="1770163"/>
              <a:chOff x="478582" y="2132856"/>
              <a:chExt cx="1782237" cy="1770163"/>
            </a:xfrm>
          </p:grpSpPr>
          <p:sp>
            <p:nvSpPr>
              <p:cNvPr id="29" name="椭圆形标注 34"/>
              <p:cNvSpPr/>
              <p:nvPr/>
            </p:nvSpPr>
            <p:spPr>
              <a:xfrm>
                <a:off x="478582" y="2132856"/>
                <a:ext cx="1782237" cy="1770163"/>
              </a:xfrm>
              <a:prstGeom prst="wedgeEllipseCallout">
                <a:avLst>
                  <a:gd name="adj1" fmla="val -1593"/>
                  <a:gd name="adj2" fmla="val -72526"/>
                </a:avLst>
              </a:prstGeom>
              <a:noFill/>
              <a:ln w="25400" cap="flat" cmpd="sng" algn="ctr">
                <a:solidFill>
                  <a:srgbClr val="595959"/>
                </a:solid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dirty="0">
                  <a:ln>
                    <a:noFill/>
                  </a:ln>
                  <a:solidFill>
                    <a:srgbClr val="69676D">
                      <a:lumMod val="75000"/>
                    </a:srgbClr>
                  </a:solidFill>
                  <a:effectLst/>
                  <a:uLnTx/>
                  <a:uFillTx/>
                  <a:latin typeface="Calibri" panose="020F0502020204030204"/>
                  <a:ea typeface="宋体" panose="02010600030101010101" pitchFamily="2" charset="-122"/>
                  <a:cs typeface="+mn-cs"/>
                </a:endParaRPr>
              </a:p>
            </p:txBody>
          </p:sp>
          <p:sp>
            <p:nvSpPr>
              <p:cNvPr id="30" name="椭圆 29"/>
              <p:cNvSpPr/>
              <p:nvPr/>
            </p:nvSpPr>
            <p:spPr>
              <a:xfrm>
                <a:off x="696036" y="2340741"/>
                <a:ext cx="1366353" cy="1366353"/>
              </a:xfrm>
              <a:prstGeom prst="ellipse">
                <a:avLst/>
              </a:prstGeom>
              <a:solidFill>
                <a:srgbClr val="595959"/>
              </a:solidFill>
              <a:ln w="25400" cap="flat" cmpd="sng" algn="ctr">
                <a:solidFill>
                  <a:srgbClr val="595959"/>
                </a:solid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4000" b="0" i="0" u="none" strike="noStrike" kern="0" cap="none" spc="0" normalizeH="0" baseline="0" noProof="0" dirty="0">
                  <a:ln>
                    <a:noFill/>
                  </a:ln>
                  <a:solidFill>
                    <a:srgbClr val="0070C0"/>
                  </a:solidFill>
                  <a:effectLst/>
                  <a:uLnTx/>
                  <a:uFillTx/>
                  <a:latin typeface="Calibri" panose="020F0502020204030204"/>
                  <a:ea typeface="宋体" panose="02010600030101010101" pitchFamily="2" charset="-122"/>
                  <a:cs typeface="+mn-cs"/>
                </a:endParaRPr>
              </a:p>
            </p:txBody>
          </p:sp>
        </p:grpSp>
        <p:sp>
          <p:nvSpPr>
            <p:cNvPr id="28" name="矩形 27"/>
            <p:cNvSpPr/>
            <p:nvPr/>
          </p:nvSpPr>
          <p:spPr>
            <a:xfrm>
              <a:off x="1008013" y="2833271"/>
              <a:ext cx="799575" cy="337871"/>
            </a:xfrm>
            <a:prstGeom prst="rect">
              <a:avLst/>
            </a:prstGeom>
          </p:spPr>
          <p:txBody>
            <a:bodyPr wrap="none">
              <a:spAutoFit/>
            </a:bodyP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2020</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年</a:t>
              </a:r>
              <a:endPar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31" name="椭圆 30"/>
          <p:cNvSpPr/>
          <p:nvPr/>
        </p:nvSpPr>
        <p:spPr>
          <a:xfrm>
            <a:off x="10594404" y="3020511"/>
            <a:ext cx="216024" cy="216024"/>
          </a:xfrm>
          <a:prstGeom prst="ellipse">
            <a:avLst/>
          </a:prstGeom>
          <a:solidFill>
            <a:srgbClr val="A6A6A6"/>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 name="矩形 31"/>
          <p:cNvSpPr/>
          <p:nvPr/>
        </p:nvSpPr>
        <p:spPr>
          <a:xfrm>
            <a:off x="9786371" y="3458434"/>
            <a:ext cx="2088232" cy="872547"/>
          </a:xfrm>
          <a:prstGeom prst="rect">
            <a:avLst/>
          </a:prstGeom>
        </p:spPr>
        <p:txBody>
          <a:bodyPr wrap="square">
            <a:spAutoFit/>
          </a:bodyPr>
          <a:lstStyle/>
          <a:p>
            <a:pPr defTabSz="1219200">
              <a:lnSpc>
                <a:spcPct val="130000"/>
              </a:lnSpc>
            </a:pPr>
            <a:r>
              <a:rPr lang="zh-CN" altLang="en-US" sz="1300" dirty="0">
                <a:solidFill>
                  <a:prstClr val="white">
                    <a:lumMod val="50000"/>
                  </a:prstClr>
                </a:solidFill>
                <a:latin typeface="微软雅黑" panose="020B0503020204020204" pitchFamily="34" charset="-122"/>
                <a:ea typeface="微软雅黑" panose="020B0503020204020204" pitchFamily="34" charset="-122"/>
              </a:rPr>
              <a:t>在这里输入您的内容，在这里输入您的内容。</a:t>
            </a: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a:p>
            <a:pPr defTabSz="1219200">
              <a:lnSpc>
                <a:spcPct val="130000"/>
              </a:lnSpc>
            </a:pPr>
            <a:endParaRPr lang="zh-CN" altLang="en-US" sz="1300" dirty="0">
              <a:solidFill>
                <a:prstClr val="white">
                  <a:lumMod val="50000"/>
                </a:prstClr>
              </a:solidFill>
              <a:latin typeface="微软雅黑" panose="020B0503020204020204" pitchFamily="34" charset="-122"/>
              <a:ea typeface="微软雅黑" panose="020B0503020204020204" pitchFamily="34" charset="-122"/>
            </a:endParaRPr>
          </a:p>
        </p:txBody>
      </p:sp>
      <p:grpSp>
        <p:nvGrpSpPr>
          <p:cNvPr id="33" name="组合 40"/>
          <p:cNvGrpSpPr/>
          <p:nvPr/>
        </p:nvGrpSpPr>
        <p:grpSpPr>
          <a:xfrm>
            <a:off x="9910626" y="1007651"/>
            <a:ext cx="1583581" cy="1572853"/>
            <a:chOff x="478582" y="2132856"/>
            <a:chExt cx="1782237" cy="1770163"/>
          </a:xfrm>
        </p:grpSpPr>
        <p:grpSp>
          <p:nvGrpSpPr>
            <p:cNvPr id="34" name="组合 41"/>
            <p:cNvGrpSpPr/>
            <p:nvPr/>
          </p:nvGrpSpPr>
          <p:grpSpPr>
            <a:xfrm>
              <a:off x="478582" y="2132856"/>
              <a:ext cx="1782237" cy="1770163"/>
              <a:chOff x="478582" y="2132856"/>
              <a:chExt cx="1782237" cy="1770163"/>
            </a:xfrm>
          </p:grpSpPr>
          <p:sp>
            <p:nvSpPr>
              <p:cNvPr id="36" name="椭圆形标注 43"/>
              <p:cNvSpPr/>
              <p:nvPr/>
            </p:nvSpPr>
            <p:spPr>
              <a:xfrm>
                <a:off x="478582" y="2132856"/>
                <a:ext cx="1782237" cy="1770163"/>
              </a:xfrm>
              <a:prstGeom prst="wedgeEllipseCallout">
                <a:avLst>
                  <a:gd name="adj1" fmla="val 545"/>
                  <a:gd name="adj2" fmla="val 69529"/>
                </a:avLst>
              </a:prstGeom>
              <a:noFill/>
              <a:ln w="25400" cap="flat" cmpd="sng" algn="ctr">
                <a:solidFill>
                  <a:srgbClr val="A6A6A6"/>
                </a:solid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37" name="椭圆 36"/>
              <p:cNvSpPr/>
              <p:nvPr/>
            </p:nvSpPr>
            <p:spPr>
              <a:xfrm>
                <a:off x="685569" y="2339356"/>
                <a:ext cx="1366354" cy="1366353"/>
              </a:xfrm>
              <a:prstGeom prst="ellipse">
                <a:avLst/>
              </a:prstGeom>
              <a:solidFill>
                <a:srgbClr val="A6A6A6"/>
              </a:solidFill>
              <a:ln w="25400" cap="flat" cmpd="sng" algn="ctr">
                <a:solidFill>
                  <a:srgbClr val="A6A6A6"/>
                </a:solid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400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grpSp>
        <p:sp>
          <p:nvSpPr>
            <p:cNvPr id="35" name="矩形 34"/>
            <p:cNvSpPr/>
            <p:nvPr/>
          </p:nvSpPr>
          <p:spPr>
            <a:xfrm>
              <a:off x="1008013" y="2833271"/>
              <a:ext cx="799575" cy="337871"/>
            </a:xfrm>
            <a:prstGeom prst="rect">
              <a:avLst/>
            </a:prstGeom>
          </p:spPr>
          <p:txBody>
            <a:bodyPr wrap="none">
              <a:spAutoFit/>
            </a:bodyP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2021</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rPr>
                <a:t>年</a:t>
              </a:r>
              <a:endPar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3" presetClass="entr" presetSubtype="28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250" fill="hold"/>
                                        <p:tgtEl>
                                          <p:spTgt spid="3"/>
                                        </p:tgtEl>
                                        <p:attrNameLst>
                                          <p:attrName>ppt_w</p:attrName>
                                        </p:attrNameLst>
                                      </p:cBhvr>
                                      <p:tavLst>
                                        <p:tav tm="0">
                                          <p:val>
                                            <p:strVal val="4/3*#ppt_w"/>
                                          </p:val>
                                        </p:tav>
                                        <p:tav tm="100000">
                                          <p:val>
                                            <p:strVal val="#ppt_w"/>
                                          </p:val>
                                        </p:tav>
                                      </p:tavLst>
                                    </p:anim>
                                    <p:anim calcmode="lin" valueType="num">
                                      <p:cBhvr>
                                        <p:cTn id="12" dur="250" fill="hold"/>
                                        <p:tgtEl>
                                          <p:spTgt spid="3"/>
                                        </p:tgtEl>
                                        <p:attrNameLst>
                                          <p:attrName>ppt_h</p:attrName>
                                        </p:attrNameLst>
                                      </p:cBhvr>
                                      <p:tavLst>
                                        <p:tav tm="0">
                                          <p:val>
                                            <p:strVal val="4/3*#ppt_h"/>
                                          </p:val>
                                        </p:tav>
                                        <p:tav tm="100000">
                                          <p:val>
                                            <p:strVal val="#ppt_h"/>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anim calcmode="lin" valueType="num">
                                      <p:cBhvr>
                                        <p:cTn id="17" dur="500" fill="hold"/>
                                        <p:tgtEl>
                                          <p:spTgt spid="5"/>
                                        </p:tgtEl>
                                        <p:attrNameLst>
                                          <p:attrName>ppt_x</p:attrName>
                                        </p:attrNameLst>
                                      </p:cBhvr>
                                      <p:tavLst>
                                        <p:tav tm="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250"/>
                                        <p:tgtEl>
                                          <p:spTgt spid="4"/>
                                        </p:tgtEl>
                                      </p:cBhvr>
                                    </p:animEffect>
                                  </p:childTnLst>
                                </p:cTn>
                              </p:par>
                            </p:childTnLst>
                          </p:cTn>
                        </p:par>
                        <p:par>
                          <p:cTn id="23" fill="hold">
                            <p:stCondLst>
                              <p:cond delay="2000"/>
                            </p:stCondLst>
                            <p:childTnLst>
                              <p:par>
                                <p:cTn id="24" presetID="23" presetClass="entr" presetSubtype="28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250" fill="hold"/>
                                        <p:tgtEl>
                                          <p:spTgt spid="10"/>
                                        </p:tgtEl>
                                        <p:attrNameLst>
                                          <p:attrName>ppt_w</p:attrName>
                                        </p:attrNameLst>
                                      </p:cBhvr>
                                      <p:tavLst>
                                        <p:tav tm="0">
                                          <p:val>
                                            <p:strVal val="4/3*#ppt_w"/>
                                          </p:val>
                                        </p:tav>
                                        <p:tav tm="100000">
                                          <p:val>
                                            <p:strVal val="#ppt_w"/>
                                          </p:val>
                                        </p:tav>
                                      </p:tavLst>
                                    </p:anim>
                                    <p:anim calcmode="lin" valueType="num">
                                      <p:cBhvr>
                                        <p:cTn id="27" dur="250" fill="hold"/>
                                        <p:tgtEl>
                                          <p:spTgt spid="10"/>
                                        </p:tgtEl>
                                        <p:attrNameLst>
                                          <p:attrName>ppt_h</p:attrName>
                                        </p:attrNameLst>
                                      </p:cBhvr>
                                      <p:tavLst>
                                        <p:tav tm="0">
                                          <p:val>
                                            <p:strVal val="4/3*#ppt_h"/>
                                          </p:val>
                                        </p:tav>
                                        <p:tav tm="100000">
                                          <p:val>
                                            <p:strVal val="#ppt_h"/>
                                          </p:val>
                                        </p:tav>
                                      </p:tavLst>
                                    </p:anim>
                                  </p:childTnLst>
                                </p:cTn>
                              </p:par>
                            </p:childTnLst>
                          </p:cTn>
                        </p:par>
                        <p:par>
                          <p:cTn id="28" fill="hold">
                            <p:stCondLst>
                              <p:cond delay="2500"/>
                            </p:stCondLst>
                            <p:childTnLst>
                              <p:par>
                                <p:cTn id="29" presetID="47"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anim calcmode="lin" valueType="num">
                                      <p:cBhvr>
                                        <p:cTn id="32" dur="500" fill="hold"/>
                                        <p:tgtEl>
                                          <p:spTgt spid="12"/>
                                        </p:tgtEl>
                                        <p:attrNameLst>
                                          <p:attrName>ppt_x</p:attrName>
                                        </p:attrNameLst>
                                      </p:cBhvr>
                                      <p:tavLst>
                                        <p:tav tm="0">
                                          <p:val>
                                            <p:strVal val="#ppt_x"/>
                                          </p:val>
                                        </p:tav>
                                        <p:tav tm="100000">
                                          <p:val>
                                            <p:strVal val="#ppt_x"/>
                                          </p:val>
                                        </p:tav>
                                      </p:tavLst>
                                    </p:anim>
                                    <p:anim calcmode="lin" valueType="num">
                                      <p:cBhvr>
                                        <p:cTn id="33" dur="5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250"/>
                                        <p:tgtEl>
                                          <p:spTgt spid="11"/>
                                        </p:tgtEl>
                                      </p:cBhvr>
                                    </p:animEffect>
                                  </p:childTnLst>
                                </p:cTn>
                              </p:par>
                            </p:childTnLst>
                          </p:cTn>
                        </p:par>
                        <p:par>
                          <p:cTn id="38" fill="hold">
                            <p:stCondLst>
                              <p:cond delay="3500"/>
                            </p:stCondLst>
                            <p:childTnLst>
                              <p:par>
                                <p:cTn id="39" presetID="23" presetClass="entr" presetSubtype="28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250" fill="hold"/>
                                        <p:tgtEl>
                                          <p:spTgt spid="17"/>
                                        </p:tgtEl>
                                        <p:attrNameLst>
                                          <p:attrName>ppt_w</p:attrName>
                                        </p:attrNameLst>
                                      </p:cBhvr>
                                      <p:tavLst>
                                        <p:tav tm="0">
                                          <p:val>
                                            <p:strVal val="4/3*#ppt_w"/>
                                          </p:val>
                                        </p:tav>
                                        <p:tav tm="100000">
                                          <p:val>
                                            <p:strVal val="#ppt_w"/>
                                          </p:val>
                                        </p:tav>
                                      </p:tavLst>
                                    </p:anim>
                                    <p:anim calcmode="lin" valueType="num">
                                      <p:cBhvr>
                                        <p:cTn id="42" dur="250" fill="hold"/>
                                        <p:tgtEl>
                                          <p:spTgt spid="17"/>
                                        </p:tgtEl>
                                        <p:attrNameLst>
                                          <p:attrName>ppt_h</p:attrName>
                                        </p:attrNameLst>
                                      </p:cBhvr>
                                      <p:tavLst>
                                        <p:tav tm="0">
                                          <p:val>
                                            <p:strVal val="4/3*#ppt_h"/>
                                          </p:val>
                                        </p:tav>
                                        <p:tav tm="100000">
                                          <p:val>
                                            <p:strVal val="#ppt_h"/>
                                          </p:val>
                                        </p:tav>
                                      </p:tavLst>
                                    </p:anim>
                                  </p:childTnLst>
                                </p:cTn>
                              </p:par>
                            </p:childTnLst>
                          </p:cTn>
                        </p:par>
                        <p:par>
                          <p:cTn id="43" fill="hold">
                            <p:stCondLst>
                              <p:cond delay="4000"/>
                            </p:stCondLst>
                            <p:childTnLst>
                              <p:par>
                                <p:cTn id="44" presetID="47" presetClass="entr" presetSubtype="0"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anim calcmode="lin" valueType="num">
                                      <p:cBhvr>
                                        <p:cTn id="47" dur="500" fill="hold"/>
                                        <p:tgtEl>
                                          <p:spTgt spid="19"/>
                                        </p:tgtEl>
                                        <p:attrNameLst>
                                          <p:attrName>ppt_x</p:attrName>
                                        </p:attrNameLst>
                                      </p:cBhvr>
                                      <p:tavLst>
                                        <p:tav tm="0">
                                          <p:val>
                                            <p:strVal val="#ppt_x"/>
                                          </p:val>
                                        </p:tav>
                                        <p:tav tm="100000">
                                          <p:val>
                                            <p:strVal val="#ppt_x"/>
                                          </p:val>
                                        </p:tav>
                                      </p:tavLst>
                                    </p:anim>
                                    <p:anim calcmode="lin" valueType="num">
                                      <p:cBhvr>
                                        <p:cTn id="48" dur="500" fill="hold"/>
                                        <p:tgtEl>
                                          <p:spTgt spid="19"/>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250"/>
                                        <p:tgtEl>
                                          <p:spTgt spid="18"/>
                                        </p:tgtEl>
                                      </p:cBhvr>
                                    </p:animEffect>
                                  </p:childTnLst>
                                </p:cTn>
                              </p:par>
                            </p:childTnLst>
                          </p:cTn>
                        </p:par>
                        <p:par>
                          <p:cTn id="53" fill="hold">
                            <p:stCondLst>
                              <p:cond delay="5000"/>
                            </p:stCondLst>
                            <p:childTnLst>
                              <p:par>
                                <p:cTn id="54" presetID="23" presetClass="entr" presetSubtype="288"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p:cTn id="56" dur="250" fill="hold"/>
                                        <p:tgtEl>
                                          <p:spTgt spid="24"/>
                                        </p:tgtEl>
                                        <p:attrNameLst>
                                          <p:attrName>ppt_w</p:attrName>
                                        </p:attrNameLst>
                                      </p:cBhvr>
                                      <p:tavLst>
                                        <p:tav tm="0">
                                          <p:val>
                                            <p:strVal val="4/3*#ppt_w"/>
                                          </p:val>
                                        </p:tav>
                                        <p:tav tm="100000">
                                          <p:val>
                                            <p:strVal val="#ppt_w"/>
                                          </p:val>
                                        </p:tav>
                                      </p:tavLst>
                                    </p:anim>
                                    <p:anim calcmode="lin" valueType="num">
                                      <p:cBhvr>
                                        <p:cTn id="57" dur="250" fill="hold"/>
                                        <p:tgtEl>
                                          <p:spTgt spid="24"/>
                                        </p:tgtEl>
                                        <p:attrNameLst>
                                          <p:attrName>ppt_h</p:attrName>
                                        </p:attrNameLst>
                                      </p:cBhvr>
                                      <p:tavLst>
                                        <p:tav tm="0">
                                          <p:val>
                                            <p:strVal val="4/3*#ppt_h"/>
                                          </p:val>
                                        </p:tav>
                                        <p:tav tm="100000">
                                          <p:val>
                                            <p:strVal val="#ppt_h"/>
                                          </p:val>
                                        </p:tav>
                                      </p:tavLst>
                                    </p:anim>
                                  </p:childTnLst>
                                </p:cTn>
                              </p:par>
                            </p:childTnLst>
                          </p:cTn>
                        </p:par>
                        <p:par>
                          <p:cTn id="58" fill="hold">
                            <p:stCondLst>
                              <p:cond delay="5500"/>
                            </p:stCondLst>
                            <p:childTnLst>
                              <p:par>
                                <p:cTn id="59" presetID="47" presetClass="entr" presetSubtype="0"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anim calcmode="lin" valueType="num">
                                      <p:cBhvr>
                                        <p:cTn id="62" dur="500" fill="hold"/>
                                        <p:tgtEl>
                                          <p:spTgt spid="26"/>
                                        </p:tgtEl>
                                        <p:attrNameLst>
                                          <p:attrName>ppt_x</p:attrName>
                                        </p:attrNameLst>
                                      </p:cBhvr>
                                      <p:tavLst>
                                        <p:tav tm="0">
                                          <p:val>
                                            <p:strVal val="#ppt_x"/>
                                          </p:val>
                                        </p:tav>
                                        <p:tav tm="100000">
                                          <p:val>
                                            <p:strVal val="#ppt_x"/>
                                          </p:val>
                                        </p:tav>
                                      </p:tavLst>
                                    </p:anim>
                                    <p:anim calcmode="lin" valueType="num">
                                      <p:cBhvr>
                                        <p:cTn id="63" dur="500" fill="hold"/>
                                        <p:tgtEl>
                                          <p:spTgt spid="26"/>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left)">
                                      <p:cBhvr>
                                        <p:cTn id="67" dur="250"/>
                                        <p:tgtEl>
                                          <p:spTgt spid="25"/>
                                        </p:tgtEl>
                                      </p:cBhvr>
                                    </p:animEffect>
                                  </p:childTnLst>
                                </p:cTn>
                              </p:par>
                            </p:childTnLst>
                          </p:cTn>
                        </p:par>
                        <p:par>
                          <p:cTn id="68" fill="hold">
                            <p:stCondLst>
                              <p:cond delay="6500"/>
                            </p:stCondLst>
                            <p:childTnLst>
                              <p:par>
                                <p:cTn id="69" presetID="23" presetClass="entr" presetSubtype="288"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p:cTn id="71" dur="250" fill="hold"/>
                                        <p:tgtEl>
                                          <p:spTgt spid="31"/>
                                        </p:tgtEl>
                                        <p:attrNameLst>
                                          <p:attrName>ppt_w</p:attrName>
                                        </p:attrNameLst>
                                      </p:cBhvr>
                                      <p:tavLst>
                                        <p:tav tm="0">
                                          <p:val>
                                            <p:strVal val="4/3*#ppt_w"/>
                                          </p:val>
                                        </p:tav>
                                        <p:tav tm="100000">
                                          <p:val>
                                            <p:strVal val="#ppt_w"/>
                                          </p:val>
                                        </p:tav>
                                      </p:tavLst>
                                    </p:anim>
                                    <p:anim calcmode="lin" valueType="num">
                                      <p:cBhvr>
                                        <p:cTn id="72" dur="250" fill="hold"/>
                                        <p:tgtEl>
                                          <p:spTgt spid="31"/>
                                        </p:tgtEl>
                                        <p:attrNameLst>
                                          <p:attrName>ppt_h</p:attrName>
                                        </p:attrNameLst>
                                      </p:cBhvr>
                                      <p:tavLst>
                                        <p:tav tm="0">
                                          <p:val>
                                            <p:strVal val="4/3*#ppt_h"/>
                                          </p:val>
                                        </p:tav>
                                        <p:tav tm="100000">
                                          <p:val>
                                            <p:strVal val="#ppt_h"/>
                                          </p:val>
                                        </p:tav>
                                      </p:tavLst>
                                    </p:anim>
                                  </p:childTnLst>
                                </p:cTn>
                              </p:par>
                            </p:childTnLst>
                          </p:cTn>
                        </p:par>
                        <p:par>
                          <p:cTn id="73" fill="hold">
                            <p:stCondLst>
                              <p:cond delay="7000"/>
                            </p:stCondLst>
                            <p:childTnLst>
                              <p:par>
                                <p:cTn id="74" presetID="22" presetClass="entr" presetSubtype="8"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left)">
                                      <p:cBhvr>
                                        <p:cTn id="76" dur="250"/>
                                        <p:tgtEl>
                                          <p:spTgt spid="32"/>
                                        </p:tgtEl>
                                      </p:cBhvr>
                                    </p:animEffect>
                                  </p:childTnLst>
                                </p:cTn>
                              </p:par>
                            </p:childTnLst>
                          </p:cTn>
                        </p:par>
                        <p:par>
                          <p:cTn id="77" fill="hold">
                            <p:stCondLst>
                              <p:cond delay="7500"/>
                            </p:stCondLst>
                            <p:childTnLst>
                              <p:par>
                                <p:cTn id="78" presetID="47" presetClass="entr" presetSubtype="0" fill="hold"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fade">
                                      <p:cBhvr>
                                        <p:cTn id="80" dur="500"/>
                                        <p:tgtEl>
                                          <p:spTgt spid="33"/>
                                        </p:tgtEl>
                                      </p:cBhvr>
                                    </p:animEffect>
                                    <p:anim calcmode="lin" valueType="num">
                                      <p:cBhvr>
                                        <p:cTn id="81" dur="500" fill="hold"/>
                                        <p:tgtEl>
                                          <p:spTgt spid="33"/>
                                        </p:tgtEl>
                                        <p:attrNameLst>
                                          <p:attrName>ppt_x</p:attrName>
                                        </p:attrNameLst>
                                      </p:cBhvr>
                                      <p:tavLst>
                                        <p:tav tm="0">
                                          <p:val>
                                            <p:strVal val="#ppt_x"/>
                                          </p:val>
                                        </p:tav>
                                        <p:tav tm="100000">
                                          <p:val>
                                            <p:strVal val="#ppt_x"/>
                                          </p:val>
                                        </p:tav>
                                      </p:tavLst>
                                    </p:anim>
                                    <p:anim calcmode="lin" valueType="num">
                                      <p:cBhvr>
                                        <p:cTn id="82"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0" grpId="0" animBg="1"/>
      <p:bldP spid="11" grpId="0"/>
      <p:bldP spid="17" grpId="0" animBg="1"/>
      <p:bldP spid="18" grpId="0"/>
      <p:bldP spid="24" grpId="0" animBg="1"/>
      <p:bldP spid="25" grpId="0"/>
      <p:bldP spid="31" grpId="0" animBg="1"/>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9"/>
          <p:cNvSpPr/>
          <p:nvPr/>
        </p:nvSpPr>
        <p:spPr>
          <a:xfrm>
            <a:off x="1165330" y="4063730"/>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3" name="Group 137"/>
          <p:cNvGrpSpPr/>
          <p:nvPr/>
        </p:nvGrpSpPr>
        <p:grpSpPr>
          <a:xfrm>
            <a:off x="1502228" y="1706426"/>
            <a:ext cx="301358" cy="2317121"/>
            <a:chOff x="1074408" y="1485901"/>
            <a:chExt cx="214311" cy="1647821"/>
          </a:xfrm>
        </p:grpSpPr>
        <p:cxnSp>
          <p:nvCxnSpPr>
            <p:cNvPr id="4"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Rounded Rectangle 94"/>
            <p:cNvSpPr/>
            <p:nvPr/>
          </p:nvSpPr>
          <p:spPr>
            <a:xfrm>
              <a:off x="1074408" y="2190750"/>
              <a:ext cx="214311" cy="942972"/>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6" name="Group 138"/>
          <p:cNvGrpSpPr/>
          <p:nvPr/>
        </p:nvGrpSpPr>
        <p:grpSpPr>
          <a:xfrm>
            <a:off x="2035839" y="1706426"/>
            <a:ext cx="301358" cy="2317121"/>
            <a:chOff x="1447800" y="1485901"/>
            <a:chExt cx="214311" cy="1647821"/>
          </a:xfrm>
        </p:grpSpPr>
        <p:cxnSp>
          <p:nvCxnSpPr>
            <p:cNvPr id="7"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Rounded Rectangle 100"/>
            <p:cNvSpPr/>
            <p:nvPr/>
          </p:nvSpPr>
          <p:spPr>
            <a:xfrm>
              <a:off x="1447800" y="1962150"/>
              <a:ext cx="214311" cy="1171572"/>
            </a:xfrm>
            <a:prstGeom prst="round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9" name="Group 139"/>
          <p:cNvGrpSpPr/>
          <p:nvPr/>
        </p:nvGrpSpPr>
        <p:grpSpPr>
          <a:xfrm>
            <a:off x="2569451" y="1706426"/>
            <a:ext cx="301358" cy="2317121"/>
            <a:chOff x="1828800" y="1485901"/>
            <a:chExt cx="214311" cy="1647821"/>
          </a:xfrm>
        </p:grpSpPr>
        <p:cxnSp>
          <p:nvCxnSpPr>
            <p:cNvPr id="10"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2" name="Group 140"/>
          <p:cNvGrpSpPr/>
          <p:nvPr/>
        </p:nvGrpSpPr>
        <p:grpSpPr>
          <a:xfrm>
            <a:off x="3103063" y="1706426"/>
            <a:ext cx="301358" cy="2317121"/>
            <a:chOff x="2209800" y="1485901"/>
            <a:chExt cx="214311" cy="1647821"/>
          </a:xfrm>
        </p:grpSpPr>
        <p:cxnSp>
          <p:nvCxnSpPr>
            <p:cNvPr id="13"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Rounded Rectangle 120"/>
            <p:cNvSpPr/>
            <p:nvPr/>
          </p:nvSpPr>
          <p:spPr>
            <a:xfrm>
              <a:off x="2209800" y="2419350"/>
              <a:ext cx="214311" cy="714372"/>
            </a:xfrm>
            <a:prstGeom prst="round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5" name="Group 141"/>
          <p:cNvGrpSpPr/>
          <p:nvPr/>
        </p:nvGrpSpPr>
        <p:grpSpPr>
          <a:xfrm>
            <a:off x="3636674" y="1706426"/>
            <a:ext cx="301358" cy="2317121"/>
            <a:chOff x="2667000" y="1485901"/>
            <a:chExt cx="214311" cy="1647821"/>
          </a:xfrm>
        </p:grpSpPr>
        <p:cxnSp>
          <p:nvCxnSpPr>
            <p:cNvPr id="16"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Rounded Rectangle 128"/>
            <p:cNvSpPr/>
            <p:nvPr/>
          </p:nvSpPr>
          <p:spPr>
            <a:xfrm>
              <a:off x="2667000" y="1962150"/>
              <a:ext cx="214311" cy="1171572"/>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8" name="Group 142"/>
          <p:cNvGrpSpPr/>
          <p:nvPr/>
        </p:nvGrpSpPr>
        <p:grpSpPr>
          <a:xfrm>
            <a:off x="4170289" y="1706426"/>
            <a:ext cx="301358" cy="2317121"/>
            <a:chOff x="2971800" y="1485901"/>
            <a:chExt cx="214311" cy="1647821"/>
          </a:xfrm>
        </p:grpSpPr>
        <p:cxnSp>
          <p:nvCxnSpPr>
            <p:cNvPr id="19"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Rounded Rectangle 136"/>
            <p:cNvSpPr/>
            <p:nvPr/>
          </p:nvSpPr>
          <p:spPr>
            <a:xfrm>
              <a:off x="2971800" y="1809750"/>
              <a:ext cx="214311" cy="1323972"/>
            </a:xfrm>
            <a:prstGeom prst="round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21" name="Rectangle 143"/>
          <p:cNvSpPr/>
          <p:nvPr/>
        </p:nvSpPr>
        <p:spPr>
          <a:xfrm>
            <a:off x="1526419" y="4212953"/>
            <a:ext cx="240450" cy="295466"/>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55</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Rectangle 144"/>
          <p:cNvSpPr/>
          <p:nvPr/>
        </p:nvSpPr>
        <p:spPr>
          <a:xfrm>
            <a:off x="2064690" y="4212953"/>
            <a:ext cx="240450" cy="295466"/>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70</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Rectangle 145"/>
          <p:cNvSpPr/>
          <p:nvPr/>
        </p:nvSpPr>
        <p:spPr>
          <a:xfrm>
            <a:off x="2602961" y="4212953"/>
            <a:ext cx="240450" cy="295466"/>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85</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Rectangle 146"/>
          <p:cNvSpPr/>
          <p:nvPr/>
        </p:nvSpPr>
        <p:spPr>
          <a:xfrm>
            <a:off x="3141232" y="4212953"/>
            <a:ext cx="240450" cy="295466"/>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40</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Rectangle 147"/>
          <p:cNvSpPr/>
          <p:nvPr/>
        </p:nvSpPr>
        <p:spPr>
          <a:xfrm>
            <a:off x="3679503" y="4212953"/>
            <a:ext cx="240450" cy="295466"/>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60</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Rectangle 148"/>
          <p:cNvSpPr/>
          <p:nvPr/>
        </p:nvSpPr>
        <p:spPr>
          <a:xfrm>
            <a:off x="4217774" y="4212953"/>
            <a:ext cx="240450" cy="295466"/>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80</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27" name="Group 149"/>
          <p:cNvGrpSpPr/>
          <p:nvPr/>
        </p:nvGrpSpPr>
        <p:grpSpPr>
          <a:xfrm>
            <a:off x="6389434" y="1708108"/>
            <a:ext cx="2090836" cy="554455"/>
            <a:chOff x="4597686" y="3155872"/>
            <a:chExt cx="1583966" cy="394301"/>
          </a:xfrm>
        </p:grpSpPr>
        <p:sp>
          <p:nvSpPr>
            <p:cNvPr id="28" name="TextBox 150"/>
            <p:cNvSpPr txBox="1"/>
            <p:nvPr/>
          </p:nvSpPr>
          <p:spPr>
            <a:xfrm>
              <a:off x="4597686" y="3155872"/>
              <a:ext cx="1542506" cy="168260"/>
            </a:xfrm>
            <a:prstGeom prst="rect">
              <a:avLst/>
            </a:prstGeom>
            <a:noFill/>
          </p:spPr>
          <p:txBody>
            <a:bodyPr wrap="square" lIns="0" tIns="0" rIns="0" bIns="0" rtlCol="0" anchor="t">
              <a:spAutoFit/>
            </a:bodyPr>
            <a:lstStyle/>
            <a:p>
              <a:pPr>
                <a:lnSpc>
                  <a:spcPct val="120000"/>
                </a:lnSpc>
              </a:pPr>
              <a:r>
                <a:rPr lang="zh-CN" altLang="en-US" sz="14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en-US" sz="14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TextBox 151"/>
            <p:cNvSpPr txBox="1"/>
            <p:nvPr/>
          </p:nvSpPr>
          <p:spPr>
            <a:xfrm>
              <a:off x="4597686" y="3348944"/>
              <a:ext cx="1583966" cy="201229"/>
            </a:xfrm>
            <a:prstGeom prst="rect">
              <a:avLst/>
            </a:prstGeom>
            <a:noFill/>
          </p:spPr>
          <p:txBody>
            <a:bodyPr wrap="square" lIns="0" tIns="0" rIns="0" bIns="0" rtlCol="0" anchor="t">
              <a:spAutoFit/>
            </a:bodyPr>
            <a:lstStyle/>
            <a:p>
              <a:pPr defTabSz="1285875">
                <a:lnSpc>
                  <a:spcPct val="12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0" name="Group 152"/>
          <p:cNvGrpSpPr/>
          <p:nvPr/>
        </p:nvGrpSpPr>
        <p:grpSpPr>
          <a:xfrm>
            <a:off x="9386636" y="1708102"/>
            <a:ext cx="2507410" cy="554456"/>
            <a:chOff x="6978976" y="3155872"/>
            <a:chExt cx="1899552" cy="394302"/>
          </a:xfrm>
        </p:grpSpPr>
        <p:sp>
          <p:nvSpPr>
            <p:cNvPr id="31" name="TextBox 153"/>
            <p:cNvSpPr txBox="1"/>
            <p:nvPr/>
          </p:nvSpPr>
          <p:spPr>
            <a:xfrm>
              <a:off x="6978977" y="3155872"/>
              <a:ext cx="1542506" cy="168261"/>
            </a:xfrm>
            <a:prstGeom prst="rect">
              <a:avLst/>
            </a:prstGeom>
            <a:noFill/>
          </p:spPr>
          <p:txBody>
            <a:bodyPr wrap="square" lIns="0" tIns="0" rIns="0" bIns="0" rtlCol="0" anchor="t">
              <a:spAutoFit/>
            </a:bodyPr>
            <a:lstStyle/>
            <a:p>
              <a:pPr>
                <a:lnSpc>
                  <a:spcPct val="120000"/>
                </a:lnSpc>
              </a:pPr>
              <a:r>
                <a:rPr lang="zh-CN" altLang="en-US" sz="14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en-US" sz="14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2" name="TextBox 154"/>
            <p:cNvSpPr txBox="1"/>
            <p:nvPr/>
          </p:nvSpPr>
          <p:spPr>
            <a:xfrm>
              <a:off x="6978976" y="3348944"/>
              <a:ext cx="1899552" cy="201230"/>
            </a:xfrm>
            <a:prstGeom prst="rect">
              <a:avLst/>
            </a:prstGeom>
            <a:noFill/>
          </p:spPr>
          <p:txBody>
            <a:bodyPr wrap="square" lIns="0" tIns="0" rIns="0" bIns="0" rtlCol="0" anchor="t">
              <a:spAutoFit/>
            </a:bodyPr>
            <a:lstStyle/>
            <a:p>
              <a:pPr defTabSz="1285875">
                <a:lnSpc>
                  <a:spcPct val="120000"/>
                </a:lnSpc>
                <a:spcBef>
                  <a:spcPct val="20000"/>
                </a:spcBef>
                <a:defRPr/>
              </a:pPr>
              <a:r>
                <a:rPr lang="zh-CN" altLang="en-US" sz="8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3" name="Group 155"/>
          <p:cNvGrpSpPr/>
          <p:nvPr/>
        </p:nvGrpSpPr>
        <p:grpSpPr>
          <a:xfrm>
            <a:off x="6389434" y="2616144"/>
            <a:ext cx="2036110" cy="554454"/>
            <a:chOff x="4597685" y="3914331"/>
            <a:chExt cx="1542507" cy="394299"/>
          </a:xfrm>
        </p:grpSpPr>
        <p:sp>
          <p:nvSpPr>
            <p:cNvPr id="34" name="TextBox 156"/>
            <p:cNvSpPr txBox="1"/>
            <p:nvPr/>
          </p:nvSpPr>
          <p:spPr>
            <a:xfrm>
              <a:off x="4597686" y="3914331"/>
              <a:ext cx="1542506" cy="168260"/>
            </a:xfrm>
            <a:prstGeom prst="rect">
              <a:avLst/>
            </a:prstGeom>
            <a:noFill/>
          </p:spPr>
          <p:txBody>
            <a:bodyPr wrap="square" lIns="0" tIns="0" rIns="0" bIns="0" rtlCol="0" anchor="t">
              <a:spAutoFit/>
            </a:bodyPr>
            <a:lstStyle/>
            <a:p>
              <a:pPr>
                <a:lnSpc>
                  <a:spcPct val="120000"/>
                </a:lnSpc>
              </a:pPr>
              <a:r>
                <a:rPr lang="zh-CN" altLang="en-US" sz="14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en-US" altLang="zh-CN" sz="14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5" name="TextBox 157"/>
            <p:cNvSpPr txBox="1"/>
            <p:nvPr/>
          </p:nvSpPr>
          <p:spPr>
            <a:xfrm>
              <a:off x="4597685" y="4107401"/>
              <a:ext cx="1542507" cy="201229"/>
            </a:xfrm>
            <a:prstGeom prst="rect">
              <a:avLst/>
            </a:prstGeom>
            <a:noFill/>
          </p:spPr>
          <p:txBody>
            <a:bodyPr wrap="square" lIns="0" tIns="0" rIns="0" bIns="0" rtlCol="0" anchor="t">
              <a:spAutoFit/>
            </a:bodyPr>
            <a:lstStyle/>
            <a:p>
              <a:pPr defTabSz="1285875">
                <a:lnSpc>
                  <a:spcPct val="120000"/>
                </a:lnSpc>
                <a:spcBef>
                  <a:spcPct val="20000"/>
                </a:spcBef>
                <a:defRPr/>
              </a:pPr>
              <a:r>
                <a:rPr lang="zh-CN" altLang="en-US" sz="8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6" name="Group 158"/>
          <p:cNvGrpSpPr/>
          <p:nvPr/>
        </p:nvGrpSpPr>
        <p:grpSpPr>
          <a:xfrm>
            <a:off x="9386634" y="2616144"/>
            <a:ext cx="2036110" cy="554454"/>
            <a:chOff x="6978976" y="3914331"/>
            <a:chExt cx="1542507" cy="394299"/>
          </a:xfrm>
        </p:grpSpPr>
        <p:sp>
          <p:nvSpPr>
            <p:cNvPr id="37" name="TextBox 159"/>
            <p:cNvSpPr txBox="1"/>
            <p:nvPr/>
          </p:nvSpPr>
          <p:spPr>
            <a:xfrm>
              <a:off x="6978977" y="3914331"/>
              <a:ext cx="1542506" cy="168260"/>
            </a:xfrm>
            <a:prstGeom prst="rect">
              <a:avLst/>
            </a:prstGeom>
            <a:noFill/>
          </p:spPr>
          <p:txBody>
            <a:bodyPr wrap="square" lIns="0" tIns="0" rIns="0" bIns="0" rtlCol="0" anchor="t">
              <a:spAutoFit/>
            </a:bodyPr>
            <a:lstStyle/>
            <a:p>
              <a:pPr>
                <a:lnSpc>
                  <a:spcPct val="120000"/>
                </a:lnSpc>
              </a:pPr>
              <a:r>
                <a:rPr lang="zh-CN" altLang="en-US" sz="14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en-US" altLang="zh-CN" sz="14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8" name="TextBox 160"/>
            <p:cNvSpPr txBox="1"/>
            <p:nvPr/>
          </p:nvSpPr>
          <p:spPr>
            <a:xfrm>
              <a:off x="6978976" y="4107401"/>
              <a:ext cx="1542507" cy="201229"/>
            </a:xfrm>
            <a:prstGeom prst="rect">
              <a:avLst/>
            </a:prstGeom>
            <a:noFill/>
          </p:spPr>
          <p:txBody>
            <a:bodyPr wrap="square" lIns="0" tIns="0" rIns="0" bIns="0" rtlCol="0" anchor="t">
              <a:spAutoFit/>
            </a:bodyPr>
            <a:lstStyle/>
            <a:p>
              <a:pPr defTabSz="1285875">
                <a:lnSpc>
                  <a:spcPct val="120000"/>
                </a:lnSpc>
                <a:spcBef>
                  <a:spcPct val="20000"/>
                </a:spcBef>
                <a:defRPr/>
              </a:pPr>
              <a:r>
                <a:rPr lang="zh-CN" altLang="en-US" sz="8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r>
                <a:rPr lang="en-US" sz="8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 </a:t>
              </a: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9" name="Group 161"/>
          <p:cNvGrpSpPr/>
          <p:nvPr/>
        </p:nvGrpSpPr>
        <p:grpSpPr>
          <a:xfrm>
            <a:off x="6389434" y="3641867"/>
            <a:ext cx="2036110" cy="554454"/>
            <a:chOff x="4597685" y="3914331"/>
            <a:chExt cx="1542507" cy="394299"/>
          </a:xfrm>
        </p:grpSpPr>
        <p:sp>
          <p:nvSpPr>
            <p:cNvPr id="40" name="TextBox 162"/>
            <p:cNvSpPr txBox="1"/>
            <p:nvPr/>
          </p:nvSpPr>
          <p:spPr>
            <a:xfrm>
              <a:off x="4597686" y="3914331"/>
              <a:ext cx="1542506" cy="168260"/>
            </a:xfrm>
            <a:prstGeom prst="rect">
              <a:avLst/>
            </a:prstGeom>
            <a:noFill/>
          </p:spPr>
          <p:txBody>
            <a:bodyPr wrap="square" lIns="0" tIns="0" rIns="0" bIns="0" rtlCol="0" anchor="t">
              <a:spAutoFit/>
            </a:bodyPr>
            <a:lstStyle/>
            <a:p>
              <a:pPr>
                <a:lnSpc>
                  <a:spcPct val="120000"/>
                </a:lnSpc>
              </a:pPr>
              <a:r>
                <a:rPr lang="zh-CN" altLang="en-US" sz="14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en-US" altLang="zh-CN" sz="14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1" name="TextBox 163"/>
            <p:cNvSpPr txBox="1"/>
            <p:nvPr/>
          </p:nvSpPr>
          <p:spPr>
            <a:xfrm>
              <a:off x="4597685" y="4107401"/>
              <a:ext cx="1542507" cy="201229"/>
            </a:xfrm>
            <a:prstGeom prst="rect">
              <a:avLst/>
            </a:prstGeom>
            <a:noFill/>
          </p:spPr>
          <p:txBody>
            <a:bodyPr wrap="square" lIns="0" tIns="0" rIns="0" bIns="0" rtlCol="0" anchor="t">
              <a:spAutoFit/>
            </a:bodyPr>
            <a:lstStyle/>
            <a:p>
              <a:pPr defTabSz="1285875">
                <a:lnSpc>
                  <a:spcPct val="120000"/>
                </a:lnSpc>
                <a:spcBef>
                  <a:spcPct val="20000"/>
                </a:spcBef>
                <a:defRPr/>
              </a:pPr>
              <a:r>
                <a:rPr lang="zh-CN" altLang="en-US" sz="8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2" name="Group 164"/>
          <p:cNvGrpSpPr/>
          <p:nvPr/>
        </p:nvGrpSpPr>
        <p:grpSpPr>
          <a:xfrm>
            <a:off x="9386634" y="3641867"/>
            <a:ext cx="2036110" cy="554454"/>
            <a:chOff x="6978976" y="3914331"/>
            <a:chExt cx="1542507" cy="394299"/>
          </a:xfrm>
        </p:grpSpPr>
        <p:sp>
          <p:nvSpPr>
            <p:cNvPr id="43" name="TextBox 165"/>
            <p:cNvSpPr txBox="1"/>
            <p:nvPr/>
          </p:nvSpPr>
          <p:spPr>
            <a:xfrm>
              <a:off x="6978977" y="3914331"/>
              <a:ext cx="1542506" cy="168260"/>
            </a:xfrm>
            <a:prstGeom prst="rect">
              <a:avLst/>
            </a:prstGeom>
            <a:noFill/>
          </p:spPr>
          <p:txBody>
            <a:bodyPr wrap="square" lIns="0" tIns="0" rIns="0" bIns="0" rtlCol="0" anchor="t">
              <a:spAutoFit/>
            </a:bodyPr>
            <a:lstStyle/>
            <a:p>
              <a:pPr>
                <a:lnSpc>
                  <a:spcPct val="120000"/>
                </a:lnSpc>
              </a:pPr>
              <a:r>
                <a:rPr lang="zh-CN" altLang="en-US" sz="14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en-US" altLang="zh-CN" sz="14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4" name="TextBox 166"/>
            <p:cNvSpPr txBox="1"/>
            <p:nvPr/>
          </p:nvSpPr>
          <p:spPr>
            <a:xfrm>
              <a:off x="6978976" y="4107401"/>
              <a:ext cx="1542507" cy="201229"/>
            </a:xfrm>
            <a:prstGeom prst="rect">
              <a:avLst/>
            </a:prstGeom>
            <a:noFill/>
          </p:spPr>
          <p:txBody>
            <a:bodyPr wrap="square" lIns="0" tIns="0" rIns="0" bIns="0" rtlCol="0" anchor="t">
              <a:spAutoFit/>
            </a:bodyPr>
            <a:lstStyle/>
            <a:p>
              <a:pPr defTabSz="1285875">
                <a:lnSpc>
                  <a:spcPct val="120000"/>
                </a:lnSpc>
                <a:spcBef>
                  <a:spcPct val="20000"/>
                </a:spcBef>
                <a:defRPr/>
              </a:pPr>
              <a:r>
                <a:rPr lang="zh-CN" altLang="en-US" sz="8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r>
                <a:rPr lang="en-US" sz="80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 </a:t>
              </a: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5" name="Group 167"/>
          <p:cNvGrpSpPr/>
          <p:nvPr/>
        </p:nvGrpSpPr>
        <p:grpSpPr>
          <a:xfrm>
            <a:off x="8674823" y="3618398"/>
            <a:ext cx="659525" cy="640643"/>
            <a:chOff x="6299532" y="4190009"/>
            <a:chExt cx="469021" cy="455593"/>
          </a:xfrm>
        </p:grpSpPr>
        <p:sp>
          <p:nvSpPr>
            <p:cNvPr id="46" name="Oval 168"/>
            <p:cNvSpPr>
              <a:spLocks noChangeAspect="1"/>
            </p:cNvSpPr>
            <p:nvPr/>
          </p:nvSpPr>
          <p:spPr>
            <a:xfrm>
              <a:off x="6299532" y="4190009"/>
              <a:ext cx="469021" cy="455593"/>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8" name="Group 170"/>
          <p:cNvGrpSpPr/>
          <p:nvPr/>
        </p:nvGrpSpPr>
        <p:grpSpPr>
          <a:xfrm>
            <a:off x="5648473" y="1679995"/>
            <a:ext cx="659525" cy="640643"/>
            <a:chOff x="630683" y="3383511"/>
            <a:chExt cx="469021" cy="455593"/>
          </a:xfrm>
        </p:grpSpPr>
        <p:sp>
          <p:nvSpPr>
            <p:cNvPr id="49" name="Oval 171"/>
            <p:cNvSpPr>
              <a:spLocks noChangeAspect="1"/>
            </p:cNvSpPr>
            <p:nvPr/>
          </p:nvSpPr>
          <p:spPr>
            <a:xfrm>
              <a:off x="630683" y="3383511"/>
              <a:ext cx="469021" cy="455593"/>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0" name="Freeform 117"/>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51" name="Group 173"/>
          <p:cNvGrpSpPr/>
          <p:nvPr/>
        </p:nvGrpSpPr>
        <p:grpSpPr>
          <a:xfrm>
            <a:off x="5648473" y="3618398"/>
            <a:ext cx="659525" cy="640643"/>
            <a:chOff x="3428938" y="4190009"/>
            <a:chExt cx="469021" cy="455593"/>
          </a:xfrm>
        </p:grpSpPr>
        <p:sp>
          <p:nvSpPr>
            <p:cNvPr id="52" name="Oval 174"/>
            <p:cNvSpPr>
              <a:spLocks noChangeAspect="1"/>
            </p:cNvSpPr>
            <p:nvPr/>
          </p:nvSpPr>
          <p:spPr>
            <a:xfrm>
              <a:off x="3428938" y="4190009"/>
              <a:ext cx="469021" cy="455593"/>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3"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54" name="Group 176"/>
          <p:cNvGrpSpPr/>
          <p:nvPr/>
        </p:nvGrpSpPr>
        <p:grpSpPr>
          <a:xfrm>
            <a:off x="5648473" y="2632041"/>
            <a:ext cx="659525" cy="640643"/>
            <a:chOff x="6299532" y="3384456"/>
            <a:chExt cx="469021" cy="455593"/>
          </a:xfrm>
        </p:grpSpPr>
        <p:sp>
          <p:nvSpPr>
            <p:cNvPr id="55"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6"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57" name="Group 179"/>
          <p:cNvGrpSpPr/>
          <p:nvPr/>
        </p:nvGrpSpPr>
        <p:grpSpPr>
          <a:xfrm>
            <a:off x="8674823" y="2632041"/>
            <a:ext cx="659525" cy="640643"/>
            <a:chOff x="630683" y="4190009"/>
            <a:chExt cx="469021" cy="455593"/>
          </a:xfrm>
        </p:grpSpPr>
        <p:sp>
          <p:nvSpPr>
            <p:cNvPr id="58" name="Oval 180"/>
            <p:cNvSpPr>
              <a:spLocks noChangeAspect="1"/>
            </p:cNvSpPr>
            <p:nvPr/>
          </p:nvSpPr>
          <p:spPr>
            <a:xfrm>
              <a:off x="630683" y="4190009"/>
              <a:ext cx="469021" cy="455593"/>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9"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60" name="Group 182"/>
          <p:cNvGrpSpPr/>
          <p:nvPr/>
        </p:nvGrpSpPr>
        <p:grpSpPr>
          <a:xfrm>
            <a:off x="8674823" y="1679995"/>
            <a:ext cx="659525" cy="640643"/>
            <a:chOff x="3425803" y="3384456"/>
            <a:chExt cx="469021" cy="455593"/>
          </a:xfrm>
        </p:grpSpPr>
        <p:sp>
          <p:nvSpPr>
            <p:cNvPr id="61" name="Oval 183"/>
            <p:cNvSpPr>
              <a:spLocks noChangeAspect="1"/>
            </p:cNvSpPr>
            <p:nvPr/>
          </p:nvSpPr>
          <p:spPr>
            <a:xfrm>
              <a:off x="3425803" y="3384456"/>
              <a:ext cx="469021" cy="455593"/>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2"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63" name="Footer Text"/>
          <p:cNvSpPr txBox="1"/>
          <p:nvPr/>
        </p:nvSpPr>
        <p:spPr>
          <a:xfrm>
            <a:off x="973506" y="5046502"/>
            <a:ext cx="10911745" cy="565924"/>
          </a:xfrm>
          <a:prstGeom prst="rect">
            <a:avLst/>
          </a:prstGeom>
          <a:noFill/>
        </p:spPr>
        <p:txBody>
          <a:bodyPr wrap="square" lIns="0" tIns="0" rIns="0" bIns="0" rtlCol="0">
            <a:spAutoFit/>
          </a:bodyPr>
          <a:lstStyle/>
          <a:p>
            <a:pPr>
              <a:lnSpc>
                <a:spcPct val="120000"/>
              </a:lnSpc>
            </a:pPr>
            <a:r>
              <a:rPr lang="zh-CN" altLang="en-US" sz="16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sz="16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cxnSp>
        <p:nvCxnSpPr>
          <p:cNvPr id="64" name="Straight Line buttom"/>
          <p:cNvCxnSpPr/>
          <p:nvPr/>
        </p:nvCxnSpPr>
        <p:spPr>
          <a:xfrm>
            <a:off x="964706" y="4858845"/>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5" name="Group 4"/>
          <p:cNvGrpSpPr>
            <a:grpSpLocks noChangeAspect="1"/>
          </p:cNvGrpSpPr>
          <p:nvPr/>
        </p:nvGrpSpPr>
        <p:grpSpPr bwMode="auto">
          <a:xfrm>
            <a:off x="-1963753" y="5778231"/>
            <a:ext cx="15503799" cy="1529197"/>
            <a:chOff x="-5" y="1757"/>
            <a:chExt cx="7685" cy="758"/>
          </a:xfrm>
        </p:grpSpPr>
        <p:sp>
          <p:nvSpPr>
            <p:cNvPr id="66" name="AutoShape 3"/>
            <p:cNvSpPr>
              <a:spLocks noChangeAspect="1" noChangeArrowheads="1" noTextEdit="1"/>
            </p:cNvSpPr>
            <p:nvPr/>
          </p:nvSpPr>
          <p:spPr bwMode="auto">
            <a:xfrm>
              <a:off x="0" y="1885"/>
              <a:ext cx="768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Freeform 5"/>
            <p:cNvSpPr/>
            <p:nvPr/>
          </p:nvSpPr>
          <p:spPr bwMode="auto">
            <a:xfrm>
              <a:off x="-5" y="1779"/>
              <a:ext cx="7680" cy="736"/>
            </a:xfrm>
            <a:custGeom>
              <a:avLst/>
              <a:gdLst>
                <a:gd name="T0" fmla="*/ 0 w 1479"/>
                <a:gd name="T1" fmla="*/ 32 h 138"/>
                <a:gd name="T2" fmla="*/ 168 w 1479"/>
                <a:gd name="T3" fmla="*/ 69 h 138"/>
                <a:gd name="T4" fmla="*/ 499 w 1479"/>
                <a:gd name="T5" fmla="*/ 69 h 138"/>
                <a:gd name="T6" fmla="*/ 1000 w 1479"/>
                <a:gd name="T7" fmla="*/ 69 h 138"/>
                <a:gd name="T8" fmla="*/ 1320 w 1479"/>
                <a:gd name="T9" fmla="*/ 63 h 138"/>
                <a:gd name="T10" fmla="*/ 1479 w 1479"/>
                <a:gd name="T11" fmla="*/ 34 h 138"/>
              </a:gdLst>
              <a:ahLst/>
              <a:cxnLst>
                <a:cxn ang="0">
                  <a:pos x="T0" y="T1"/>
                </a:cxn>
                <a:cxn ang="0">
                  <a:pos x="T2" y="T3"/>
                </a:cxn>
                <a:cxn ang="0">
                  <a:pos x="T4" y="T5"/>
                </a:cxn>
                <a:cxn ang="0">
                  <a:pos x="T6" y="T7"/>
                </a:cxn>
                <a:cxn ang="0">
                  <a:pos x="T8" y="T9"/>
                </a:cxn>
                <a:cxn ang="0">
                  <a:pos x="T10" y="T11"/>
                </a:cxn>
              </a:cxnLst>
              <a:rect l="0" t="0" r="r" b="b"/>
              <a:pathLst>
                <a:path w="1479" h="138">
                  <a:moveTo>
                    <a:pt x="0" y="32"/>
                  </a:moveTo>
                  <a:cubicBezTo>
                    <a:pt x="0" y="32"/>
                    <a:pt x="75" y="32"/>
                    <a:pt x="168" y="69"/>
                  </a:cubicBezTo>
                  <a:cubicBezTo>
                    <a:pt x="262" y="106"/>
                    <a:pt x="336" y="130"/>
                    <a:pt x="499" y="69"/>
                  </a:cubicBezTo>
                  <a:cubicBezTo>
                    <a:pt x="662" y="8"/>
                    <a:pt x="840" y="0"/>
                    <a:pt x="1000" y="69"/>
                  </a:cubicBezTo>
                  <a:cubicBezTo>
                    <a:pt x="1160" y="138"/>
                    <a:pt x="1320" y="63"/>
                    <a:pt x="1320" y="63"/>
                  </a:cubicBezTo>
                  <a:cubicBezTo>
                    <a:pt x="1320" y="63"/>
                    <a:pt x="1408" y="34"/>
                    <a:pt x="1479" y="34"/>
                  </a:cubicBezTo>
                </a:path>
              </a:pathLst>
            </a:custGeom>
            <a:noFill/>
            <a:ln w="7938" cap="flat">
              <a:solidFill>
                <a:srgbClr val="EAEAE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Freeform 6"/>
            <p:cNvSpPr/>
            <p:nvPr/>
          </p:nvSpPr>
          <p:spPr bwMode="auto">
            <a:xfrm>
              <a:off x="-5" y="1843"/>
              <a:ext cx="7680" cy="602"/>
            </a:xfrm>
            <a:custGeom>
              <a:avLst/>
              <a:gdLst>
                <a:gd name="T0" fmla="*/ 0 w 1479"/>
                <a:gd name="T1" fmla="*/ 26 h 113"/>
                <a:gd name="T2" fmla="*/ 168 w 1479"/>
                <a:gd name="T3" fmla="*/ 57 h 113"/>
                <a:gd name="T4" fmla="*/ 499 w 1479"/>
                <a:gd name="T5" fmla="*/ 57 h 113"/>
                <a:gd name="T6" fmla="*/ 1000 w 1479"/>
                <a:gd name="T7" fmla="*/ 57 h 113"/>
                <a:gd name="T8" fmla="*/ 1320 w 1479"/>
                <a:gd name="T9" fmla="*/ 52 h 113"/>
                <a:gd name="T10" fmla="*/ 1479 w 1479"/>
                <a:gd name="T11" fmla="*/ 28 h 113"/>
              </a:gdLst>
              <a:ahLst/>
              <a:cxnLst>
                <a:cxn ang="0">
                  <a:pos x="T0" y="T1"/>
                </a:cxn>
                <a:cxn ang="0">
                  <a:pos x="T2" y="T3"/>
                </a:cxn>
                <a:cxn ang="0">
                  <a:pos x="T4" y="T5"/>
                </a:cxn>
                <a:cxn ang="0">
                  <a:pos x="T6" y="T7"/>
                </a:cxn>
                <a:cxn ang="0">
                  <a:pos x="T8" y="T9"/>
                </a:cxn>
                <a:cxn ang="0">
                  <a:pos x="T10" y="T11"/>
                </a:cxn>
              </a:cxnLst>
              <a:rect l="0" t="0" r="r" b="b"/>
              <a:pathLst>
                <a:path w="1479" h="113">
                  <a:moveTo>
                    <a:pt x="0" y="26"/>
                  </a:moveTo>
                  <a:cubicBezTo>
                    <a:pt x="0" y="26"/>
                    <a:pt x="75" y="26"/>
                    <a:pt x="168" y="57"/>
                  </a:cubicBezTo>
                  <a:cubicBezTo>
                    <a:pt x="262" y="87"/>
                    <a:pt x="336" y="107"/>
                    <a:pt x="499" y="57"/>
                  </a:cubicBezTo>
                  <a:cubicBezTo>
                    <a:pt x="662" y="7"/>
                    <a:pt x="840" y="0"/>
                    <a:pt x="1000" y="57"/>
                  </a:cubicBezTo>
                  <a:cubicBezTo>
                    <a:pt x="1160" y="113"/>
                    <a:pt x="1320" y="52"/>
                    <a:pt x="1320" y="52"/>
                  </a:cubicBezTo>
                  <a:cubicBezTo>
                    <a:pt x="1320" y="52"/>
                    <a:pt x="1408" y="28"/>
                    <a:pt x="1479" y="28"/>
                  </a:cubicBezTo>
                </a:path>
              </a:pathLst>
            </a:custGeom>
            <a:noFill/>
            <a:ln w="7938" cap="flat">
              <a:solidFill>
                <a:srgbClr val="E1DFD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 name="Freeform 7"/>
            <p:cNvSpPr/>
            <p:nvPr/>
          </p:nvSpPr>
          <p:spPr bwMode="auto">
            <a:xfrm>
              <a:off x="-5" y="1907"/>
              <a:ext cx="7680" cy="474"/>
            </a:xfrm>
            <a:custGeom>
              <a:avLst/>
              <a:gdLst>
                <a:gd name="T0" fmla="*/ 0 w 1479"/>
                <a:gd name="T1" fmla="*/ 21 h 89"/>
                <a:gd name="T2" fmla="*/ 168 w 1479"/>
                <a:gd name="T3" fmla="*/ 44 h 89"/>
                <a:gd name="T4" fmla="*/ 499 w 1479"/>
                <a:gd name="T5" fmla="*/ 44 h 89"/>
                <a:gd name="T6" fmla="*/ 1000 w 1479"/>
                <a:gd name="T7" fmla="*/ 45 h 89"/>
                <a:gd name="T8" fmla="*/ 1320 w 1479"/>
                <a:gd name="T9" fmla="*/ 41 h 89"/>
                <a:gd name="T10" fmla="*/ 1479 w 1479"/>
                <a:gd name="T11" fmla="*/ 22 h 89"/>
              </a:gdLst>
              <a:ahLst/>
              <a:cxnLst>
                <a:cxn ang="0">
                  <a:pos x="T0" y="T1"/>
                </a:cxn>
                <a:cxn ang="0">
                  <a:pos x="T2" y="T3"/>
                </a:cxn>
                <a:cxn ang="0">
                  <a:pos x="T4" y="T5"/>
                </a:cxn>
                <a:cxn ang="0">
                  <a:pos x="T6" y="T7"/>
                </a:cxn>
                <a:cxn ang="0">
                  <a:pos x="T8" y="T9"/>
                </a:cxn>
                <a:cxn ang="0">
                  <a:pos x="T10" y="T11"/>
                </a:cxn>
              </a:cxnLst>
              <a:rect l="0" t="0" r="r" b="b"/>
              <a:pathLst>
                <a:path w="1479" h="89">
                  <a:moveTo>
                    <a:pt x="0" y="21"/>
                  </a:moveTo>
                  <a:cubicBezTo>
                    <a:pt x="0" y="21"/>
                    <a:pt x="75" y="21"/>
                    <a:pt x="168" y="44"/>
                  </a:cubicBezTo>
                  <a:cubicBezTo>
                    <a:pt x="262" y="68"/>
                    <a:pt x="336" y="83"/>
                    <a:pt x="499" y="44"/>
                  </a:cubicBezTo>
                  <a:cubicBezTo>
                    <a:pt x="662" y="5"/>
                    <a:pt x="840" y="0"/>
                    <a:pt x="1000" y="45"/>
                  </a:cubicBezTo>
                  <a:cubicBezTo>
                    <a:pt x="1160" y="89"/>
                    <a:pt x="1320" y="41"/>
                    <a:pt x="1320" y="41"/>
                  </a:cubicBezTo>
                  <a:cubicBezTo>
                    <a:pt x="1320" y="41"/>
                    <a:pt x="1408" y="22"/>
                    <a:pt x="1479" y="22"/>
                  </a:cubicBezTo>
                </a:path>
              </a:pathLst>
            </a:custGeom>
            <a:noFill/>
            <a:ln w="7938" cap="flat">
              <a:solidFill>
                <a:srgbClr val="D7D5D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 name="Freeform 8"/>
            <p:cNvSpPr/>
            <p:nvPr/>
          </p:nvSpPr>
          <p:spPr bwMode="auto">
            <a:xfrm>
              <a:off x="-5" y="1976"/>
              <a:ext cx="7680" cy="336"/>
            </a:xfrm>
            <a:custGeom>
              <a:avLst/>
              <a:gdLst>
                <a:gd name="T0" fmla="*/ 0 w 1479"/>
                <a:gd name="T1" fmla="*/ 14 h 63"/>
                <a:gd name="T2" fmla="*/ 168 w 1479"/>
                <a:gd name="T3" fmla="*/ 31 h 63"/>
                <a:gd name="T4" fmla="*/ 499 w 1479"/>
                <a:gd name="T5" fmla="*/ 31 h 63"/>
                <a:gd name="T6" fmla="*/ 1000 w 1479"/>
                <a:gd name="T7" fmla="*/ 31 h 63"/>
                <a:gd name="T8" fmla="*/ 1320 w 1479"/>
                <a:gd name="T9" fmla="*/ 29 h 63"/>
                <a:gd name="T10" fmla="*/ 1479 w 1479"/>
                <a:gd name="T11" fmla="*/ 15 h 63"/>
              </a:gdLst>
              <a:ahLst/>
              <a:cxnLst>
                <a:cxn ang="0">
                  <a:pos x="T0" y="T1"/>
                </a:cxn>
                <a:cxn ang="0">
                  <a:pos x="T2" y="T3"/>
                </a:cxn>
                <a:cxn ang="0">
                  <a:pos x="T4" y="T5"/>
                </a:cxn>
                <a:cxn ang="0">
                  <a:pos x="T6" y="T7"/>
                </a:cxn>
                <a:cxn ang="0">
                  <a:pos x="T8" y="T9"/>
                </a:cxn>
                <a:cxn ang="0">
                  <a:pos x="T10" y="T11"/>
                </a:cxn>
              </a:cxnLst>
              <a:rect l="0" t="0" r="r" b="b"/>
              <a:pathLst>
                <a:path w="1479" h="63">
                  <a:moveTo>
                    <a:pt x="0" y="14"/>
                  </a:moveTo>
                  <a:cubicBezTo>
                    <a:pt x="0" y="14"/>
                    <a:pt x="75" y="14"/>
                    <a:pt x="168" y="31"/>
                  </a:cubicBezTo>
                  <a:cubicBezTo>
                    <a:pt x="262" y="48"/>
                    <a:pt x="336" y="59"/>
                    <a:pt x="499" y="31"/>
                  </a:cubicBezTo>
                  <a:cubicBezTo>
                    <a:pt x="662" y="3"/>
                    <a:pt x="840" y="0"/>
                    <a:pt x="1000" y="31"/>
                  </a:cubicBezTo>
                  <a:cubicBezTo>
                    <a:pt x="1160" y="63"/>
                    <a:pt x="1320" y="29"/>
                    <a:pt x="1320" y="29"/>
                  </a:cubicBezTo>
                  <a:cubicBezTo>
                    <a:pt x="1320" y="29"/>
                    <a:pt x="1408" y="15"/>
                    <a:pt x="1479" y="15"/>
                  </a:cubicBezTo>
                </a:path>
              </a:pathLst>
            </a:custGeom>
            <a:noFill/>
            <a:ln w="7938" cap="flat">
              <a:solidFill>
                <a:srgbClr val="CDCBC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Freeform 9"/>
            <p:cNvSpPr/>
            <p:nvPr/>
          </p:nvSpPr>
          <p:spPr bwMode="auto">
            <a:xfrm>
              <a:off x="-5" y="2040"/>
              <a:ext cx="7680" cy="203"/>
            </a:xfrm>
            <a:custGeom>
              <a:avLst/>
              <a:gdLst>
                <a:gd name="T0" fmla="*/ 0 w 1479"/>
                <a:gd name="T1" fmla="*/ 9 h 38"/>
                <a:gd name="T2" fmla="*/ 168 w 1479"/>
                <a:gd name="T3" fmla="*/ 19 h 38"/>
                <a:gd name="T4" fmla="*/ 499 w 1479"/>
                <a:gd name="T5" fmla="*/ 19 h 38"/>
                <a:gd name="T6" fmla="*/ 1000 w 1479"/>
                <a:gd name="T7" fmla="*/ 19 h 38"/>
                <a:gd name="T8" fmla="*/ 1320 w 1479"/>
                <a:gd name="T9" fmla="*/ 17 h 38"/>
                <a:gd name="T10" fmla="*/ 1479 w 1479"/>
                <a:gd name="T11" fmla="*/ 9 h 38"/>
              </a:gdLst>
              <a:ahLst/>
              <a:cxnLst>
                <a:cxn ang="0">
                  <a:pos x="T0" y="T1"/>
                </a:cxn>
                <a:cxn ang="0">
                  <a:pos x="T2" y="T3"/>
                </a:cxn>
                <a:cxn ang="0">
                  <a:pos x="T4" y="T5"/>
                </a:cxn>
                <a:cxn ang="0">
                  <a:pos x="T6" y="T7"/>
                </a:cxn>
                <a:cxn ang="0">
                  <a:pos x="T8" y="T9"/>
                </a:cxn>
                <a:cxn ang="0">
                  <a:pos x="T10" y="T11"/>
                </a:cxn>
              </a:cxnLst>
              <a:rect l="0" t="0" r="r" b="b"/>
              <a:pathLst>
                <a:path w="1479" h="38">
                  <a:moveTo>
                    <a:pt x="0" y="9"/>
                  </a:moveTo>
                  <a:cubicBezTo>
                    <a:pt x="0" y="9"/>
                    <a:pt x="75" y="9"/>
                    <a:pt x="168" y="19"/>
                  </a:cubicBezTo>
                  <a:cubicBezTo>
                    <a:pt x="262" y="29"/>
                    <a:pt x="336" y="36"/>
                    <a:pt x="499" y="19"/>
                  </a:cubicBezTo>
                  <a:cubicBezTo>
                    <a:pt x="662" y="2"/>
                    <a:pt x="840" y="0"/>
                    <a:pt x="1000" y="19"/>
                  </a:cubicBezTo>
                  <a:cubicBezTo>
                    <a:pt x="1160" y="38"/>
                    <a:pt x="1320" y="17"/>
                    <a:pt x="1320" y="17"/>
                  </a:cubicBezTo>
                  <a:cubicBezTo>
                    <a:pt x="1320" y="17"/>
                    <a:pt x="1408" y="9"/>
                    <a:pt x="1479" y="9"/>
                  </a:cubicBezTo>
                </a:path>
              </a:pathLst>
            </a:custGeom>
            <a:noFill/>
            <a:ln w="7938" cap="flat">
              <a:solidFill>
                <a:srgbClr val="C4C1C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Freeform 10"/>
            <p:cNvSpPr/>
            <p:nvPr/>
          </p:nvSpPr>
          <p:spPr bwMode="auto">
            <a:xfrm>
              <a:off x="-5" y="2104"/>
              <a:ext cx="7680" cy="69"/>
            </a:xfrm>
            <a:custGeom>
              <a:avLst/>
              <a:gdLst>
                <a:gd name="T0" fmla="*/ 0 w 1479"/>
                <a:gd name="T1" fmla="*/ 3 h 13"/>
                <a:gd name="T2" fmla="*/ 168 w 1479"/>
                <a:gd name="T3" fmla="*/ 7 h 13"/>
                <a:gd name="T4" fmla="*/ 499 w 1479"/>
                <a:gd name="T5" fmla="*/ 7 h 13"/>
                <a:gd name="T6" fmla="*/ 1000 w 1479"/>
                <a:gd name="T7" fmla="*/ 7 h 13"/>
                <a:gd name="T8" fmla="*/ 1320 w 1479"/>
                <a:gd name="T9" fmla="*/ 6 h 13"/>
                <a:gd name="T10" fmla="*/ 1479 w 1479"/>
                <a:gd name="T11" fmla="*/ 3 h 13"/>
              </a:gdLst>
              <a:ahLst/>
              <a:cxnLst>
                <a:cxn ang="0">
                  <a:pos x="T0" y="T1"/>
                </a:cxn>
                <a:cxn ang="0">
                  <a:pos x="T2" y="T3"/>
                </a:cxn>
                <a:cxn ang="0">
                  <a:pos x="T4" y="T5"/>
                </a:cxn>
                <a:cxn ang="0">
                  <a:pos x="T6" y="T7"/>
                </a:cxn>
                <a:cxn ang="0">
                  <a:pos x="T8" y="T9"/>
                </a:cxn>
                <a:cxn ang="0">
                  <a:pos x="T10" y="T11"/>
                </a:cxn>
              </a:cxnLst>
              <a:rect l="0" t="0" r="r" b="b"/>
              <a:pathLst>
                <a:path w="1479" h="13">
                  <a:moveTo>
                    <a:pt x="0" y="3"/>
                  </a:moveTo>
                  <a:cubicBezTo>
                    <a:pt x="0" y="3"/>
                    <a:pt x="75" y="3"/>
                    <a:pt x="168" y="7"/>
                  </a:cubicBezTo>
                  <a:cubicBezTo>
                    <a:pt x="262" y="10"/>
                    <a:pt x="336" y="12"/>
                    <a:pt x="499" y="7"/>
                  </a:cubicBezTo>
                  <a:cubicBezTo>
                    <a:pt x="662" y="1"/>
                    <a:pt x="840" y="0"/>
                    <a:pt x="1000" y="7"/>
                  </a:cubicBezTo>
                  <a:cubicBezTo>
                    <a:pt x="1160" y="13"/>
                    <a:pt x="1320" y="6"/>
                    <a:pt x="1320" y="6"/>
                  </a:cubicBezTo>
                  <a:cubicBezTo>
                    <a:pt x="1320" y="6"/>
                    <a:pt x="1408" y="3"/>
                    <a:pt x="1479" y="3"/>
                  </a:cubicBezTo>
                </a:path>
              </a:pathLst>
            </a:custGeom>
            <a:noFill/>
            <a:ln w="7938" cap="flat">
              <a:solidFill>
                <a:srgbClr val="BBB7B6"/>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Freeform 11"/>
            <p:cNvSpPr/>
            <p:nvPr/>
          </p:nvSpPr>
          <p:spPr bwMode="auto">
            <a:xfrm>
              <a:off x="-5" y="2104"/>
              <a:ext cx="7680" cy="64"/>
            </a:xfrm>
            <a:custGeom>
              <a:avLst/>
              <a:gdLst>
                <a:gd name="T0" fmla="*/ 0 w 1479"/>
                <a:gd name="T1" fmla="*/ 10 h 12"/>
                <a:gd name="T2" fmla="*/ 168 w 1479"/>
                <a:gd name="T3" fmla="*/ 6 h 12"/>
                <a:gd name="T4" fmla="*/ 499 w 1479"/>
                <a:gd name="T5" fmla="*/ 6 h 12"/>
                <a:gd name="T6" fmla="*/ 1000 w 1479"/>
                <a:gd name="T7" fmla="*/ 6 h 12"/>
                <a:gd name="T8" fmla="*/ 1320 w 1479"/>
                <a:gd name="T9" fmla="*/ 7 h 12"/>
                <a:gd name="T10" fmla="*/ 1479 w 1479"/>
                <a:gd name="T11" fmla="*/ 9 h 12"/>
              </a:gdLst>
              <a:ahLst/>
              <a:cxnLst>
                <a:cxn ang="0">
                  <a:pos x="T0" y="T1"/>
                </a:cxn>
                <a:cxn ang="0">
                  <a:pos x="T2" y="T3"/>
                </a:cxn>
                <a:cxn ang="0">
                  <a:pos x="T4" y="T5"/>
                </a:cxn>
                <a:cxn ang="0">
                  <a:pos x="T6" y="T7"/>
                </a:cxn>
                <a:cxn ang="0">
                  <a:pos x="T8" y="T9"/>
                </a:cxn>
                <a:cxn ang="0">
                  <a:pos x="T10" y="T11"/>
                </a:cxn>
              </a:cxnLst>
              <a:rect l="0" t="0" r="r" b="b"/>
              <a:pathLst>
                <a:path w="1479" h="12">
                  <a:moveTo>
                    <a:pt x="0" y="10"/>
                  </a:moveTo>
                  <a:cubicBezTo>
                    <a:pt x="0" y="10"/>
                    <a:pt x="75" y="10"/>
                    <a:pt x="168" y="6"/>
                  </a:cubicBezTo>
                  <a:cubicBezTo>
                    <a:pt x="262" y="3"/>
                    <a:pt x="336" y="1"/>
                    <a:pt x="499" y="6"/>
                  </a:cubicBezTo>
                  <a:cubicBezTo>
                    <a:pt x="662" y="12"/>
                    <a:pt x="840" y="12"/>
                    <a:pt x="1000" y="6"/>
                  </a:cubicBezTo>
                  <a:cubicBezTo>
                    <a:pt x="1160" y="0"/>
                    <a:pt x="1320" y="7"/>
                    <a:pt x="1320" y="7"/>
                  </a:cubicBezTo>
                  <a:cubicBezTo>
                    <a:pt x="1320" y="7"/>
                    <a:pt x="1408" y="9"/>
                    <a:pt x="1479" y="9"/>
                  </a:cubicBezTo>
                </a:path>
              </a:pathLst>
            </a:custGeom>
            <a:noFill/>
            <a:ln w="7938" cap="flat">
              <a:solidFill>
                <a:srgbClr val="B1AEA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4" name="Freeform 12"/>
            <p:cNvSpPr/>
            <p:nvPr/>
          </p:nvSpPr>
          <p:spPr bwMode="auto">
            <a:xfrm>
              <a:off x="-5" y="2035"/>
              <a:ext cx="7680" cy="202"/>
            </a:xfrm>
            <a:custGeom>
              <a:avLst/>
              <a:gdLst>
                <a:gd name="T0" fmla="*/ 0 w 1479"/>
                <a:gd name="T1" fmla="*/ 29 h 38"/>
                <a:gd name="T2" fmla="*/ 168 w 1479"/>
                <a:gd name="T3" fmla="*/ 19 h 38"/>
                <a:gd name="T4" fmla="*/ 499 w 1479"/>
                <a:gd name="T5" fmla="*/ 19 h 38"/>
                <a:gd name="T6" fmla="*/ 1000 w 1479"/>
                <a:gd name="T7" fmla="*/ 19 h 38"/>
                <a:gd name="T8" fmla="*/ 1320 w 1479"/>
                <a:gd name="T9" fmla="*/ 20 h 38"/>
                <a:gd name="T10" fmla="*/ 1479 w 1479"/>
                <a:gd name="T11" fmla="*/ 28 h 38"/>
              </a:gdLst>
              <a:ahLst/>
              <a:cxnLst>
                <a:cxn ang="0">
                  <a:pos x="T0" y="T1"/>
                </a:cxn>
                <a:cxn ang="0">
                  <a:pos x="T2" y="T3"/>
                </a:cxn>
                <a:cxn ang="0">
                  <a:pos x="T4" y="T5"/>
                </a:cxn>
                <a:cxn ang="0">
                  <a:pos x="T6" y="T7"/>
                </a:cxn>
                <a:cxn ang="0">
                  <a:pos x="T8" y="T9"/>
                </a:cxn>
                <a:cxn ang="0">
                  <a:pos x="T10" y="T11"/>
                </a:cxn>
              </a:cxnLst>
              <a:rect l="0" t="0" r="r" b="b"/>
              <a:pathLst>
                <a:path w="1479" h="38">
                  <a:moveTo>
                    <a:pt x="0" y="29"/>
                  </a:moveTo>
                  <a:cubicBezTo>
                    <a:pt x="0" y="29"/>
                    <a:pt x="75" y="29"/>
                    <a:pt x="168" y="19"/>
                  </a:cubicBezTo>
                  <a:cubicBezTo>
                    <a:pt x="262" y="9"/>
                    <a:pt x="336" y="2"/>
                    <a:pt x="499" y="19"/>
                  </a:cubicBezTo>
                  <a:cubicBezTo>
                    <a:pt x="662" y="36"/>
                    <a:pt x="840" y="38"/>
                    <a:pt x="1000" y="19"/>
                  </a:cubicBezTo>
                  <a:cubicBezTo>
                    <a:pt x="1160" y="0"/>
                    <a:pt x="1320" y="20"/>
                    <a:pt x="1320" y="20"/>
                  </a:cubicBezTo>
                  <a:cubicBezTo>
                    <a:pt x="1320" y="20"/>
                    <a:pt x="1408" y="28"/>
                    <a:pt x="1479" y="28"/>
                  </a:cubicBezTo>
                </a:path>
              </a:pathLst>
            </a:custGeom>
            <a:noFill/>
            <a:ln w="7938" cap="flat">
              <a:solidFill>
                <a:srgbClr val="A8A4A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Freeform 13"/>
            <p:cNvSpPr/>
            <p:nvPr/>
          </p:nvSpPr>
          <p:spPr bwMode="auto">
            <a:xfrm>
              <a:off x="-5" y="1965"/>
              <a:ext cx="7680" cy="336"/>
            </a:xfrm>
            <a:custGeom>
              <a:avLst/>
              <a:gdLst>
                <a:gd name="T0" fmla="*/ 0 w 1479"/>
                <a:gd name="T1" fmla="*/ 49 h 63"/>
                <a:gd name="T2" fmla="*/ 168 w 1479"/>
                <a:gd name="T3" fmla="*/ 32 h 63"/>
                <a:gd name="T4" fmla="*/ 499 w 1479"/>
                <a:gd name="T5" fmla="*/ 32 h 63"/>
                <a:gd name="T6" fmla="*/ 1000 w 1479"/>
                <a:gd name="T7" fmla="*/ 32 h 63"/>
                <a:gd name="T8" fmla="*/ 1320 w 1479"/>
                <a:gd name="T9" fmla="*/ 34 h 63"/>
                <a:gd name="T10" fmla="*/ 1479 w 1479"/>
                <a:gd name="T11" fmla="*/ 47 h 63"/>
              </a:gdLst>
              <a:ahLst/>
              <a:cxnLst>
                <a:cxn ang="0">
                  <a:pos x="T0" y="T1"/>
                </a:cxn>
                <a:cxn ang="0">
                  <a:pos x="T2" y="T3"/>
                </a:cxn>
                <a:cxn ang="0">
                  <a:pos x="T4" y="T5"/>
                </a:cxn>
                <a:cxn ang="0">
                  <a:pos x="T6" y="T7"/>
                </a:cxn>
                <a:cxn ang="0">
                  <a:pos x="T8" y="T9"/>
                </a:cxn>
                <a:cxn ang="0">
                  <a:pos x="T10" y="T11"/>
                </a:cxn>
              </a:cxnLst>
              <a:rect l="0" t="0" r="r" b="b"/>
              <a:pathLst>
                <a:path w="1479" h="63">
                  <a:moveTo>
                    <a:pt x="0" y="49"/>
                  </a:moveTo>
                  <a:cubicBezTo>
                    <a:pt x="0" y="49"/>
                    <a:pt x="75" y="49"/>
                    <a:pt x="168" y="32"/>
                  </a:cubicBezTo>
                  <a:cubicBezTo>
                    <a:pt x="262" y="15"/>
                    <a:pt x="336" y="4"/>
                    <a:pt x="499" y="32"/>
                  </a:cubicBezTo>
                  <a:cubicBezTo>
                    <a:pt x="662" y="59"/>
                    <a:pt x="840" y="63"/>
                    <a:pt x="1000" y="32"/>
                  </a:cubicBezTo>
                  <a:cubicBezTo>
                    <a:pt x="1160" y="0"/>
                    <a:pt x="1320" y="34"/>
                    <a:pt x="1320" y="34"/>
                  </a:cubicBezTo>
                  <a:cubicBezTo>
                    <a:pt x="1320" y="34"/>
                    <a:pt x="1408" y="47"/>
                    <a:pt x="1479" y="47"/>
                  </a:cubicBezTo>
                </a:path>
              </a:pathLst>
            </a:custGeom>
            <a:noFill/>
            <a:ln w="7938" cap="flat">
              <a:solidFill>
                <a:srgbClr val="9E9B9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6" name="Freeform 14"/>
            <p:cNvSpPr/>
            <p:nvPr/>
          </p:nvSpPr>
          <p:spPr bwMode="auto">
            <a:xfrm>
              <a:off x="-5" y="1896"/>
              <a:ext cx="7680" cy="469"/>
            </a:xfrm>
            <a:custGeom>
              <a:avLst/>
              <a:gdLst>
                <a:gd name="T0" fmla="*/ 0 w 1479"/>
                <a:gd name="T1" fmla="*/ 68 h 88"/>
                <a:gd name="T2" fmla="*/ 168 w 1479"/>
                <a:gd name="T3" fmla="*/ 44 h 88"/>
                <a:gd name="T4" fmla="*/ 499 w 1479"/>
                <a:gd name="T5" fmla="*/ 44 h 88"/>
                <a:gd name="T6" fmla="*/ 1000 w 1479"/>
                <a:gd name="T7" fmla="*/ 44 h 88"/>
                <a:gd name="T8" fmla="*/ 1320 w 1479"/>
                <a:gd name="T9" fmla="*/ 48 h 88"/>
                <a:gd name="T10" fmla="*/ 1479 w 1479"/>
                <a:gd name="T11" fmla="*/ 66 h 88"/>
              </a:gdLst>
              <a:ahLst/>
              <a:cxnLst>
                <a:cxn ang="0">
                  <a:pos x="T0" y="T1"/>
                </a:cxn>
                <a:cxn ang="0">
                  <a:pos x="T2" y="T3"/>
                </a:cxn>
                <a:cxn ang="0">
                  <a:pos x="T4" y="T5"/>
                </a:cxn>
                <a:cxn ang="0">
                  <a:pos x="T6" y="T7"/>
                </a:cxn>
                <a:cxn ang="0">
                  <a:pos x="T8" y="T9"/>
                </a:cxn>
                <a:cxn ang="0">
                  <a:pos x="T10" y="T11"/>
                </a:cxn>
              </a:cxnLst>
              <a:rect l="0" t="0" r="r" b="b"/>
              <a:pathLst>
                <a:path w="1479" h="88">
                  <a:moveTo>
                    <a:pt x="0" y="68"/>
                  </a:moveTo>
                  <a:cubicBezTo>
                    <a:pt x="0" y="68"/>
                    <a:pt x="75" y="68"/>
                    <a:pt x="168" y="44"/>
                  </a:cubicBezTo>
                  <a:cubicBezTo>
                    <a:pt x="262" y="21"/>
                    <a:pt x="336" y="5"/>
                    <a:pt x="499" y="44"/>
                  </a:cubicBezTo>
                  <a:cubicBezTo>
                    <a:pt x="662" y="83"/>
                    <a:pt x="840" y="88"/>
                    <a:pt x="1000" y="44"/>
                  </a:cubicBezTo>
                  <a:cubicBezTo>
                    <a:pt x="1160" y="0"/>
                    <a:pt x="1320" y="48"/>
                    <a:pt x="1320" y="48"/>
                  </a:cubicBezTo>
                  <a:cubicBezTo>
                    <a:pt x="1320" y="48"/>
                    <a:pt x="1408" y="66"/>
                    <a:pt x="1479" y="66"/>
                  </a:cubicBezTo>
                </a:path>
              </a:pathLst>
            </a:custGeom>
            <a:noFill/>
            <a:ln w="7938" cap="flat">
              <a:solidFill>
                <a:srgbClr val="94919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7" name="Freeform 15"/>
            <p:cNvSpPr/>
            <p:nvPr/>
          </p:nvSpPr>
          <p:spPr bwMode="auto">
            <a:xfrm>
              <a:off x="-5" y="1827"/>
              <a:ext cx="7680" cy="608"/>
            </a:xfrm>
            <a:custGeom>
              <a:avLst/>
              <a:gdLst>
                <a:gd name="T0" fmla="*/ 0 w 1479"/>
                <a:gd name="T1" fmla="*/ 88 h 114"/>
                <a:gd name="T2" fmla="*/ 168 w 1479"/>
                <a:gd name="T3" fmla="*/ 57 h 114"/>
                <a:gd name="T4" fmla="*/ 499 w 1479"/>
                <a:gd name="T5" fmla="*/ 57 h 114"/>
                <a:gd name="T6" fmla="*/ 1000 w 1479"/>
                <a:gd name="T7" fmla="*/ 57 h 114"/>
                <a:gd name="T8" fmla="*/ 1320 w 1479"/>
                <a:gd name="T9" fmla="*/ 62 h 114"/>
                <a:gd name="T10" fmla="*/ 1479 w 1479"/>
                <a:gd name="T11" fmla="*/ 85 h 114"/>
              </a:gdLst>
              <a:ahLst/>
              <a:cxnLst>
                <a:cxn ang="0">
                  <a:pos x="T0" y="T1"/>
                </a:cxn>
                <a:cxn ang="0">
                  <a:pos x="T2" y="T3"/>
                </a:cxn>
                <a:cxn ang="0">
                  <a:pos x="T4" y="T5"/>
                </a:cxn>
                <a:cxn ang="0">
                  <a:pos x="T6" y="T7"/>
                </a:cxn>
                <a:cxn ang="0">
                  <a:pos x="T8" y="T9"/>
                </a:cxn>
                <a:cxn ang="0">
                  <a:pos x="T10" y="T11"/>
                </a:cxn>
              </a:cxnLst>
              <a:rect l="0" t="0" r="r" b="b"/>
              <a:pathLst>
                <a:path w="1479" h="114">
                  <a:moveTo>
                    <a:pt x="0" y="88"/>
                  </a:moveTo>
                  <a:cubicBezTo>
                    <a:pt x="0" y="88"/>
                    <a:pt x="75" y="88"/>
                    <a:pt x="168" y="57"/>
                  </a:cubicBezTo>
                  <a:cubicBezTo>
                    <a:pt x="262" y="26"/>
                    <a:pt x="336" y="7"/>
                    <a:pt x="499" y="57"/>
                  </a:cubicBezTo>
                  <a:cubicBezTo>
                    <a:pt x="662" y="107"/>
                    <a:pt x="840" y="114"/>
                    <a:pt x="1000" y="57"/>
                  </a:cubicBezTo>
                  <a:cubicBezTo>
                    <a:pt x="1160" y="0"/>
                    <a:pt x="1320" y="62"/>
                    <a:pt x="1320" y="62"/>
                  </a:cubicBezTo>
                  <a:cubicBezTo>
                    <a:pt x="1320" y="62"/>
                    <a:pt x="1408" y="85"/>
                    <a:pt x="1479" y="85"/>
                  </a:cubicBezTo>
                </a:path>
              </a:pathLst>
            </a:custGeom>
            <a:noFill/>
            <a:ln w="7938" cap="flat">
              <a:solidFill>
                <a:srgbClr val="8A8888"/>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8" name="Freeform 16"/>
            <p:cNvSpPr/>
            <p:nvPr/>
          </p:nvSpPr>
          <p:spPr bwMode="auto">
            <a:xfrm>
              <a:off x="-5" y="1757"/>
              <a:ext cx="7680" cy="742"/>
            </a:xfrm>
            <a:custGeom>
              <a:avLst/>
              <a:gdLst>
                <a:gd name="T0" fmla="*/ 0 w 1479"/>
                <a:gd name="T1" fmla="*/ 107 h 139"/>
                <a:gd name="T2" fmla="*/ 168 w 1479"/>
                <a:gd name="T3" fmla="*/ 70 h 139"/>
                <a:gd name="T4" fmla="*/ 499 w 1479"/>
                <a:gd name="T5" fmla="*/ 70 h 139"/>
                <a:gd name="T6" fmla="*/ 1000 w 1479"/>
                <a:gd name="T7" fmla="*/ 70 h 139"/>
                <a:gd name="T8" fmla="*/ 1320 w 1479"/>
                <a:gd name="T9" fmla="*/ 75 h 139"/>
                <a:gd name="T10" fmla="*/ 1479 w 1479"/>
                <a:gd name="T11" fmla="*/ 104 h 139"/>
              </a:gdLst>
              <a:ahLst/>
              <a:cxnLst>
                <a:cxn ang="0">
                  <a:pos x="T0" y="T1"/>
                </a:cxn>
                <a:cxn ang="0">
                  <a:pos x="T2" y="T3"/>
                </a:cxn>
                <a:cxn ang="0">
                  <a:pos x="T4" y="T5"/>
                </a:cxn>
                <a:cxn ang="0">
                  <a:pos x="T6" y="T7"/>
                </a:cxn>
                <a:cxn ang="0">
                  <a:pos x="T8" y="T9"/>
                </a:cxn>
                <a:cxn ang="0">
                  <a:pos x="T10" y="T11"/>
                </a:cxn>
              </a:cxnLst>
              <a:rect l="0" t="0" r="r" b="b"/>
              <a:pathLst>
                <a:path w="1479" h="139">
                  <a:moveTo>
                    <a:pt x="0" y="107"/>
                  </a:moveTo>
                  <a:cubicBezTo>
                    <a:pt x="0" y="107"/>
                    <a:pt x="75" y="107"/>
                    <a:pt x="168" y="70"/>
                  </a:cubicBezTo>
                  <a:cubicBezTo>
                    <a:pt x="262" y="32"/>
                    <a:pt x="336" y="8"/>
                    <a:pt x="499" y="70"/>
                  </a:cubicBezTo>
                  <a:cubicBezTo>
                    <a:pt x="662" y="131"/>
                    <a:pt x="840" y="139"/>
                    <a:pt x="1000" y="70"/>
                  </a:cubicBezTo>
                  <a:cubicBezTo>
                    <a:pt x="1160" y="0"/>
                    <a:pt x="1320" y="75"/>
                    <a:pt x="1320" y="75"/>
                  </a:cubicBezTo>
                  <a:cubicBezTo>
                    <a:pt x="1320" y="75"/>
                    <a:pt x="1408" y="104"/>
                    <a:pt x="1479" y="104"/>
                  </a:cubicBezTo>
                </a:path>
              </a:pathLst>
            </a:custGeom>
            <a:noFill/>
            <a:ln w="7938" cap="flat">
              <a:solidFill>
                <a:srgbClr val="80808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slide(fromBottom)">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childTnLst>
                                </p:cTn>
                              </p:par>
                            </p:childTnLst>
                          </p:cTn>
                        </p:par>
                        <p:par>
                          <p:cTn id="22" fill="hold">
                            <p:stCondLst>
                              <p:cond delay="1500"/>
                            </p:stCondLst>
                            <p:childTnLst>
                              <p:par>
                                <p:cTn id="23" presetID="1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lide(fromBottom)">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childTnLst>
                                </p:cTn>
                              </p:par>
                            </p:childTnLst>
                          </p:cTn>
                        </p:par>
                        <p:par>
                          <p:cTn id="29" fill="hold">
                            <p:stCondLst>
                              <p:cond delay="2000"/>
                            </p:stCondLst>
                            <p:childTnLst>
                              <p:par>
                                <p:cTn id="30" presetID="12" presetClass="entr" presetSubtype="4"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slide(fromBottom)">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childTnLst>
                                </p:cTn>
                              </p:par>
                            </p:childTnLst>
                          </p:cTn>
                        </p:par>
                        <p:par>
                          <p:cTn id="36" fill="hold">
                            <p:stCondLst>
                              <p:cond delay="2500"/>
                            </p:stCondLst>
                            <p:childTnLst>
                              <p:par>
                                <p:cTn id="37" presetID="12" presetClass="entr" presetSubtype="4"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slide(fromBottom)">
                                      <p:cBhvr>
                                        <p:cTn id="39" dur="500"/>
                                        <p:tgtEl>
                                          <p:spTgt spid="1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childTnLst>
                                </p:cTn>
                              </p:par>
                            </p:childTnLst>
                          </p:cTn>
                        </p:par>
                        <p:par>
                          <p:cTn id="43" fill="hold">
                            <p:stCondLst>
                              <p:cond delay="3000"/>
                            </p:stCondLst>
                            <p:childTnLst>
                              <p:par>
                                <p:cTn id="44" presetID="12" presetClass="entr" presetSubtype="4"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slide(fromBottom)">
                                      <p:cBhvr>
                                        <p:cTn id="46" dur="500"/>
                                        <p:tgtEl>
                                          <p:spTgt spid="1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1000"/>
                                        <p:tgtEl>
                                          <p:spTgt spid="26"/>
                                        </p:tgtEl>
                                      </p:cBhvr>
                                    </p:animEffect>
                                  </p:childTnLst>
                                </p:cTn>
                              </p:par>
                            </p:childTnLst>
                          </p:cTn>
                        </p:par>
                        <p:par>
                          <p:cTn id="50" fill="hold">
                            <p:stCondLst>
                              <p:cond delay="3500"/>
                            </p:stCondLst>
                            <p:childTnLst>
                              <p:par>
                                <p:cTn id="51" presetID="53" presetClass="entr" presetSubtype="16"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fill="hold"/>
                                        <p:tgtEl>
                                          <p:spTgt spid="27"/>
                                        </p:tgtEl>
                                        <p:attrNameLst>
                                          <p:attrName>ppt_x</p:attrName>
                                        </p:attrNameLst>
                                      </p:cBhvr>
                                      <p:tavLst>
                                        <p:tav tm="0">
                                          <p:val>
                                            <p:strVal val="#ppt_x"/>
                                          </p:val>
                                        </p:tav>
                                        <p:tav tm="100000">
                                          <p:val>
                                            <p:strVal val="#ppt_x"/>
                                          </p:val>
                                        </p:tav>
                                      </p:tavLst>
                                    </p:anim>
                                    <p:anim calcmode="lin" valueType="num">
                                      <p:cBhvr additive="base">
                                        <p:cTn id="59" dur="500" fill="hold"/>
                                        <p:tgtEl>
                                          <p:spTgt spid="27"/>
                                        </p:tgtEl>
                                        <p:attrNameLst>
                                          <p:attrName>ppt_y</p:attrName>
                                        </p:attrNameLst>
                                      </p:cBhvr>
                                      <p:tavLst>
                                        <p:tav tm="0">
                                          <p:val>
                                            <p:strVal val="1+#ppt_h/2"/>
                                          </p:val>
                                        </p:tav>
                                        <p:tav tm="100000">
                                          <p:val>
                                            <p:strVal val="#ppt_y"/>
                                          </p:val>
                                        </p:tav>
                                      </p:tavLst>
                                    </p:anim>
                                  </p:childTnLst>
                                </p:cTn>
                              </p:par>
                            </p:childTnLst>
                          </p:cTn>
                        </p:par>
                        <p:par>
                          <p:cTn id="60" fill="hold">
                            <p:stCondLst>
                              <p:cond delay="4000"/>
                            </p:stCondLst>
                            <p:childTnLst>
                              <p:par>
                                <p:cTn id="61" presetID="53" presetClass="entr" presetSubtype="16"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Effect transition="in" filter="fade">
                                      <p:cBhvr>
                                        <p:cTn id="65" dur="500"/>
                                        <p:tgtEl>
                                          <p:spTgt spid="60"/>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500" fill="hold"/>
                                        <p:tgtEl>
                                          <p:spTgt spid="30"/>
                                        </p:tgtEl>
                                        <p:attrNameLst>
                                          <p:attrName>ppt_x</p:attrName>
                                        </p:attrNameLst>
                                      </p:cBhvr>
                                      <p:tavLst>
                                        <p:tav tm="0">
                                          <p:val>
                                            <p:strVal val="#ppt_x"/>
                                          </p:val>
                                        </p:tav>
                                        <p:tav tm="100000">
                                          <p:val>
                                            <p:strVal val="#ppt_x"/>
                                          </p:val>
                                        </p:tav>
                                      </p:tavLst>
                                    </p:anim>
                                    <p:anim calcmode="lin" valueType="num">
                                      <p:cBhvr additive="base">
                                        <p:cTn id="69" dur="500" fill="hold"/>
                                        <p:tgtEl>
                                          <p:spTgt spid="30"/>
                                        </p:tgtEl>
                                        <p:attrNameLst>
                                          <p:attrName>ppt_y</p:attrName>
                                        </p:attrNameLst>
                                      </p:cBhvr>
                                      <p:tavLst>
                                        <p:tav tm="0">
                                          <p:val>
                                            <p:strVal val="1+#ppt_h/2"/>
                                          </p:val>
                                        </p:tav>
                                        <p:tav tm="100000">
                                          <p:val>
                                            <p:strVal val="#ppt_y"/>
                                          </p:val>
                                        </p:tav>
                                      </p:tavLst>
                                    </p:anim>
                                  </p:childTnLst>
                                </p:cTn>
                              </p:par>
                            </p:childTnLst>
                          </p:cTn>
                        </p:par>
                        <p:par>
                          <p:cTn id="70" fill="hold">
                            <p:stCondLst>
                              <p:cond delay="4500"/>
                            </p:stCondLst>
                            <p:childTnLst>
                              <p:par>
                                <p:cTn id="71" presetID="53" presetClass="entr" presetSubtype="16" fill="hold"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p:cTn id="73" dur="500" fill="hold"/>
                                        <p:tgtEl>
                                          <p:spTgt spid="54"/>
                                        </p:tgtEl>
                                        <p:attrNameLst>
                                          <p:attrName>ppt_w</p:attrName>
                                        </p:attrNameLst>
                                      </p:cBhvr>
                                      <p:tavLst>
                                        <p:tav tm="0">
                                          <p:val>
                                            <p:fltVal val="0"/>
                                          </p:val>
                                        </p:tav>
                                        <p:tav tm="100000">
                                          <p:val>
                                            <p:strVal val="#ppt_w"/>
                                          </p:val>
                                        </p:tav>
                                      </p:tavLst>
                                    </p:anim>
                                    <p:anim calcmode="lin" valueType="num">
                                      <p:cBhvr>
                                        <p:cTn id="74" dur="500" fill="hold"/>
                                        <p:tgtEl>
                                          <p:spTgt spid="54"/>
                                        </p:tgtEl>
                                        <p:attrNameLst>
                                          <p:attrName>ppt_h</p:attrName>
                                        </p:attrNameLst>
                                      </p:cBhvr>
                                      <p:tavLst>
                                        <p:tav tm="0">
                                          <p:val>
                                            <p:fltVal val="0"/>
                                          </p:val>
                                        </p:tav>
                                        <p:tav tm="100000">
                                          <p:val>
                                            <p:strVal val="#ppt_h"/>
                                          </p:val>
                                        </p:tav>
                                      </p:tavLst>
                                    </p:anim>
                                    <p:animEffect transition="in" filter="fade">
                                      <p:cBhvr>
                                        <p:cTn id="75" dur="500"/>
                                        <p:tgtEl>
                                          <p:spTgt spid="54"/>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500" fill="hold"/>
                                        <p:tgtEl>
                                          <p:spTgt spid="33"/>
                                        </p:tgtEl>
                                        <p:attrNameLst>
                                          <p:attrName>ppt_x</p:attrName>
                                        </p:attrNameLst>
                                      </p:cBhvr>
                                      <p:tavLst>
                                        <p:tav tm="0">
                                          <p:val>
                                            <p:strVal val="#ppt_x"/>
                                          </p:val>
                                        </p:tav>
                                        <p:tav tm="100000">
                                          <p:val>
                                            <p:strVal val="#ppt_x"/>
                                          </p:val>
                                        </p:tav>
                                      </p:tavLst>
                                    </p:anim>
                                    <p:anim calcmode="lin" valueType="num">
                                      <p:cBhvr additive="base">
                                        <p:cTn id="79" dur="500" fill="hold"/>
                                        <p:tgtEl>
                                          <p:spTgt spid="33"/>
                                        </p:tgtEl>
                                        <p:attrNameLst>
                                          <p:attrName>ppt_y</p:attrName>
                                        </p:attrNameLst>
                                      </p:cBhvr>
                                      <p:tavLst>
                                        <p:tav tm="0">
                                          <p:val>
                                            <p:strVal val="1+#ppt_h/2"/>
                                          </p:val>
                                        </p:tav>
                                        <p:tav tm="100000">
                                          <p:val>
                                            <p:strVal val="#ppt_y"/>
                                          </p:val>
                                        </p:tav>
                                      </p:tavLst>
                                    </p:anim>
                                  </p:childTnLst>
                                </p:cTn>
                              </p:par>
                            </p:childTnLst>
                          </p:cTn>
                        </p:par>
                        <p:par>
                          <p:cTn id="80" fill="hold">
                            <p:stCondLst>
                              <p:cond delay="5000"/>
                            </p:stCondLst>
                            <p:childTnLst>
                              <p:par>
                                <p:cTn id="81" presetID="53" presetClass="entr" presetSubtype="16" fill="hold" nodeType="after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p:cTn id="83" dur="500" fill="hold"/>
                                        <p:tgtEl>
                                          <p:spTgt spid="57"/>
                                        </p:tgtEl>
                                        <p:attrNameLst>
                                          <p:attrName>ppt_w</p:attrName>
                                        </p:attrNameLst>
                                      </p:cBhvr>
                                      <p:tavLst>
                                        <p:tav tm="0">
                                          <p:val>
                                            <p:fltVal val="0"/>
                                          </p:val>
                                        </p:tav>
                                        <p:tav tm="100000">
                                          <p:val>
                                            <p:strVal val="#ppt_w"/>
                                          </p:val>
                                        </p:tav>
                                      </p:tavLst>
                                    </p:anim>
                                    <p:anim calcmode="lin" valueType="num">
                                      <p:cBhvr>
                                        <p:cTn id="84" dur="500" fill="hold"/>
                                        <p:tgtEl>
                                          <p:spTgt spid="57"/>
                                        </p:tgtEl>
                                        <p:attrNameLst>
                                          <p:attrName>ppt_h</p:attrName>
                                        </p:attrNameLst>
                                      </p:cBhvr>
                                      <p:tavLst>
                                        <p:tav tm="0">
                                          <p:val>
                                            <p:fltVal val="0"/>
                                          </p:val>
                                        </p:tav>
                                        <p:tav tm="100000">
                                          <p:val>
                                            <p:strVal val="#ppt_h"/>
                                          </p:val>
                                        </p:tav>
                                      </p:tavLst>
                                    </p:anim>
                                    <p:animEffect transition="in" filter="fade">
                                      <p:cBhvr>
                                        <p:cTn id="85" dur="500"/>
                                        <p:tgtEl>
                                          <p:spTgt spid="57"/>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36"/>
                                        </p:tgtEl>
                                        <p:attrNameLst>
                                          <p:attrName>style.visibility</p:attrName>
                                        </p:attrNameLst>
                                      </p:cBhvr>
                                      <p:to>
                                        <p:strVal val="visible"/>
                                      </p:to>
                                    </p:set>
                                    <p:anim calcmode="lin" valueType="num">
                                      <p:cBhvr additive="base">
                                        <p:cTn id="88" dur="500" fill="hold"/>
                                        <p:tgtEl>
                                          <p:spTgt spid="36"/>
                                        </p:tgtEl>
                                        <p:attrNameLst>
                                          <p:attrName>ppt_x</p:attrName>
                                        </p:attrNameLst>
                                      </p:cBhvr>
                                      <p:tavLst>
                                        <p:tav tm="0">
                                          <p:val>
                                            <p:strVal val="#ppt_x"/>
                                          </p:val>
                                        </p:tav>
                                        <p:tav tm="100000">
                                          <p:val>
                                            <p:strVal val="#ppt_x"/>
                                          </p:val>
                                        </p:tav>
                                      </p:tavLst>
                                    </p:anim>
                                    <p:anim calcmode="lin" valueType="num">
                                      <p:cBhvr additive="base">
                                        <p:cTn id="89" dur="500" fill="hold"/>
                                        <p:tgtEl>
                                          <p:spTgt spid="36"/>
                                        </p:tgtEl>
                                        <p:attrNameLst>
                                          <p:attrName>ppt_y</p:attrName>
                                        </p:attrNameLst>
                                      </p:cBhvr>
                                      <p:tavLst>
                                        <p:tav tm="0">
                                          <p:val>
                                            <p:strVal val="1+#ppt_h/2"/>
                                          </p:val>
                                        </p:tav>
                                        <p:tav tm="100000">
                                          <p:val>
                                            <p:strVal val="#ppt_y"/>
                                          </p:val>
                                        </p:tav>
                                      </p:tavLst>
                                    </p:anim>
                                  </p:childTnLst>
                                </p:cTn>
                              </p:par>
                            </p:childTnLst>
                          </p:cTn>
                        </p:par>
                        <p:par>
                          <p:cTn id="90" fill="hold">
                            <p:stCondLst>
                              <p:cond delay="5500"/>
                            </p:stCondLst>
                            <p:childTnLst>
                              <p:par>
                                <p:cTn id="91" presetID="53" presetClass="entr" presetSubtype="16" fill="hold" nodeType="afterEffect">
                                  <p:stCondLst>
                                    <p:cond delay="0"/>
                                  </p:stCondLst>
                                  <p:childTnLst>
                                    <p:set>
                                      <p:cBhvr>
                                        <p:cTn id="92" dur="1" fill="hold">
                                          <p:stCondLst>
                                            <p:cond delay="0"/>
                                          </p:stCondLst>
                                        </p:cTn>
                                        <p:tgtEl>
                                          <p:spTgt spid="51"/>
                                        </p:tgtEl>
                                        <p:attrNameLst>
                                          <p:attrName>style.visibility</p:attrName>
                                        </p:attrNameLst>
                                      </p:cBhvr>
                                      <p:to>
                                        <p:strVal val="visible"/>
                                      </p:to>
                                    </p:set>
                                    <p:anim calcmode="lin" valueType="num">
                                      <p:cBhvr>
                                        <p:cTn id="93" dur="500" fill="hold"/>
                                        <p:tgtEl>
                                          <p:spTgt spid="51"/>
                                        </p:tgtEl>
                                        <p:attrNameLst>
                                          <p:attrName>ppt_w</p:attrName>
                                        </p:attrNameLst>
                                      </p:cBhvr>
                                      <p:tavLst>
                                        <p:tav tm="0">
                                          <p:val>
                                            <p:fltVal val="0"/>
                                          </p:val>
                                        </p:tav>
                                        <p:tav tm="100000">
                                          <p:val>
                                            <p:strVal val="#ppt_w"/>
                                          </p:val>
                                        </p:tav>
                                      </p:tavLst>
                                    </p:anim>
                                    <p:anim calcmode="lin" valueType="num">
                                      <p:cBhvr>
                                        <p:cTn id="94" dur="500" fill="hold"/>
                                        <p:tgtEl>
                                          <p:spTgt spid="51"/>
                                        </p:tgtEl>
                                        <p:attrNameLst>
                                          <p:attrName>ppt_h</p:attrName>
                                        </p:attrNameLst>
                                      </p:cBhvr>
                                      <p:tavLst>
                                        <p:tav tm="0">
                                          <p:val>
                                            <p:fltVal val="0"/>
                                          </p:val>
                                        </p:tav>
                                        <p:tav tm="100000">
                                          <p:val>
                                            <p:strVal val="#ppt_h"/>
                                          </p:val>
                                        </p:tav>
                                      </p:tavLst>
                                    </p:anim>
                                    <p:animEffect transition="in" filter="fade">
                                      <p:cBhvr>
                                        <p:cTn id="95" dur="500"/>
                                        <p:tgtEl>
                                          <p:spTgt spid="51"/>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39"/>
                                        </p:tgtEl>
                                        <p:attrNameLst>
                                          <p:attrName>style.visibility</p:attrName>
                                        </p:attrNameLst>
                                      </p:cBhvr>
                                      <p:to>
                                        <p:strVal val="visible"/>
                                      </p:to>
                                    </p:set>
                                    <p:anim calcmode="lin" valueType="num">
                                      <p:cBhvr additive="base">
                                        <p:cTn id="98" dur="500" fill="hold"/>
                                        <p:tgtEl>
                                          <p:spTgt spid="39"/>
                                        </p:tgtEl>
                                        <p:attrNameLst>
                                          <p:attrName>ppt_x</p:attrName>
                                        </p:attrNameLst>
                                      </p:cBhvr>
                                      <p:tavLst>
                                        <p:tav tm="0">
                                          <p:val>
                                            <p:strVal val="#ppt_x"/>
                                          </p:val>
                                        </p:tav>
                                        <p:tav tm="100000">
                                          <p:val>
                                            <p:strVal val="#ppt_x"/>
                                          </p:val>
                                        </p:tav>
                                      </p:tavLst>
                                    </p:anim>
                                    <p:anim calcmode="lin" valueType="num">
                                      <p:cBhvr additive="base">
                                        <p:cTn id="99" dur="500" fill="hold"/>
                                        <p:tgtEl>
                                          <p:spTgt spid="39"/>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53" presetClass="entr" presetSubtype="16" fill="hold" nodeType="afterEffect">
                                  <p:stCondLst>
                                    <p:cond delay="0"/>
                                  </p:stCondLst>
                                  <p:childTnLst>
                                    <p:set>
                                      <p:cBhvr>
                                        <p:cTn id="102" dur="1" fill="hold">
                                          <p:stCondLst>
                                            <p:cond delay="0"/>
                                          </p:stCondLst>
                                        </p:cTn>
                                        <p:tgtEl>
                                          <p:spTgt spid="45"/>
                                        </p:tgtEl>
                                        <p:attrNameLst>
                                          <p:attrName>style.visibility</p:attrName>
                                        </p:attrNameLst>
                                      </p:cBhvr>
                                      <p:to>
                                        <p:strVal val="visible"/>
                                      </p:to>
                                    </p:set>
                                    <p:anim calcmode="lin" valueType="num">
                                      <p:cBhvr>
                                        <p:cTn id="103" dur="500" fill="hold"/>
                                        <p:tgtEl>
                                          <p:spTgt spid="45"/>
                                        </p:tgtEl>
                                        <p:attrNameLst>
                                          <p:attrName>ppt_w</p:attrName>
                                        </p:attrNameLst>
                                      </p:cBhvr>
                                      <p:tavLst>
                                        <p:tav tm="0">
                                          <p:val>
                                            <p:fltVal val="0"/>
                                          </p:val>
                                        </p:tav>
                                        <p:tav tm="100000">
                                          <p:val>
                                            <p:strVal val="#ppt_w"/>
                                          </p:val>
                                        </p:tav>
                                      </p:tavLst>
                                    </p:anim>
                                    <p:anim calcmode="lin" valueType="num">
                                      <p:cBhvr>
                                        <p:cTn id="104" dur="500" fill="hold"/>
                                        <p:tgtEl>
                                          <p:spTgt spid="45"/>
                                        </p:tgtEl>
                                        <p:attrNameLst>
                                          <p:attrName>ppt_h</p:attrName>
                                        </p:attrNameLst>
                                      </p:cBhvr>
                                      <p:tavLst>
                                        <p:tav tm="0">
                                          <p:val>
                                            <p:fltVal val="0"/>
                                          </p:val>
                                        </p:tav>
                                        <p:tav tm="100000">
                                          <p:val>
                                            <p:strVal val="#ppt_h"/>
                                          </p:val>
                                        </p:tav>
                                      </p:tavLst>
                                    </p:anim>
                                    <p:animEffect transition="in" filter="fade">
                                      <p:cBhvr>
                                        <p:cTn id="105" dur="500"/>
                                        <p:tgtEl>
                                          <p:spTgt spid="45"/>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42"/>
                                        </p:tgtEl>
                                        <p:attrNameLst>
                                          <p:attrName>style.visibility</p:attrName>
                                        </p:attrNameLst>
                                      </p:cBhvr>
                                      <p:to>
                                        <p:strVal val="visible"/>
                                      </p:to>
                                    </p:set>
                                    <p:anim calcmode="lin" valueType="num">
                                      <p:cBhvr additive="base">
                                        <p:cTn id="108" dur="500" fill="hold"/>
                                        <p:tgtEl>
                                          <p:spTgt spid="42"/>
                                        </p:tgtEl>
                                        <p:attrNameLst>
                                          <p:attrName>ppt_x</p:attrName>
                                        </p:attrNameLst>
                                      </p:cBhvr>
                                      <p:tavLst>
                                        <p:tav tm="0">
                                          <p:val>
                                            <p:strVal val="#ppt_x"/>
                                          </p:val>
                                        </p:tav>
                                        <p:tav tm="100000">
                                          <p:val>
                                            <p:strVal val="#ppt_x"/>
                                          </p:val>
                                        </p:tav>
                                      </p:tavLst>
                                    </p:anim>
                                    <p:anim calcmode="lin" valueType="num">
                                      <p:cBhvr additive="base">
                                        <p:cTn id="109" dur="500" fill="hold"/>
                                        <p:tgtEl>
                                          <p:spTgt spid="42"/>
                                        </p:tgtEl>
                                        <p:attrNameLst>
                                          <p:attrName>ppt_y</p:attrName>
                                        </p:attrNameLst>
                                      </p:cBhvr>
                                      <p:tavLst>
                                        <p:tav tm="0">
                                          <p:val>
                                            <p:strVal val="1+#ppt_h/2"/>
                                          </p:val>
                                        </p:tav>
                                        <p:tav tm="100000">
                                          <p:val>
                                            <p:strVal val="#ppt_y"/>
                                          </p:val>
                                        </p:tav>
                                      </p:tavLst>
                                    </p:anim>
                                  </p:childTnLst>
                                </p:cTn>
                              </p:par>
                            </p:childTnLst>
                          </p:cTn>
                        </p:par>
                        <p:par>
                          <p:cTn id="110" fill="hold">
                            <p:stCondLst>
                              <p:cond delay="6500"/>
                            </p:stCondLst>
                            <p:childTnLst>
                              <p:par>
                                <p:cTn id="111" presetID="13" presetClass="entr" presetSubtype="16" fill="hold" nodeType="afterEffect">
                                  <p:stCondLst>
                                    <p:cond delay="0"/>
                                  </p:stCondLst>
                                  <p:childTnLst>
                                    <p:set>
                                      <p:cBhvr>
                                        <p:cTn id="112" dur="1" fill="hold">
                                          <p:stCondLst>
                                            <p:cond delay="0"/>
                                          </p:stCondLst>
                                        </p:cTn>
                                        <p:tgtEl>
                                          <p:spTgt spid="64"/>
                                        </p:tgtEl>
                                        <p:attrNameLst>
                                          <p:attrName>style.visibility</p:attrName>
                                        </p:attrNameLst>
                                      </p:cBhvr>
                                      <p:to>
                                        <p:strVal val="visible"/>
                                      </p:to>
                                    </p:set>
                                    <p:animEffect transition="in" filter="plus(in)">
                                      <p:cBhvr>
                                        <p:cTn id="113" dur="500"/>
                                        <p:tgtEl>
                                          <p:spTgt spid="6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3"/>
                                        </p:tgtEl>
                                        <p:attrNameLst>
                                          <p:attrName>style.visibility</p:attrName>
                                        </p:attrNameLst>
                                      </p:cBhvr>
                                      <p:to>
                                        <p:strVal val="visible"/>
                                      </p:to>
                                    </p:set>
                                    <p:animEffect transition="in" filter="fade">
                                      <p:cBhvr>
                                        <p:cTn id="116" dur="500"/>
                                        <p:tgtEl>
                                          <p:spTgt spid="63"/>
                                        </p:tgtEl>
                                      </p:cBhvr>
                                    </p:animEffect>
                                  </p:childTnLst>
                                </p:cTn>
                              </p:par>
                              <p:par>
                                <p:cTn id="117" presetID="22" presetClass="entr" presetSubtype="8" fill="hold" nodeType="withEffect">
                                  <p:stCondLst>
                                    <p:cond delay="750"/>
                                  </p:stCondLst>
                                  <p:childTnLst>
                                    <p:set>
                                      <p:cBhvr>
                                        <p:cTn id="118" dur="1" fill="hold">
                                          <p:stCondLst>
                                            <p:cond delay="0"/>
                                          </p:stCondLst>
                                        </p:cTn>
                                        <p:tgtEl>
                                          <p:spTgt spid="65"/>
                                        </p:tgtEl>
                                        <p:attrNameLst>
                                          <p:attrName>style.visibility</p:attrName>
                                        </p:attrNameLst>
                                      </p:cBhvr>
                                      <p:to>
                                        <p:strVal val="visible"/>
                                      </p:to>
                                    </p:set>
                                    <p:animEffect transition="in" filter="wipe(left)">
                                      <p:cBhvr>
                                        <p:cTn id="11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2" grpId="0"/>
      <p:bldP spid="23" grpId="0"/>
      <p:bldP spid="24" grpId="0"/>
      <p:bldP spid="25" grpId="0"/>
      <p:bldP spid="26" grpId="0"/>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1344930" y="1512446"/>
            <a:ext cx="3618240" cy="3618439"/>
            <a:chOff x="1596236" y="1916860"/>
            <a:chExt cx="3618636" cy="3618636"/>
          </a:xfrm>
          <a:effectLst/>
        </p:grpSpPr>
        <p:grpSp>
          <p:nvGrpSpPr>
            <p:cNvPr id="3" name="组合 28"/>
            <p:cNvGrpSpPr/>
            <p:nvPr/>
          </p:nvGrpSpPr>
          <p:grpSpPr>
            <a:xfrm rot="19276222">
              <a:off x="1596236" y="1916860"/>
              <a:ext cx="3618636" cy="3618636"/>
              <a:chOff x="356968" y="796740"/>
              <a:chExt cx="2822019" cy="2822019"/>
            </a:xfrm>
          </p:grpSpPr>
          <p:sp>
            <p:nvSpPr>
              <p:cNvPr id="14" name="饼形 33"/>
              <p:cNvSpPr/>
              <p:nvPr/>
            </p:nvSpPr>
            <p:spPr>
              <a:xfrm rot="21042706" flipH="1" flipV="1">
                <a:off x="492166" y="943009"/>
                <a:ext cx="2501891" cy="2526741"/>
              </a:xfrm>
              <a:prstGeom prst="pie">
                <a:avLst>
                  <a:gd name="adj1" fmla="val 11380473"/>
                  <a:gd name="adj2" fmla="val 17324098"/>
                </a:avLst>
              </a:pr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饼形 34"/>
              <p:cNvSpPr/>
              <p:nvPr/>
            </p:nvSpPr>
            <p:spPr>
              <a:xfrm rot="3744982" flipH="1">
                <a:off x="460637" y="928018"/>
                <a:ext cx="2516650" cy="2576371"/>
              </a:xfrm>
              <a:prstGeom prst="pie">
                <a:avLst>
                  <a:gd name="adj1" fmla="val 14491545"/>
                  <a:gd name="adj2" fmla="val 1866771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饼形 35"/>
              <p:cNvSpPr/>
              <p:nvPr/>
            </p:nvSpPr>
            <p:spPr>
              <a:xfrm rot="21042706" flipH="1">
                <a:off x="495434" y="949839"/>
                <a:ext cx="2516650" cy="2508067"/>
              </a:xfrm>
              <a:prstGeom prst="pie">
                <a:avLst>
                  <a:gd name="adj1" fmla="val 14294322"/>
                  <a:gd name="adj2" fmla="val 17762499"/>
                </a:avLst>
              </a:pr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饼形 36"/>
              <p:cNvSpPr/>
              <p:nvPr/>
            </p:nvSpPr>
            <p:spPr>
              <a:xfrm rot="21042706">
                <a:off x="356968" y="796740"/>
                <a:ext cx="2822019" cy="2822019"/>
              </a:xfrm>
              <a:prstGeom prst="pie">
                <a:avLst>
                  <a:gd name="adj1" fmla="val 5027616"/>
                  <a:gd name="adj2" fmla="val 15181466"/>
                </a:avLst>
              </a:prstGeom>
              <a:solidFill>
                <a:srgbClr val="A6A6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 name="Freeform 11"/>
            <p:cNvSpPr/>
            <p:nvPr/>
          </p:nvSpPr>
          <p:spPr bwMode="auto">
            <a:xfrm>
              <a:off x="2884969" y="4040434"/>
              <a:ext cx="356512" cy="640666"/>
            </a:xfrm>
            <a:custGeom>
              <a:avLst/>
              <a:gdLst>
                <a:gd name="T0" fmla="*/ 200 w 200"/>
                <a:gd name="T1" fmla="*/ 62 h 360"/>
                <a:gd name="T2" fmla="*/ 143 w 200"/>
                <a:gd name="T3" fmla="*/ 62 h 360"/>
                <a:gd name="T4" fmla="*/ 128 w 200"/>
                <a:gd name="T5" fmla="*/ 83 h 360"/>
                <a:gd name="T6" fmla="*/ 128 w 200"/>
                <a:gd name="T7" fmla="*/ 125 h 360"/>
                <a:gd name="T8" fmla="*/ 200 w 200"/>
                <a:gd name="T9" fmla="*/ 125 h 360"/>
                <a:gd name="T10" fmla="*/ 200 w 200"/>
                <a:gd name="T11" fmla="*/ 183 h 360"/>
                <a:gd name="T12" fmla="*/ 128 w 200"/>
                <a:gd name="T13" fmla="*/ 183 h 360"/>
                <a:gd name="T14" fmla="*/ 128 w 200"/>
                <a:gd name="T15" fmla="*/ 360 h 360"/>
                <a:gd name="T16" fmla="*/ 61 w 200"/>
                <a:gd name="T17" fmla="*/ 360 h 360"/>
                <a:gd name="T18" fmla="*/ 61 w 200"/>
                <a:gd name="T19" fmla="*/ 183 h 360"/>
                <a:gd name="T20" fmla="*/ 0 w 200"/>
                <a:gd name="T21" fmla="*/ 183 h 360"/>
                <a:gd name="T22" fmla="*/ 0 w 200"/>
                <a:gd name="T23" fmla="*/ 125 h 360"/>
                <a:gd name="T24" fmla="*/ 61 w 200"/>
                <a:gd name="T25" fmla="*/ 125 h 360"/>
                <a:gd name="T26" fmla="*/ 61 w 200"/>
                <a:gd name="T27" fmla="*/ 90 h 360"/>
                <a:gd name="T28" fmla="*/ 143 w 200"/>
                <a:gd name="T29" fmla="*/ 0 h 360"/>
                <a:gd name="T30" fmla="*/ 200 w 200"/>
                <a:gd name="T31" fmla="*/ 0 h 360"/>
                <a:gd name="T32" fmla="*/ 200 w 200"/>
                <a:gd name="T33" fmla="*/ 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360">
                  <a:moveTo>
                    <a:pt x="200" y="62"/>
                  </a:moveTo>
                  <a:cubicBezTo>
                    <a:pt x="143" y="62"/>
                    <a:pt x="143" y="62"/>
                    <a:pt x="143" y="62"/>
                  </a:cubicBezTo>
                  <a:cubicBezTo>
                    <a:pt x="136" y="62"/>
                    <a:pt x="128" y="71"/>
                    <a:pt x="128" y="83"/>
                  </a:cubicBezTo>
                  <a:cubicBezTo>
                    <a:pt x="128" y="125"/>
                    <a:pt x="128" y="125"/>
                    <a:pt x="128" y="125"/>
                  </a:cubicBezTo>
                  <a:cubicBezTo>
                    <a:pt x="200" y="125"/>
                    <a:pt x="200" y="125"/>
                    <a:pt x="200" y="125"/>
                  </a:cubicBezTo>
                  <a:cubicBezTo>
                    <a:pt x="200" y="183"/>
                    <a:pt x="200" y="183"/>
                    <a:pt x="200" y="183"/>
                  </a:cubicBezTo>
                  <a:cubicBezTo>
                    <a:pt x="128" y="183"/>
                    <a:pt x="128" y="183"/>
                    <a:pt x="128" y="183"/>
                  </a:cubicBezTo>
                  <a:cubicBezTo>
                    <a:pt x="128" y="360"/>
                    <a:pt x="128" y="360"/>
                    <a:pt x="128" y="360"/>
                  </a:cubicBezTo>
                  <a:cubicBezTo>
                    <a:pt x="61" y="360"/>
                    <a:pt x="61" y="360"/>
                    <a:pt x="61" y="360"/>
                  </a:cubicBezTo>
                  <a:cubicBezTo>
                    <a:pt x="61" y="183"/>
                    <a:pt x="61" y="183"/>
                    <a:pt x="61" y="183"/>
                  </a:cubicBezTo>
                  <a:cubicBezTo>
                    <a:pt x="0" y="183"/>
                    <a:pt x="0" y="183"/>
                    <a:pt x="0" y="183"/>
                  </a:cubicBezTo>
                  <a:cubicBezTo>
                    <a:pt x="0" y="125"/>
                    <a:pt x="0" y="125"/>
                    <a:pt x="0" y="125"/>
                  </a:cubicBezTo>
                  <a:cubicBezTo>
                    <a:pt x="61" y="125"/>
                    <a:pt x="61" y="125"/>
                    <a:pt x="61" y="125"/>
                  </a:cubicBezTo>
                  <a:cubicBezTo>
                    <a:pt x="61" y="90"/>
                    <a:pt x="61" y="90"/>
                    <a:pt x="61" y="90"/>
                  </a:cubicBezTo>
                  <a:cubicBezTo>
                    <a:pt x="61" y="40"/>
                    <a:pt x="95" y="0"/>
                    <a:pt x="143" y="0"/>
                  </a:cubicBezTo>
                  <a:cubicBezTo>
                    <a:pt x="200" y="0"/>
                    <a:pt x="200" y="0"/>
                    <a:pt x="200" y="0"/>
                  </a:cubicBezTo>
                  <a:lnTo>
                    <a:pt x="200" y="62"/>
                  </a:lnTo>
                  <a:close/>
                </a:path>
              </a:pathLst>
            </a:custGeom>
            <a:solidFill>
              <a:schemeClr val="bg1"/>
            </a:solidFill>
            <a:ln>
              <a:noFill/>
            </a:ln>
          </p:spPr>
          <p:txBody>
            <a:bodyPr vert="horz" wrap="square" lIns="128573" tIns="64288" rIns="128573" bIns="64288" numCol="1" anchor="t" anchorCtr="0" compatLnSpc="1"/>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AutoShape 14"/>
            <p:cNvSpPr/>
            <p:nvPr/>
          </p:nvSpPr>
          <p:spPr bwMode="auto">
            <a:xfrm>
              <a:off x="4259357" y="3355575"/>
              <a:ext cx="373905" cy="340913"/>
            </a:xfrm>
            <a:custGeom>
              <a:avLst/>
              <a:gdLst>
                <a:gd name="T0" fmla="*/ 2147483646 w 21590"/>
                <a:gd name="T1" fmla="*/ 303068522 h 16690"/>
                <a:gd name="T2" fmla="*/ 2147483646 w 21590"/>
                <a:gd name="T3" fmla="*/ 614467900 h 16690"/>
                <a:gd name="T4" fmla="*/ 0 w 21590"/>
                <a:gd name="T5" fmla="*/ 2147483646 h 16690"/>
                <a:gd name="T6" fmla="*/ 782832664 w 21590"/>
                <a:gd name="T7" fmla="*/ 1946161268 h 16690"/>
                <a:gd name="T8" fmla="*/ 286036553 w 21590"/>
                <a:gd name="T9" fmla="*/ 1513714635 h 16690"/>
                <a:gd name="T10" fmla="*/ 511874951 w 21590"/>
                <a:gd name="T11" fmla="*/ 1496463517 h 16690"/>
                <a:gd name="T12" fmla="*/ 90358306 w 21590"/>
                <a:gd name="T13" fmla="*/ 891067454 h 16690"/>
                <a:gd name="T14" fmla="*/ 316196704 w 21590"/>
                <a:gd name="T15" fmla="*/ 942966873 h 16690"/>
                <a:gd name="T16" fmla="*/ 150558932 w 21590"/>
                <a:gd name="T17" fmla="*/ 112721961 h 16690"/>
                <a:gd name="T18" fmla="*/ 1279628774 w 21590"/>
                <a:gd name="T19" fmla="*/ 770017444 h 16690"/>
                <a:gd name="T20" fmla="*/ 2147483646 w 21590"/>
                <a:gd name="T21" fmla="*/ 199269682 h 16690"/>
                <a:gd name="T22" fmla="*/ 2147483646 w 21590"/>
                <a:gd name="T23" fmla="*/ 60822541 h 16690"/>
                <a:gd name="T24" fmla="*/ 2147483646 w 21590"/>
                <a:gd name="T25" fmla="*/ 389470283 h 16690"/>
                <a:gd name="T26" fmla="*/ 2147483646 w 21590"/>
                <a:gd name="T27" fmla="*/ 303068522 h 16690"/>
                <a:gd name="T28" fmla="*/ 2147483646 w 21590"/>
                <a:gd name="T29" fmla="*/ 303068522 h 16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590" h="1669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moveTo>
                    <a:pt x="21590" y="2038"/>
                  </a:moveTo>
                </a:path>
              </a:pathLst>
            </a:custGeom>
            <a:solidFill>
              <a:schemeClr val="bg1"/>
            </a:solidFill>
            <a:ln>
              <a:noFill/>
            </a:ln>
          </p:spPr>
          <p:txBody>
            <a:bodyPr lIns="0" tIns="0" rIns="0" bIns="0"/>
            <a:lstStyle/>
            <a:p>
              <a:pPr algn="ctr">
                <a:lnSpc>
                  <a:spcPct val="120000"/>
                </a:lnSpc>
              </a:pP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AutoShape 13"/>
            <p:cNvSpPr/>
            <p:nvPr/>
          </p:nvSpPr>
          <p:spPr bwMode="auto">
            <a:xfrm>
              <a:off x="3546424" y="2542702"/>
              <a:ext cx="294897" cy="381142"/>
            </a:xfrm>
            <a:custGeom>
              <a:avLst/>
              <a:gdLst>
                <a:gd name="T0" fmla="*/ 536544193 w 21545"/>
                <a:gd name="T1" fmla="*/ 1809212526 h 21515"/>
                <a:gd name="T2" fmla="*/ 494557843 w 21545"/>
                <a:gd name="T3" fmla="*/ 2087334032 h 21515"/>
                <a:gd name="T4" fmla="*/ 447328334 w 21545"/>
                <a:gd name="T5" fmla="*/ 2147483646 h 21515"/>
                <a:gd name="T6" fmla="*/ 312790812 w 21545"/>
                <a:gd name="T7" fmla="*/ 2147483646 h 21515"/>
                <a:gd name="T8" fmla="*/ 284619960 w 21545"/>
                <a:gd name="T9" fmla="*/ 2147483646 h 21515"/>
                <a:gd name="T10" fmla="*/ 273483974 w 21545"/>
                <a:gd name="T11" fmla="*/ 2147483646 h 21515"/>
                <a:gd name="T12" fmla="*/ 260976991 w 21545"/>
                <a:gd name="T13" fmla="*/ 2147483646 h 21515"/>
                <a:gd name="T14" fmla="*/ 299689027 w 21545"/>
                <a:gd name="T15" fmla="*/ 2000438612 h 21515"/>
                <a:gd name="T16" fmla="*/ 394144999 w 21545"/>
                <a:gd name="T17" fmla="*/ 1331084764 h 21515"/>
                <a:gd name="T18" fmla="*/ 400100348 w 21545"/>
                <a:gd name="T19" fmla="*/ 1282667061 h 21515"/>
                <a:gd name="T20" fmla="*/ 371871543 w 21545"/>
                <a:gd name="T21" fmla="*/ 1098026760 h 21515"/>
                <a:gd name="T22" fmla="*/ 381102730 w 21545"/>
                <a:gd name="T23" fmla="*/ 887045795 h 21515"/>
                <a:gd name="T24" fmla="*/ 505693789 w 21545"/>
                <a:gd name="T25" fmla="*/ 633070619 h 21515"/>
                <a:gd name="T26" fmla="*/ 619864179 w 21545"/>
                <a:gd name="T27" fmla="*/ 647402006 h 21515"/>
                <a:gd name="T28" fmla="*/ 676979112 w 21545"/>
                <a:gd name="T29" fmla="*/ 782589932 h 21515"/>
                <a:gd name="T30" fmla="*/ 671678000 w 21545"/>
                <a:gd name="T31" fmla="*/ 988144878 h 21515"/>
                <a:gd name="T32" fmla="*/ 610036708 w 21545"/>
                <a:gd name="T33" fmla="*/ 1347613164 h 21515"/>
                <a:gd name="T34" fmla="*/ 597531247 w 21545"/>
                <a:gd name="T35" fmla="*/ 1544390415 h 21515"/>
                <a:gd name="T36" fmla="*/ 653334619 w 21545"/>
                <a:gd name="T37" fmla="*/ 1682804821 h 21515"/>
                <a:gd name="T38" fmla="*/ 760239621 w 21545"/>
                <a:gd name="T39" fmla="*/ 1732257195 h 21515"/>
                <a:gd name="T40" fmla="*/ 934799218 w 21545"/>
                <a:gd name="T41" fmla="*/ 1561950859 h 21515"/>
                <a:gd name="T42" fmla="*/ 1044978534 w 21545"/>
                <a:gd name="T43" fmla="*/ 1052963259 h 21515"/>
                <a:gd name="T44" fmla="*/ 1049564369 w 21545"/>
                <a:gd name="T45" fmla="*/ 834236692 h 21515"/>
                <a:gd name="T46" fmla="*/ 975475570 w 21545"/>
                <a:gd name="T47" fmla="*/ 495688256 h 21515"/>
                <a:gd name="T48" fmla="*/ 810147120 w 21545"/>
                <a:gd name="T49" fmla="*/ 310013335 h 21515"/>
                <a:gd name="T50" fmla="*/ 563464522 w 21545"/>
                <a:gd name="T51" fmla="*/ 284707291 h 21515"/>
                <a:gd name="T52" fmla="*/ 240012011 w 21545"/>
                <a:gd name="T53" fmla="*/ 668188978 h 21515"/>
                <a:gd name="T54" fmla="*/ 184922353 w 21545"/>
                <a:gd name="T55" fmla="*/ 1038759595 h 21515"/>
                <a:gd name="T56" fmla="*/ 229470826 w 21545"/>
                <a:gd name="T57" fmla="*/ 1310167541 h 21515"/>
                <a:gd name="T58" fmla="*/ 259666953 w 21545"/>
                <a:gd name="T59" fmla="*/ 1374985922 h 21515"/>
                <a:gd name="T60" fmla="*/ 251805281 w 21545"/>
                <a:gd name="T61" fmla="*/ 1501393627 h 21515"/>
                <a:gd name="T62" fmla="*/ 211127445 w 21545"/>
                <a:gd name="T63" fmla="*/ 1612435275 h 21515"/>
                <a:gd name="T64" fmla="*/ 169141056 w 21545"/>
                <a:gd name="T65" fmla="*/ 1586094610 h 21515"/>
                <a:gd name="T66" fmla="*/ 9706996 w 21545"/>
                <a:gd name="T67" fmla="*/ 1180533357 h 21515"/>
                <a:gd name="T68" fmla="*/ 9706996 w 21545"/>
                <a:gd name="T69" fmla="*/ 828813250 h 21515"/>
                <a:gd name="T70" fmla="*/ 71407764 w 21545"/>
                <a:gd name="T71" fmla="*/ 548367058 h 21515"/>
                <a:gd name="T72" fmla="*/ 299092743 w 21545"/>
                <a:gd name="T73" fmla="*/ 161528642 h 21515"/>
                <a:gd name="T74" fmla="*/ 556197612 w 21545"/>
                <a:gd name="T75" fmla="*/ 15366057 h 21515"/>
                <a:gd name="T76" fmla="*/ 661852052 w 21545"/>
                <a:gd name="T77" fmla="*/ 1162343 h 21515"/>
                <a:gd name="T78" fmla="*/ 946590965 w 21545"/>
                <a:gd name="T79" fmla="*/ 88962082 h 21515"/>
                <a:gd name="T80" fmla="*/ 1142710303 w 21545"/>
                <a:gd name="T81" fmla="*/ 322022613 h 21515"/>
                <a:gd name="T82" fmla="*/ 1263491803 w 21545"/>
                <a:gd name="T83" fmla="*/ 681488322 h 21515"/>
                <a:gd name="T84" fmla="*/ 1283145221 w 21545"/>
                <a:gd name="T85" fmla="*/ 929912333 h 21515"/>
                <a:gd name="T86" fmla="*/ 1269387676 w 21545"/>
                <a:gd name="T87" fmla="*/ 1186988842 h 21515"/>
                <a:gd name="T88" fmla="*/ 1016809205 w 21545"/>
                <a:gd name="T89" fmla="*/ 1888362344 h 21515"/>
                <a:gd name="T90" fmla="*/ 901328778 w 21545"/>
                <a:gd name="T91" fmla="*/ 1976292333 h 21515"/>
                <a:gd name="T92" fmla="*/ 753687987 w 21545"/>
                <a:gd name="T93" fmla="*/ 2007021870 h 21515"/>
                <a:gd name="T94" fmla="*/ 623140016 w 21545"/>
                <a:gd name="T95" fmla="*/ 1944400504 h 21515"/>
                <a:gd name="T96" fmla="*/ 536544193 w 21545"/>
                <a:gd name="T97" fmla="*/ 1809212526 h 21515"/>
                <a:gd name="T98" fmla="*/ 536544193 w 21545"/>
                <a:gd name="T99" fmla="*/ 1809212526 h 2151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545" h="21515">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8"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70"/>
                    <a:pt x="13556" y="15592"/>
                    <a:pt x="12655" y="15544"/>
                  </a:cubicBezTo>
                  <a:cubicBezTo>
                    <a:pt x="11780" y="15499"/>
                    <a:pt x="11065" y="15318"/>
                    <a:pt x="10463" y="15059"/>
                  </a:cubicBezTo>
                  <a:cubicBezTo>
                    <a:pt x="9866" y="14803"/>
                    <a:pt x="9365" y="14488"/>
                    <a:pt x="9009" y="14012"/>
                  </a:cubicBezTo>
                  <a:close/>
                  <a:moveTo>
                    <a:pt x="9009" y="14012"/>
                  </a:moveTo>
                </a:path>
              </a:pathLst>
            </a:custGeom>
            <a:solidFill>
              <a:schemeClr val="bg1"/>
            </a:solidFill>
            <a:ln>
              <a:noFill/>
            </a:ln>
          </p:spPr>
          <p:txBody>
            <a:bodyPr lIns="0" tIns="0" rIns="0" bIns="0"/>
            <a:lstStyle/>
            <a:p>
              <a:pPr algn="ctr">
                <a:lnSpc>
                  <a:spcPct val="120000"/>
                </a:lnSpc>
              </a:pP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Group 11"/>
            <p:cNvGrpSpPr/>
            <p:nvPr/>
          </p:nvGrpSpPr>
          <p:grpSpPr>
            <a:xfrm>
              <a:off x="2571029" y="2542894"/>
              <a:ext cx="358955" cy="332191"/>
              <a:chOff x="1424267" y="1898426"/>
              <a:chExt cx="477770" cy="401951"/>
            </a:xfrm>
            <a:solidFill>
              <a:schemeClr val="bg2"/>
            </a:solidFill>
          </p:grpSpPr>
          <p:sp>
            <p:nvSpPr>
              <p:cNvPr id="12" name="AutoShape 27"/>
              <p:cNvSpPr/>
              <p:nvPr/>
            </p:nvSpPr>
            <p:spPr bwMode="auto">
              <a:xfrm>
                <a:off x="1424267" y="1898426"/>
                <a:ext cx="288258" cy="401951"/>
              </a:xfrm>
              <a:custGeom>
                <a:avLst/>
                <a:gdLst>
                  <a:gd name="T0" fmla="*/ 0 w 21594"/>
                  <a:gd name="T1" fmla="*/ 0 h 21481"/>
                  <a:gd name="T2" fmla="*/ 0 w 21594"/>
                  <a:gd name="T3" fmla="*/ 0 h 21481"/>
                  <a:gd name="T4" fmla="*/ 0 w 21594"/>
                  <a:gd name="T5" fmla="*/ 0 h 21481"/>
                  <a:gd name="T6" fmla="*/ 0 w 21594"/>
                  <a:gd name="T7" fmla="*/ 0 h 21481"/>
                  <a:gd name="T8" fmla="*/ 0 w 21594"/>
                  <a:gd name="T9" fmla="*/ 0 h 21481"/>
                  <a:gd name="T10" fmla="*/ 0 w 21594"/>
                  <a:gd name="T11" fmla="*/ 0 h 21481"/>
                  <a:gd name="T12" fmla="*/ 0 w 21594"/>
                  <a:gd name="T13" fmla="*/ 0 h 21481"/>
                  <a:gd name="T14" fmla="*/ 0 w 21594"/>
                  <a:gd name="T15" fmla="*/ 0 h 21481"/>
                  <a:gd name="T16" fmla="*/ 0 w 21594"/>
                  <a:gd name="T17" fmla="*/ 0 h 21481"/>
                  <a:gd name="T18" fmla="*/ 0 w 21594"/>
                  <a:gd name="T19" fmla="*/ 0 h 21481"/>
                  <a:gd name="T20" fmla="*/ 0 w 21594"/>
                  <a:gd name="T21" fmla="*/ 0 h 21481"/>
                  <a:gd name="T22" fmla="*/ 0 w 21594"/>
                  <a:gd name="T23" fmla="*/ 0 h 21481"/>
                  <a:gd name="T24" fmla="*/ 0 w 21594"/>
                  <a:gd name="T25" fmla="*/ 0 h 21481"/>
                  <a:gd name="T26" fmla="*/ 0 w 21594"/>
                  <a:gd name="T27" fmla="*/ 0 h 21481"/>
                  <a:gd name="T28" fmla="*/ 0 w 21594"/>
                  <a:gd name="T29" fmla="*/ 0 h 21481"/>
                  <a:gd name="T30" fmla="*/ 0 w 21594"/>
                  <a:gd name="T31" fmla="*/ 0 h 21481"/>
                  <a:gd name="T32" fmla="*/ 0 w 21594"/>
                  <a:gd name="T33" fmla="*/ 0 h 21481"/>
                  <a:gd name="T34" fmla="*/ 0 w 21594"/>
                  <a:gd name="T35" fmla="*/ 0 h 21481"/>
                  <a:gd name="T36" fmla="*/ 0 w 21594"/>
                  <a:gd name="T37" fmla="*/ 0 h 21481"/>
                  <a:gd name="T38" fmla="*/ 0 w 21594"/>
                  <a:gd name="T39" fmla="*/ 0 h 21481"/>
                  <a:gd name="T40" fmla="*/ 0 w 21594"/>
                  <a:gd name="T41" fmla="*/ 0 h 21481"/>
                  <a:gd name="T42" fmla="*/ 0 w 21594"/>
                  <a:gd name="T43" fmla="*/ 0 h 21481"/>
                  <a:gd name="T44" fmla="*/ 0 w 21594"/>
                  <a:gd name="T45" fmla="*/ 0 h 21481"/>
                  <a:gd name="T46" fmla="*/ 0 w 21594"/>
                  <a:gd name="T47" fmla="*/ 0 h 21481"/>
                  <a:gd name="T48" fmla="*/ 0 w 21594"/>
                  <a:gd name="T49" fmla="*/ 0 h 21481"/>
                  <a:gd name="T50" fmla="*/ 0 w 21594"/>
                  <a:gd name="T51" fmla="*/ 0 h 21481"/>
                  <a:gd name="T52" fmla="*/ 0 w 21594"/>
                  <a:gd name="T53" fmla="*/ 0 h 21481"/>
                  <a:gd name="T54" fmla="*/ 0 w 21594"/>
                  <a:gd name="T55" fmla="*/ 0 h 21481"/>
                  <a:gd name="T56" fmla="*/ 0 w 21594"/>
                  <a:gd name="T57" fmla="*/ 0 h 21481"/>
                  <a:gd name="T58" fmla="*/ 0 w 21594"/>
                  <a:gd name="T59" fmla="*/ 0 h 21481"/>
                  <a:gd name="T60" fmla="*/ 0 w 21594"/>
                  <a:gd name="T61" fmla="*/ 0 h 21481"/>
                  <a:gd name="T62" fmla="*/ 0 w 21594"/>
                  <a:gd name="T63" fmla="*/ 0 h 21481"/>
                  <a:gd name="T64" fmla="*/ 0 w 21594"/>
                  <a:gd name="T65" fmla="*/ 0 h 21481"/>
                  <a:gd name="T66" fmla="*/ 0 w 21594"/>
                  <a:gd name="T67" fmla="*/ 0 h 21481"/>
                  <a:gd name="T68" fmla="*/ 0 w 21594"/>
                  <a:gd name="T69" fmla="*/ 0 h 21481"/>
                  <a:gd name="T70" fmla="*/ 0 w 21594"/>
                  <a:gd name="T71" fmla="*/ 0 h 21481"/>
                  <a:gd name="T72" fmla="*/ 0 w 21594"/>
                  <a:gd name="T73" fmla="*/ 0 h 21481"/>
                  <a:gd name="T74" fmla="*/ 0 w 21594"/>
                  <a:gd name="T75" fmla="*/ 0 h 21481"/>
                  <a:gd name="T76" fmla="*/ 0 w 21594"/>
                  <a:gd name="T77" fmla="*/ 0 h 2148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594" h="21481">
                    <a:moveTo>
                      <a:pt x="5932" y="14439"/>
                    </a:moveTo>
                    <a:cubicBezTo>
                      <a:pt x="5273" y="14717"/>
                      <a:pt x="4486" y="15132"/>
                      <a:pt x="4051" y="15925"/>
                    </a:cubicBezTo>
                    <a:cubicBezTo>
                      <a:pt x="3759" y="16454"/>
                      <a:pt x="3756" y="17150"/>
                      <a:pt x="3978" y="17683"/>
                    </a:cubicBezTo>
                    <a:cubicBezTo>
                      <a:pt x="4608" y="19197"/>
                      <a:pt x="7232" y="20072"/>
                      <a:pt x="9983" y="20234"/>
                    </a:cubicBezTo>
                    <a:cubicBezTo>
                      <a:pt x="12956" y="20410"/>
                      <a:pt x="15960" y="20095"/>
                      <a:pt x="17254" y="18650"/>
                    </a:cubicBezTo>
                    <a:cubicBezTo>
                      <a:pt x="17955" y="17866"/>
                      <a:pt x="17984" y="16727"/>
                      <a:pt x="17290" y="15949"/>
                    </a:cubicBezTo>
                    <a:cubicBezTo>
                      <a:pt x="16475" y="15037"/>
                      <a:pt x="15361" y="14638"/>
                      <a:pt x="14179" y="14068"/>
                    </a:cubicBezTo>
                    <a:cubicBezTo>
                      <a:pt x="13820" y="13894"/>
                      <a:pt x="13466" y="13609"/>
                      <a:pt x="12986" y="13522"/>
                    </a:cubicBezTo>
                    <a:cubicBezTo>
                      <a:pt x="12654" y="13463"/>
                      <a:pt x="11973" y="13511"/>
                      <a:pt x="11611" y="13522"/>
                    </a:cubicBezTo>
                    <a:cubicBezTo>
                      <a:pt x="9250" y="13600"/>
                      <a:pt x="7368" y="13834"/>
                      <a:pt x="5932" y="14439"/>
                    </a:cubicBezTo>
                    <a:close/>
                    <a:moveTo>
                      <a:pt x="6258" y="2650"/>
                    </a:moveTo>
                    <a:cubicBezTo>
                      <a:pt x="5686" y="3797"/>
                      <a:pt x="6129" y="5340"/>
                      <a:pt x="6727" y="6340"/>
                    </a:cubicBezTo>
                    <a:cubicBezTo>
                      <a:pt x="7378" y="7427"/>
                      <a:pt x="8390" y="8316"/>
                      <a:pt x="9622" y="8718"/>
                    </a:cubicBezTo>
                    <a:cubicBezTo>
                      <a:pt x="11602" y="9365"/>
                      <a:pt x="14233" y="8713"/>
                      <a:pt x="15048" y="7554"/>
                    </a:cubicBezTo>
                    <a:cubicBezTo>
                      <a:pt x="15273" y="7233"/>
                      <a:pt x="15376" y="6761"/>
                      <a:pt x="15409" y="6414"/>
                    </a:cubicBezTo>
                    <a:cubicBezTo>
                      <a:pt x="15622" y="4186"/>
                      <a:pt x="13889" y="2022"/>
                      <a:pt x="11935" y="1263"/>
                    </a:cubicBezTo>
                    <a:cubicBezTo>
                      <a:pt x="11340" y="1030"/>
                      <a:pt x="10391" y="902"/>
                      <a:pt x="9513" y="966"/>
                    </a:cubicBezTo>
                    <a:cubicBezTo>
                      <a:pt x="7789" y="1092"/>
                      <a:pt x="6661" y="1840"/>
                      <a:pt x="6258" y="2650"/>
                    </a:cubicBezTo>
                    <a:close/>
                    <a:moveTo>
                      <a:pt x="18845" y="1015"/>
                    </a:moveTo>
                    <a:cubicBezTo>
                      <a:pt x="18029" y="1015"/>
                      <a:pt x="17240" y="1015"/>
                      <a:pt x="16240" y="1015"/>
                    </a:cubicBezTo>
                    <a:cubicBezTo>
                      <a:pt x="17894" y="1951"/>
                      <a:pt x="19363" y="3151"/>
                      <a:pt x="19243" y="5102"/>
                    </a:cubicBezTo>
                    <a:cubicBezTo>
                      <a:pt x="19122" y="7073"/>
                      <a:pt x="17294" y="7867"/>
                      <a:pt x="15625" y="8792"/>
                    </a:cubicBezTo>
                    <a:cubicBezTo>
                      <a:pt x="15241" y="9005"/>
                      <a:pt x="14651" y="9444"/>
                      <a:pt x="14505" y="9708"/>
                    </a:cubicBezTo>
                    <a:cubicBezTo>
                      <a:pt x="13900" y="10800"/>
                      <a:pt x="15517" y="11415"/>
                      <a:pt x="16349" y="11838"/>
                    </a:cubicBezTo>
                    <a:cubicBezTo>
                      <a:pt x="17110" y="12225"/>
                      <a:pt x="17756" y="12561"/>
                      <a:pt x="18339" y="12903"/>
                    </a:cubicBezTo>
                    <a:cubicBezTo>
                      <a:pt x="19569" y="13625"/>
                      <a:pt x="20734" y="14550"/>
                      <a:pt x="20726" y="16148"/>
                    </a:cubicBezTo>
                    <a:cubicBezTo>
                      <a:pt x="20718" y="17893"/>
                      <a:pt x="19252" y="19109"/>
                      <a:pt x="17615" y="19913"/>
                    </a:cubicBezTo>
                    <a:cubicBezTo>
                      <a:pt x="15973" y="20718"/>
                      <a:pt x="13608" y="21273"/>
                      <a:pt x="11213" y="21423"/>
                    </a:cubicBezTo>
                    <a:cubicBezTo>
                      <a:pt x="8407" y="21600"/>
                      <a:pt x="5762" y="21374"/>
                      <a:pt x="3725" y="20755"/>
                    </a:cubicBezTo>
                    <a:cubicBezTo>
                      <a:pt x="1883" y="20194"/>
                      <a:pt x="-6" y="19159"/>
                      <a:pt x="0" y="17436"/>
                    </a:cubicBezTo>
                    <a:cubicBezTo>
                      <a:pt x="3" y="16550"/>
                      <a:pt x="593" y="15684"/>
                      <a:pt x="1265" y="15132"/>
                    </a:cubicBezTo>
                    <a:cubicBezTo>
                      <a:pt x="3418" y="13366"/>
                      <a:pt x="7108" y="12934"/>
                      <a:pt x="11575" y="12705"/>
                    </a:cubicBezTo>
                    <a:cubicBezTo>
                      <a:pt x="11335" y="12383"/>
                      <a:pt x="10683" y="11999"/>
                      <a:pt x="10453" y="11516"/>
                    </a:cubicBezTo>
                    <a:cubicBezTo>
                      <a:pt x="10158" y="10897"/>
                      <a:pt x="10341" y="10209"/>
                      <a:pt x="10742" y="9708"/>
                    </a:cubicBezTo>
                    <a:cubicBezTo>
                      <a:pt x="7884" y="9960"/>
                      <a:pt x="5600" y="9393"/>
                      <a:pt x="4086" y="8396"/>
                    </a:cubicBezTo>
                    <a:cubicBezTo>
                      <a:pt x="2796" y="7544"/>
                      <a:pt x="1798" y="6101"/>
                      <a:pt x="2314" y="4433"/>
                    </a:cubicBezTo>
                    <a:cubicBezTo>
                      <a:pt x="2755" y="3007"/>
                      <a:pt x="3989" y="1978"/>
                      <a:pt x="5534" y="1263"/>
                    </a:cubicBezTo>
                    <a:cubicBezTo>
                      <a:pt x="7148" y="516"/>
                      <a:pt x="9116" y="0"/>
                      <a:pt x="11684" y="0"/>
                    </a:cubicBezTo>
                    <a:cubicBezTo>
                      <a:pt x="14848" y="0"/>
                      <a:pt x="18228" y="0"/>
                      <a:pt x="21594" y="0"/>
                    </a:cubicBezTo>
                  </a:path>
                </a:pathLst>
              </a:custGeom>
              <a:solidFill>
                <a:schemeClr val="bg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pPr algn="ctr">
                  <a:lnSpc>
                    <a:spcPct val="120000"/>
                  </a:lnSpc>
                </a:pP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28"/>
              <p:cNvSpPr/>
              <p:nvPr/>
            </p:nvSpPr>
            <p:spPr bwMode="auto">
              <a:xfrm>
                <a:off x="1719507" y="1963838"/>
                <a:ext cx="182530" cy="1753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9382" y="0"/>
                    </a:moveTo>
                    <a:cubicBezTo>
                      <a:pt x="10335" y="0"/>
                      <a:pt x="11333" y="0"/>
                      <a:pt x="12285" y="0"/>
                    </a:cubicBezTo>
                    <a:cubicBezTo>
                      <a:pt x="12285" y="3056"/>
                      <a:pt x="12285" y="6154"/>
                      <a:pt x="12285" y="9210"/>
                    </a:cubicBezTo>
                    <a:cubicBezTo>
                      <a:pt x="15184" y="9210"/>
                      <a:pt x="18514" y="9210"/>
                      <a:pt x="21600" y="9210"/>
                    </a:cubicBezTo>
                    <a:cubicBezTo>
                      <a:pt x="21600" y="10204"/>
                      <a:pt x="21600" y="11225"/>
                      <a:pt x="21600" y="12218"/>
                    </a:cubicBezTo>
                    <a:cubicBezTo>
                      <a:pt x="18423" y="12218"/>
                      <a:pt x="15390" y="12218"/>
                      <a:pt x="12285" y="12218"/>
                    </a:cubicBezTo>
                    <a:cubicBezTo>
                      <a:pt x="12285" y="15351"/>
                      <a:pt x="12285" y="18467"/>
                      <a:pt x="12285" y="21600"/>
                    </a:cubicBezTo>
                    <a:cubicBezTo>
                      <a:pt x="11313" y="21600"/>
                      <a:pt x="10354" y="21600"/>
                      <a:pt x="9382" y="21600"/>
                    </a:cubicBezTo>
                    <a:cubicBezTo>
                      <a:pt x="9382" y="18486"/>
                      <a:pt x="9382" y="15331"/>
                      <a:pt x="9382" y="12218"/>
                    </a:cubicBezTo>
                    <a:cubicBezTo>
                      <a:pt x="6247" y="12218"/>
                      <a:pt x="3125" y="12218"/>
                      <a:pt x="0" y="12218"/>
                    </a:cubicBezTo>
                    <a:cubicBezTo>
                      <a:pt x="0" y="11225"/>
                      <a:pt x="0" y="10204"/>
                      <a:pt x="0" y="9210"/>
                    </a:cubicBezTo>
                    <a:cubicBezTo>
                      <a:pt x="3124" y="9210"/>
                      <a:pt x="6259" y="9210"/>
                      <a:pt x="9382" y="9210"/>
                    </a:cubicBezTo>
                    <a:cubicBezTo>
                      <a:pt x="9382" y="6192"/>
                      <a:pt x="9382" y="3190"/>
                      <a:pt x="9382" y="171"/>
                    </a:cubicBezTo>
                    <a:cubicBezTo>
                      <a:pt x="9379" y="90"/>
                      <a:pt x="9315" y="10"/>
                      <a:pt x="9382" y="0"/>
                    </a:cubicBezTo>
                    <a:close/>
                    <a:moveTo>
                      <a:pt x="9382" y="0"/>
                    </a:moveTo>
                  </a:path>
                </a:pathLst>
              </a:custGeom>
              <a:solidFill>
                <a:schemeClr val="bg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pPr algn="ctr">
                  <a:lnSpc>
                    <a:spcPct val="120000"/>
                  </a:lnSpc>
                </a:pP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 name="TextBox 21"/>
            <p:cNvSpPr txBox="1"/>
            <p:nvPr/>
          </p:nvSpPr>
          <p:spPr>
            <a:xfrm>
              <a:off x="3261200" y="2932109"/>
              <a:ext cx="819826" cy="246171"/>
            </a:xfrm>
            <a:prstGeom prst="rect">
              <a:avLst/>
            </a:prstGeom>
            <a:noFill/>
          </p:spPr>
          <p:txBody>
            <a:bodyPr wrap="square" lIns="0" tIns="0" rIns="0" bIns="0" rtlCol="0">
              <a:spAutoFit/>
            </a:bodyPr>
            <a:lstStyle/>
            <a:p>
              <a:pPr algn="ctr">
                <a:lnSpc>
                  <a:spcPct val="120000"/>
                </a:lnSpc>
              </a:pPr>
              <a:r>
                <a:rPr lang="zh-CN" altLang="en-US" sz="13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3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33"/>
            <p:cNvSpPr txBox="1"/>
            <p:nvPr/>
          </p:nvSpPr>
          <p:spPr>
            <a:xfrm>
              <a:off x="4012890" y="3747556"/>
              <a:ext cx="873032" cy="246171"/>
            </a:xfrm>
            <a:prstGeom prst="rect">
              <a:avLst/>
            </a:prstGeom>
            <a:noFill/>
          </p:spPr>
          <p:txBody>
            <a:bodyPr wrap="square" lIns="0" tIns="0" rIns="0" bIns="0" rtlCol="0">
              <a:spAutoFit/>
            </a:bodyPr>
            <a:lstStyle/>
            <a:p>
              <a:pPr algn="ctr">
                <a:lnSpc>
                  <a:spcPct val="120000"/>
                </a:lnSpc>
              </a:pPr>
              <a:r>
                <a:rPr lang="zh-CN" altLang="en-US" sz="13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3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34"/>
            <p:cNvSpPr txBox="1"/>
            <p:nvPr/>
          </p:nvSpPr>
          <p:spPr>
            <a:xfrm>
              <a:off x="2275754" y="2886397"/>
              <a:ext cx="819826" cy="246171"/>
            </a:xfrm>
            <a:prstGeom prst="rect">
              <a:avLst/>
            </a:prstGeom>
            <a:noFill/>
          </p:spPr>
          <p:txBody>
            <a:bodyPr wrap="square" lIns="0" tIns="0" rIns="0" bIns="0" rtlCol="0">
              <a:spAutoFit/>
            </a:bodyPr>
            <a:lstStyle/>
            <a:p>
              <a:pPr algn="ctr">
                <a:lnSpc>
                  <a:spcPct val="120000"/>
                </a:lnSpc>
              </a:pPr>
              <a:r>
                <a:rPr lang="zh-CN" altLang="en-US" sz="13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3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35"/>
            <p:cNvSpPr txBox="1"/>
            <p:nvPr/>
          </p:nvSpPr>
          <p:spPr>
            <a:xfrm>
              <a:off x="2615601" y="4696968"/>
              <a:ext cx="819826" cy="246171"/>
            </a:xfrm>
            <a:prstGeom prst="rect">
              <a:avLst/>
            </a:prstGeom>
            <a:noFill/>
          </p:spPr>
          <p:txBody>
            <a:bodyPr wrap="square" lIns="0" tIns="0" rIns="0" bIns="0" rtlCol="0">
              <a:spAutoFit/>
            </a:bodyPr>
            <a:lstStyle/>
            <a:p>
              <a:pPr algn="ctr">
                <a:lnSpc>
                  <a:spcPct val="120000"/>
                </a:lnSpc>
              </a:pPr>
              <a:r>
                <a:rPr lang="zh-CN" altLang="en-US" sz="13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3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TextBox 36"/>
          <p:cNvSpPr txBox="1"/>
          <p:nvPr/>
        </p:nvSpPr>
        <p:spPr>
          <a:xfrm>
            <a:off x="5317882" y="1973837"/>
            <a:ext cx="1435917" cy="224998"/>
          </a:xfrm>
          <a:prstGeom prst="rect">
            <a:avLst/>
          </a:prstGeom>
          <a:noFill/>
        </p:spPr>
        <p:txBody>
          <a:bodyPr wrap="square" lIns="0" tIns="0" rIns="0" bIns="0" rtlCol="0">
            <a:spAutoFit/>
          </a:bodyPr>
          <a:lstStyle/>
          <a:p>
            <a:pPr>
              <a:lnSpc>
                <a:spcPct val="120000"/>
              </a:lnSpc>
            </a:pPr>
            <a:r>
              <a:rPr lang="zh-CN" altLang="en-US"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5"/>
          <p:cNvSpPr>
            <a:spLocks noEditPoints="1"/>
          </p:cNvSpPr>
          <p:nvPr/>
        </p:nvSpPr>
        <p:spPr bwMode="auto">
          <a:xfrm>
            <a:off x="5317883" y="3079460"/>
            <a:ext cx="601868" cy="574181"/>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rgbClr val="A6A6A6"/>
          </a:solidFill>
          <a:ln>
            <a:noFill/>
          </a:ln>
        </p:spPr>
        <p:txBody>
          <a:bodyPr vert="horz" wrap="square" lIns="91428" tIns="45715" rIns="91428" bIns="45715" numCol="1" anchor="t" anchorCtr="0" compatLnSpc="1"/>
          <a:lstStyle/>
          <a:p>
            <a:pPr algn="just">
              <a:lnSpc>
                <a:spcPct val="120000"/>
              </a:lnSpc>
            </a:pPr>
            <a:endParaRPr lang="en-GB" sz="800"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3"/>
          <p:cNvSpPr>
            <a:spLocks noEditPoints="1"/>
          </p:cNvSpPr>
          <p:nvPr/>
        </p:nvSpPr>
        <p:spPr bwMode="auto">
          <a:xfrm>
            <a:off x="8160450" y="3067849"/>
            <a:ext cx="393792" cy="597403"/>
          </a:xfrm>
          <a:custGeom>
            <a:avLst/>
            <a:gdLst>
              <a:gd name="T0" fmla="*/ 615 w 704"/>
              <a:gd name="T1" fmla="*/ 0 h 1176"/>
              <a:gd name="T2" fmla="*/ 89 w 704"/>
              <a:gd name="T3" fmla="*/ 0 h 1176"/>
              <a:gd name="T4" fmla="*/ 0 w 704"/>
              <a:gd name="T5" fmla="*/ 89 h 1176"/>
              <a:gd name="T6" fmla="*/ 0 w 704"/>
              <a:gd name="T7" fmla="*/ 1087 h 1176"/>
              <a:gd name="T8" fmla="*/ 89 w 704"/>
              <a:gd name="T9" fmla="*/ 1176 h 1176"/>
              <a:gd name="T10" fmla="*/ 615 w 704"/>
              <a:gd name="T11" fmla="*/ 1176 h 1176"/>
              <a:gd name="T12" fmla="*/ 704 w 704"/>
              <a:gd name="T13" fmla="*/ 1087 h 1176"/>
              <a:gd name="T14" fmla="*/ 704 w 704"/>
              <a:gd name="T15" fmla="*/ 89 h 1176"/>
              <a:gd name="T16" fmla="*/ 615 w 704"/>
              <a:gd name="T17" fmla="*/ 0 h 1176"/>
              <a:gd name="T18" fmla="*/ 387 w 704"/>
              <a:gd name="T19" fmla="*/ 1084 h 1176"/>
              <a:gd name="T20" fmla="*/ 375 w 704"/>
              <a:gd name="T21" fmla="*/ 1097 h 1176"/>
              <a:gd name="T22" fmla="*/ 329 w 704"/>
              <a:gd name="T23" fmla="*/ 1097 h 1176"/>
              <a:gd name="T24" fmla="*/ 317 w 704"/>
              <a:gd name="T25" fmla="*/ 1084 h 1176"/>
              <a:gd name="T26" fmla="*/ 317 w 704"/>
              <a:gd name="T27" fmla="*/ 1044 h 1176"/>
              <a:gd name="T28" fmla="*/ 322 w 704"/>
              <a:gd name="T29" fmla="*/ 1033 h 1176"/>
              <a:gd name="T30" fmla="*/ 345 w 704"/>
              <a:gd name="T31" fmla="*/ 1017 h 1176"/>
              <a:gd name="T32" fmla="*/ 359 w 704"/>
              <a:gd name="T33" fmla="*/ 1017 h 1176"/>
              <a:gd name="T34" fmla="*/ 382 w 704"/>
              <a:gd name="T35" fmla="*/ 1033 h 1176"/>
              <a:gd name="T36" fmla="*/ 387 w 704"/>
              <a:gd name="T37" fmla="*/ 1044 h 1176"/>
              <a:gd name="T38" fmla="*/ 387 w 704"/>
              <a:gd name="T39" fmla="*/ 1084 h 1176"/>
              <a:gd name="T40" fmla="*/ 598 w 704"/>
              <a:gd name="T41" fmla="*/ 962 h 1176"/>
              <a:gd name="T42" fmla="*/ 106 w 704"/>
              <a:gd name="T43" fmla="*/ 962 h 1176"/>
              <a:gd name="T44" fmla="*/ 106 w 704"/>
              <a:gd name="T45" fmla="*/ 135 h 1176"/>
              <a:gd name="T46" fmla="*/ 598 w 704"/>
              <a:gd name="T47" fmla="*/ 135 h 1176"/>
              <a:gd name="T48" fmla="*/ 598 w 704"/>
              <a:gd name="T49" fmla="*/ 962 h 1176"/>
              <a:gd name="T50" fmla="*/ 598 w 704"/>
              <a:gd name="T51" fmla="*/ 962 h 1176"/>
              <a:gd name="T52" fmla="*/ 598 w 704"/>
              <a:gd name="T53" fmla="*/ 962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4" h="1176">
                <a:moveTo>
                  <a:pt x="615" y="0"/>
                </a:moveTo>
                <a:cubicBezTo>
                  <a:pt x="89" y="0"/>
                  <a:pt x="89" y="0"/>
                  <a:pt x="89" y="0"/>
                </a:cubicBezTo>
                <a:cubicBezTo>
                  <a:pt x="40" y="0"/>
                  <a:pt x="0" y="40"/>
                  <a:pt x="0" y="89"/>
                </a:cubicBezTo>
                <a:cubicBezTo>
                  <a:pt x="0" y="1087"/>
                  <a:pt x="0" y="1087"/>
                  <a:pt x="0" y="1087"/>
                </a:cubicBezTo>
                <a:cubicBezTo>
                  <a:pt x="0" y="1136"/>
                  <a:pt x="40" y="1176"/>
                  <a:pt x="89" y="1176"/>
                </a:cubicBezTo>
                <a:cubicBezTo>
                  <a:pt x="615" y="1176"/>
                  <a:pt x="615" y="1176"/>
                  <a:pt x="615" y="1176"/>
                </a:cubicBezTo>
                <a:cubicBezTo>
                  <a:pt x="664" y="1176"/>
                  <a:pt x="704" y="1136"/>
                  <a:pt x="704" y="1087"/>
                </a:cubicBezTo>
                <a:cubicBezTo>
                  <a:pt x="704" y="89"/>
                  <a:pt x="704" y="89"/>
                  <a:pt x="704" y="89"/>
                </a:cubicBezTo>
                <a:cubicBezTo>
                  <a:pt x="704" y="40"/>
                  <a:pt x="664" y="0"/>
                  <a:pt x="615" y="0"/>
                </a:cubicBezTo>
                <a:close/>
                <a:moveTo>
                  <a:pt x="387" y="1084"/>
                </a:moveTo>
                <a:cubicBezTo>
                  <a:pt x="387" y="1091"/>
                  <a:pt x="382" y="1097"/>
                  <a:pt x="375" y="1097"/>
                </a:cubicBezTo>
                <a:cubicBezTo>
                  <a:pt x="329" y="1097"/>
                  <a:pt x="329" y="1097"/>
                  <a:pt x="329" y="1097"/>
                </a:cubicBezTo>
                <a:cubicBezTo>
                  <a:pt x="322" y="1097"/>
                  <a:pt x="317" y="1091"/>
                  <a:pt x="317" y="1084"/>
                </a:cubicBezTo>
                <a:cubicBezTo>
                  <a:pt x="317" y="1044"/>
                  <a:pt x="317" y="1044"/>
                  <a:pt x="317" y="1044"/>
                </a:cubicBezTo>
                <a:cubicBezTo>
                  <a:pt x="317" y="1040"/>
                  <a:pt x="319" y="1036"/>
                  <a:pt x="322" y="1033"/>
                </a:cubicBezTo>
                <a:cubicBezTo>
                  <a:pt x="345" y="1017"/>
                  <a:pt x="345" y="1017"/>
                  <a:pt x="345" y="1017"/>
                </a:cubicBezTo>
                <a:cubicBezTo>
                  <a:pt x="349" y="1014"/>
                  <a:pt x="355" y="1014"/>
                  <a:pt x="359" y="1017"/>
                </a:cubicBezTo>
                <a:cubicBezTo>
                  <a:pt x="382" y="1033"/>
                  <a:pt x="382" y="1033"/>
                  <a:pt x="382" y="1033"/>
                </a:cubicBezTo>
                <a:cubicBezTo>
                  <a:pt x="385" y="1036"/>
                  <a:pt x="387" y="1040"/>
                  <a:pt x="387" y="1044"/>
                </a:cubicBezTo>
                <a:cubicBezTo>
                  <a:pt x="387" y="1084"/>
                  <a:pt x="387" y="1084"/>
                  <a:pt x="387" y="1084"/>
                </a:cubicBezTo>
                <a:close/>
                <a:moveTo>
                  <a:pt x="598" y="962"/>
                </a:moveTo>
                <a:cubicBezTo>
                  <a:pt x="106" y="962"/>
                  <a:pt x="106" y="962"/>
                  <a:pt x="106" y="962"/>
                </a:cubicBezTo>
                <a:cubicBezTo>
                  <a:pt x="106" y="135"/>
                  <a:pt x="106" y="135"/>
                  <a:pt x="106" y="135"/>
                </a:cubicBezTo>
                <a:cubicBezTo>
                  <a:pt x="598" y="135"/>
                  <a:pt x="598" y="135"/>
                  <a:pt x="598" y="135"/>
                </a:cubicBezTo>
                <a:lnTo>
                  <a:pt x="598" y="962"/>
                </a:lnTo>
                <a:close/>
                <a:moveTo>
                  <a:pt x="598" y="962"/>
                </a:moveTo>
                <a:cubicBezTo>
                  <a:pt x="598" y="962"/>
                  <a:pt x="598" y="962"/>
                  <a:pt x="598" y="962"/>
                </a:cubicBezTo>
              </a:path>
            </a:pathLst>
          </a:custGeom>
          <a:solidFill>
            <a:srgbClr val="595959"/>
          </a:solidFill>
          <a:ln>
            <a:noFill/>
          </a:ln>
        </p:spPr>
        <p:txBody>
          <a:bodyPr vert="horz" wrap="square" lIns="91428" tIns="45715" rIns="91428" bIns="45715" numCol="1" anchor="t" anchorCtr="0" compatLnSpc="1"/>
          <a:lstStyle/>
          <a:p>
            <a:pPr algn="just">
              <a:lnSpc>
                <a:spcPct val="120000"/>
              </a:lnSpc>
            </a:pPr>
            <a:endParaRPr lang="en-GB" sz="800"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39"/>
          <p:cNvSpPr/>
          <p:nvPr/>
        </p:nvSpPr>
        <p:spPr>
          <a:xfrm>
            <a:off x="5317884" y="2225286"/>
            <a:ext cx="5465460" cy="766172"/>
          </a:xfrm>
          <a:prstGeom prst="rect">
            <a:avLst/>
          </a:prstGeom>
        </p:spPr>
        <p:txBody>
          <a:bodyPr wrap="square" lIns="0" tIns="0" rIns="0" bIns="0">
            <a:spAutoFit/>
          </a:bodyPr>
          <a:lstStyle/>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TextBox 40"/>
          <p:cNvSpPr txBox="1"/>
          <p:nvPr/>
        </p:nvSpPr>
        <p:spPr>
          <a:xfrm>
            <a:off x="6048364" y="3243979"/>
            <a:ext cx="341440" cy="223587"/>
          </a:xfrm>
          <a:prstGeom prst="rect">
            <a:avLst/>
          </a:prstGeom>
          <a:noFill/>
        </p:spPr>
        <p:txBody>
          <a:bodyPr wrap="none" lIns="0" tIns="0" rIns="0" bIns="0" rtlCol="0">
            <a:spAutoFit/>
          </a:bodyPr>
          <a:lstStyle/>
          <a:p>
            <a:pPr>
              <a:lnSpc>
                <a:spcPct val="120000"/>
              </a:lnSpc>
            </a:pPr>
            <a:r>
              <a:rPr lang="en-US"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rPr>
              <a:t>42%</a:t>
            </a:r>
            <a:endParaRPr lang="en-GB"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41"/>
          <p:cNvSpPr txBox="1"/>
          <p:nvPr/>
        </p:nvSpPr>
        <p:spPr>
          <a:xfrm>
            <a:off x="8637404" y="3243979"/>
            <a:ext cx="341440" cy="223587"/>
          </a:xfrm>
          <a:prstGeom prst="rect">
            <a:avLst/>
          </a:prstGeom>
          <a:noFill/>
        </p:spPr>
        <p:txBody>
          <a:bodyPr wrap="none" lIns="0" tIns="0" rIns="0" bIns="0" rtlCol="0">
            <a:spAutoFit/>
          </a:bodyPr>
          <a:lstStyle/>
          <a:p>
            <a:pPr>
              <a:lnSpc>
                <a:spcPct val="120000"/>
              </a:lnSpc>
            </a:pPr>
            <a:r>
              <a:rPr lang="en-US"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rPr>
              <a:t>58%</a:t>
            </a:r>
            <a:endParaRPr lang="en-GB"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42"/>
          <p:cNvSpPr/>
          <p:nvPr/>
        </p:nvSpPr>
        <p:spPr>
          <a:xfrm>
            <a:off x="5317882" y="4231417"/>
            <a:ext cx="2570523" cy="1135504"/>
          </a:xfrm>
          <a:prstGeom prst="rect">
            <a:avLst/>
          </a:prstGeom>
        </p:spPr>
        <p:txBody>
          <a:bodyPr wrap="square" lIns="0" tIns="0" rIns="0" bIns="0">
            <a:spAutoFit/>
          </a:bodyPr>
          <a:lstStyle/>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TextBox 43"/>
          <p:cNvSpPr txBox="1"/>
          <p:nvPr/>
        </p:nvSpPr>
        <p:spPr>
          <a:xfrm>
            <a:off x="5317882" y="3963444"/>
            <a:ext cx="1200650" cy="224998"/>
          </a:xfrm>
          <a:prstGeom prst="rect">
            <a:avLst/>
          </a:prstGeom>
          <a:noFill/>
        </p:spPr>
        <p:txBody>
          <a:bodyPr wrap="none" lIns="0" tIns="0" rIns="0" bIns="0" rtlCol="0">
            <a:spAutoFit/>
          </a:bodyPr>
          <a:lstStyle/>
          <a:p>
            <a:pPr>
              <a:lnSpc>
                <a:spcPct val="120000"/>
              </a:lnSpc>
            </a:pPr>
            <a:r>
              <a:rPr lang="zh-CN" altLang="en-US"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44"/>
          <p:cNvSpPr txBox="1"/>
          <p:nvPr/>
        </p:nvSpPr>
        <p:spPr>
          <a:xfrm>
            <a:off x="8163165" y="3963444"/>
            <a:ext cx="1200650" cy="224998"/>
          </a:xfrm>
          <a:prstGeom prst="rect">
            <a:avLst/>
          </a:prstGeom>
          <a:noFill/>
        </p:spPr>
        <p:txBody>
          <a:bodyPr wrap="none" lIns="0" tIns="0" rIns="0" bIns="0" rtlCol="0">
            <a:spAutoFit/>
          </a:bodyPr>
          <a:lstStyle/>
          <a:p>
            <a:pPr>
              <a:lnSpc>
                <a:spcPct val="120000"/>
              </a:lnSpc>
            </a:pPr>
            <a:r>
              <a:rPr lang="zh-CN" altLang="en-US"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335" dirty="0">
              <a:solidFill>
                <a:srgbClr val="59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45"/>
          <p:cNvSpPr/>
          <p:nvPr/>
        </p:nvSpPr>
        <p:spPr>
          <a:xfrm>
            <a:off x="8163165" y="4231417"/>
            <a:ext cx="2620179" cy="1135504"/>
          </a:xfrm>
          <a:prstGeom prst="rect">
            <a:avLst/>
          </a:prstGeom>
        </p:spPr>
        <p:txBody>
          <a:bodyPr wrap="square" lIns="0" tIns="0" rIns="0" bIns="0">
            <a:spAutoFit/>
          </a:bodyPr>
          <a:lstStyle/>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down)">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down)">
                                      <p:cBhvr>
                                        <p:cTn id="44" dur="500"/>
                                        <p:tgtEl>
                                          <p:spTgt spid="25"/>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down)">
                                      <p:cBhvr>
                                        <p:cTn id="49" dur="500"/>
                                        <p:tgtEl>
                                          <p:spTgt spid="24"/>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ppt_x"/>
                                          </p:val>
                                        </p:tav>
                                        <p:tav tm="100000">
                                          <p:val>
                                            <p:strVal val="#ppt_x"/>
                                          </p:val>
                                        </p:tav>
                                      </p:tavLst>
                                    </p:anim>
                                    <p:anim calcmode="lin" valueType="num">
                                      <p:cBhvr additive="base">
                                        <p:cTn id="5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down)">
                                      <p:cBhvr>
                                        <p:cTn id="60" dur="500"/>
                                        <p:tgtEl>
                                          <p:spTgt spid="26"/>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down)">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P spid="21" grpId="0"/>
      <p:bldP spid="22" grpId="0"/>
      <p:bldP spid="23" grpId="0"/>
      <p:bldP spid="24" grpId="0"/>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4"/>
          <p:cNvSpPr/>
          <p:nvPr/>
        </p:nvSpPr>
        <p:spPr>
          <a:xfrm>
            <a:off x="1225340" y="2048342"/>
            <a:ext cx="1830365" cy="2838269"/>
          </a:xfrm>
          <a:prstGeom prst="rect">
            <a:avLst/>
          </a:prstGeom>
          <a:solidFill>
            <a:srgbClr val="595959"/>
          </a:solidFill>
          <a:ln>
            <a:noFill/>
          </a:ln>
          <a:effectLst/>
        </p:spPr>
        <p:style>
          <a:lnRef idx="1">
            <a:schemeClr val="accent1"/>
          </a:lnRef>
          <a:fillRef idx="3">
            <a:schemeClr val="accent1"/>
          </a:fillRef>
          <a:effectRef idx="2">
            <a:schemeClr val="accent1"/>
          </a:effectRef>
          <a:fontRef idx="minor">
            <a:schemeClr val="lt1"/>
          </a:fontRef>
        </p:style>
        <p:txBody>
          <a:bodyPr lIns="121917" tIns="60959" rIns="121917" bIns="60959" anchor="ctr"/>
          <a:lstStyle/>
          <a:p>
            <a:pPr algn="ctr" defTabSz="544195">
              <a:lnSpc>
                <a:spcPct val="120000"/>
              </a:lnSpc>
              <a:defRPr/>
            </a:pPr>
            <a:endParaRPr lang="en-US" sz="32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3" name="Straight Connector 7"/>
          <p:cNvCxnSpPr/>
          <p:nvPr/>
        </p:nvCxnSpPr>
        <p:spPr>
          <a:xfrm>
            <a:off x="1225340" y="2521415"/>
            <a:ext cx="1830365"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 name="TextBox 84"/>
          <p:cNvSpPr txBox="1">
            <a:spLocks noChangeArrowheads="1"/>
          </p:cNvSpPr>
          <p:nvPr/>
        </p:nvSpPr>
        <p:spPr bwMode="auto">
          <a:xfrm>
            <a:off x="1405214" y="2176712"/>
            <a:ext cx="1470617" cy="246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algn="ctr">
              <a:lnSpc>
                <a:spcPct val="120000"/>
              </a:lnSpc>
            </a:pPr>
            <a:r>
              <a:rPr lang="zh-CN" alt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5" name="TextBox 85"/>
          <p:cNvSpPr txBox="1">
            <a:spLocks noChangeArrowheads="1"/>
          </p:cNvSpPr>
          <p:nvPr/>
        </p:nvSpPr>
        <p:spPr bwMode="auto">
          <a:xfrm>
            <a:off x="1432737" y="2921809"/>
            <a:ext cx="1415571" cy="1295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defTabSz="1285875">
              <a:lnSpc>
                <a:spcPct val="150000"/>
              </a:lnSpc>
              <a:spcBef>
                <a:spcPct val="20000"/>
              </a:spcBef>
              <a:defRPr/>
            </a:pPr>
            <a:r>
              <a:rPr lang="zh-CN" altLang="en-US"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 name="Rectangle 90"/>
          <p:cNvSpPr/>
          <p:nvPr/>
        </p:nvSpPr>
        <p:spPr>
          <a:xfrm>
            <a:off x="3198516" y="2048342"/>
            <a:ext cx="1830365" cy="2838269"/>
          </a:xfrm>
          <a:prstGeom prst="rect">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917" tIns="60959" rIns="121917" bIns="60959" anchor="ctr"/>
          <a:lstStyle/>
          <a:p>
            <a:pPr algn="ctr" defTabSz="544195">
              <a:lnSpc>
                <a:spcPct val="120000"/>
              </a:lnSpc>
              <a:defRPr/>
            </a:pPr>
            <a:endParaRPr lang="en-US" sz="32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7" name="Straight Connector 97"/>
          <p:cNvCxnSpPr/>
          <p:nvPr/>
        </p:nvCxnSpPr>
        <p:spPr>
          <a:xfrm>
            <a:off x="3198516" y="2521415"/>
            <a:ext cx="1830365"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 name="TextBox 102"/>
          <p:cNvSpPr txBox="1">
            <a:spLocks noChangeArrowheads="1"/>
          </p:cNvSpPr>
          <p:nvPr/>
        </p:nvSpPr>
        <p:spPr bwMode="auto">
          <a:xfrm>
            <a:off x="3378392" y="2176712"/>
            <a:ext cx="1470617" cy="246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algn="ctr">
              <a:lnSpc>
                <a:spcPct val="120000"/>
              </a:lnSpc>
            </a:pPr>
            <a:r>
              <a:rPr lang="zh-CN" alt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9" name="TextBox 105"/>
          <p:cNvSpPr txBox="1">
            <a:spLocks noChangeArrowheads="1"/>
          </p:cNvSpPr>
          <p:nvPr/>
        </p:nvSpPr>
        <p:spPr bwMode="auto">
          <a:xfrm>
            <a:off x="3405913" y="2921809"/>
            <a:ext cx="1415571" cy="132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defTabSz="1285875">
              <a:lnSpc>
                <a:spcPct val="150000"/>
              </a:lnSpc>
              <a:spcBef>
                <a:spcPct val="20000"/>
              </a:spcBef>
              <a:defRPr/>
            </a:pPr>
            <a:r>
              <a:rPr lang="zh-CN" altLang="en-US"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Rectangle 127"/>
          <p:cNvSpPr/>
          <p:nvPr/>
        </p:nvSpPr>
        <p:spPr>
          <a:xfrm>
            <a:off x="5185182" y="2041991"/>
            <a:ext cx="1830365" cy="2837327"/>
          </a:xfrm>
          <a:prstGeom prst="rect">
            <a:avLst/>
          </a:prstGeom>
          <a:solidFill>
            <a:srgbClr val="595959"/>
          </a:solidFill>
          <a:ln>
            <a:noFill/>
          </a:ln>
          <a:effectLst/>
        </p:spPr>
        <p:style>
          <a:lnRef idx="1">
            <a:schemeClr val="accent1"/>
          </a:lnRef>
          <a:fillRef idx="3">
            <a:schemeClr val="accent1"/>
          </a:fillRef>
          <a:effectRef idx="2">
            <a:schemeClr val="accent1"/>
          </a:effectRef>
          <a:fontRef idx="minor">
            <a:schemeClr val="lt1"/>
          </a:fontRef>
        </p:style>
        <p:txBody>
          <a:bodyPr lIns="121917" tIns="60959" rIns="121917" bIns="60959" anchor="ctr"/>
          <a:lstStyle/>
          <a:p>
            <a:pPr algn="ctr" defTabSz="544195">
              <a:lnSpc>
                <a:spcPct val="120000"/>
              </a:lnSpc>
              <a:defRPr/>
            </a:pPr>
            <a:endParaRPr lang="en-US" sz="32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1" name="Straight Connector 130"/>
          <p:cNvCxnSpPr/>
          <p:nvPr/>
        </p:nvCxnSpPr>
        <p:spPr>
          <a:xfrm>
            <a:off x="5185182" y="2515065"/>
            <a:ext cx="1830365"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TextBox 135"/>
          <p:cNvSpPr txBox="1">
            <a:spLocks noChangeArrowheads="1"/>
          </p:cNvSpPr>
          <p:nvPr/>
        </p:nvSpPr>
        <p:spPr bwMode="auto">
          <a:xfrm>
            <a:off x="5365056" y="2169569"/>
            <a:ext cx="1470617" cy="246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algn="ctr">
              <a:lnSpc>
                <a:spcPct val="120000"/>
              </a:lnSpc>
            </a:pPr>
            <a:r>
              <a:rPr lang="zh-CN" alt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13" name="TextBox 136"/>
          <p:cNvSpPr txBox="1">
            <a:spLocks noChangeArrowheads="1"/>
          </p:cNvSpPr>
          <p:nvPr/>
        </p:nvSpPr>
        <p:spPr bwMode="auto">
          <a:xfrm>
            <a:off x="5392579" y="2914664"/>
            <a:ext cx="1415571" cy="132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defTabSz="1285875">
              <a:lnSpc>
                <a:spcPct val="150000"/>
              </a:lnSpc>
              <a:spcBef>
                <a:spcPct val="20000"/>
              </a:spcBef>
              <a:defRPr/>
            </a:pPr>
            <a:r>
              <a:rPr lang="zh-CN" altLang="en-US"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Rectangle 138"/>
          <p:cNvSpPr/>
          <p:nvPr/>
        </p:nvSpPr>
        <p:spPr>
          <a:xfrm>
            <a:off x="7165499" y="2034848"/>
            <a:ext cx="1830365" cy="2838269"/>
          </a:xfrm>
          <a:prstGeom prst="rect">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917" tIns="60959" rIns="121917" bIns="60959" anchor="ctr"/>
          <a:lstStyle/>
          <a:p>
            <a:pPr algn="ctr" defTabSz="544195">
              <a:lnSpc>
                <a:spcPct val="120000"/>
              </a:lnSpc>
              <a:defRPr/>
            </a:pPr>
            <a:endParaRPr lang="en-US" sz="32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5" name="Straight Connector 140"/>
          <p:cNvCxnSpPr/>
          <p:nvPr/>
        </p:nvCxnSpPr>
        <p:spPr>
          <a:xfrm>
            <a:off x="7165499" y="2507923"/>
            <a:ext cx="1830365"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6" name="TextBox 142"/>
          <p:cNvSpPr txBox="1">
            <a:spLocks noChangeArrowheads="1"/>
          </p:cNvSpPr>
          <p:nvPr/>
        </p:nvSpPr>
        <p:spPr bwMode="auto">
          <a:xfrm>
            <a:off x="7345373" y="2163219"/>
            <a:ext cx="1470617" cy="246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algn="ctr">
              <a:lnSpc>
                <a:spcPct val="120000"/>
              </a:lnSpc>
            </a:pPr>
            <a:r>
              <a:rPr lang="zh-CN" alt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17" name="TextBox 157"/>
          <p:cNvSpPr txBox="1">
            <a:spLocks noChangeArrowheads="1"/>
          </p:cNvSpPr>
          <p:nvPr/>
        </p:nvSpPr>
        <p:spPr bwMode="auto">
          <a:xfrm>
            <a:off x="7372896" y="2908315"/>
            <a:ext cx="1415571" cy="132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defTabSz="1285875">
              <a:lnSpc>
                <a:spcPct val="150000"/>
              </a:lnSpc>
              <a:spcBef>
                <a:spcPct val="20000"/>
              </a:spcBef>
              <a:defRPr/>
            </a:pPr>
            <a:r>
              <a:rPr lang="zh-CN" altLang="en-US"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Rectangle 159"/>
          <p:cNvSpPr/>
          <p:nvPr/>
        </p:nvSpPr>
        <p:spPr>
          <a:xfrm>
            <a:off x="9138676" y="2034848"/>
            <a:ext cx="1830365" cy="2838269"/>
          </a:xfrm>
          <a:prstGeom prst="rect">
            <a:avLst/>
          </a:prstGeom>
          <a:solidFill>
            <a:srgbClr val="595959"/>
          </a:solidFill>
          <a:ln>
            <a:noFill/>
          </a:ln>
          <a:effectLst/>
        </p:spPr>
        <p:style>
          <a:lnRef idx="1">
            <a:schemeClr val="accent1"/>
          </a:lnRef>
          <a:fillRef idx="3">
            <a:schemeClr val="accent1"/>
          </a:fillRef>
          <a:effectRef idx="2">
            <a:schemeClr val="accent1"/>
          </a:effectRef>
          <a:fontRef idx="minor">
            <a:schemeClr val="lt1"/>
          </a:fontRef>
        </p:style>
        <p:txBody>
          <a:bodyPr lIns="121917" tIns="60959" rIns="121917" bIns="60959" anchor="ctr"/>
          <a:lstStyle/>
          <a:p>
            <a:pPr algn="ctr" defTabSz="544195">
              <a:lnSpc>
                <a:spcPct val="120000"/>
              </a:lnSpc>
              <a:defRPr/>
            </a:pPr>
            <a:endParaRPr lang="en-US" sz="32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9" name="Straight Connector 161"/>
          <p:cNvCxnSpPr/>
          <p:nvPr/>
        </p:nvCxnSpPr>
        <p:spPr>
          <a:xfrm>
            <a:off x="9138676" y="2507923"/>
            <a:ext cx="1830365"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TextBox 162"/>
          <p:cNvSpPr txBox="1">
            <a:spLocks noChangeArrowheads="1"/>
          </p:cNvSpPr>
          <p:nvPr/>
        </p:nvSpPr>
        <p:spPr bwMode="auto">
          <a:xfrm>
            <a:off x="9318550" y="2163219"/>
            <a:ext cx="1470617" cy="246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algn="ctr">
              <a:lnSpc>
                <a:spcPct val="120000"/>
              </a:lnSpc>
            </a:pPr>
            <a:r>
              <a:rPr lang="zh-CN" alt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335"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21" name="TextBox 163"/>
          <p:cNvSpPr txBox="1">
            <a:spLocks noChangeArrowheads="1"/>
          </p:cNvSpPr>
          <p:nvPr/>
        </p:nvSpPr>
        <p:spPr bwMode="auto">
          <a:xfrm>
            <a:off x="9346073" y="2908315"/>
            <a:ext cx="1415571" cy="132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a:defRPr sz="4300">
                <a:solidFill>
                  <a:schemeClr val="tx1"/>
                </a:solidFill>
                <a:latin typeface="Calibri" panose="020F0502020204030204" charset="0"/>
                <a:ea typeface="MS PGothic" panose="020B0600070205080204" charset="-128"/>
              </a:defRPr>
            </a:lvl2pPr>
            <a:lvl3pPr marL="1143000" indent="-228600">
              <a:defRPr sz="4300">
                <a:solidFill>
                  <a:schemeClr val="tx1"/>
                </a:solidFill>
                <a:latin typeface="Calibri" panose="020F0502020204030204" charset="0"/>
                <a:ea typeface="MS PGothic" panose="020B0600070205080204" charset="-128"/>
              </a:defRPr>
            </a:lvl3pPr>
            <a:lvl4pPr marL="1600200" indent="-228600">
              <a:defRPr sz="4300">
                <a:solidFill>
                  <a:schemeClr val="tx1"/>
                </a:solidFill>
                <a:latin typeface="Calibri" panose="020F0502020204030204" charset="0"/>
                <a:ea typeface="MS PGothic" panose="020B0600070205080204" charset="-128"/>
              </a:defRPr>
            </a:lvl4pPr>
            <a:lvl5pPr marL="2057400" indent="-228600">
              <a:defRPr sz="4300">
                <a:solidFill>
                  <a:schemeClr val="tx1"/>
                </a:solidFill>
                <a:latin typeface="Calibri" panose="020F0502020204030204" charset="0"/>
                <a:ea typeface="MS PGothic" panose="020B0600070205080204" charset="-128"/>
              </a:defRPr>
            </a:lvl5pPr>
            <a:lvl6pPr marL="25146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defTabSz="1087755"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defTabSz="1285875">
              <a:lnSpc>
                <a:spcPct val="150000"/>
              </a:lnSpc>
              <a:spcBef>
                <a:spcPct val="20000"/>
              </a:spcBef>
              <a:defRPr/>
            </a:pPr>
            <a:r>
              <a:rPr lang="zh-CN" altLang="en-US"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Title 20"/>
          <p:cNvSpPr txBox="1"/>
          <p:nvPr/>
        </p:nvSpPr>
        <p:spPr bwMode="auto">
          <a:xfrm>
            <a:off x="1222316" y="5127812"/>
            <a:ext cx="9746725"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defTabSz="457200">
              <a:defRPr sz="4300">
                <a:solidFill>
                  <a:schemeClr val="tx1"/>
                </a:solidFill>
                <a:latin typeface="Calibri" panose="020F0502020204030204" charset="0"/>
                <a:ea typeface="MS PGothic" panose="020B0600070205080204" charset="-128"/>
                <a:cs typeface="MS PGothic" panose="020B0600070205080204" charset="-128"/>
              </a:defRPr>
            </a:lvl1pPr>
            <a:lvl2pPr marL="742950" indent="-285750" defTabSz="457200">
              <a:defRPr sz="4300">
                <a:solidFill>
                  <a:schemeClr val="tx1"/>
                </a:solidFill>
                <a:latin typeface="Calibri" panose="020F0502020204030204" charset="0"/>
                <a:ea typeface="MS PGothic" panose="020B0600070205080204" charset="-128"/>
              </a:defRPr>
            </a:lvl2pPr>
            <a:lvl3pPr marL="1143000" indent="-228600" defTabSz="457200">
              <a:defRPr sz="4300">
                <a:solidFill>
                  <a:schemeClr val="tx1"/>
                </a:solidFill>
                <a:latin typeface="Calibri" panose="020F0502020204030204" charset="0"/>
                <a:ea typeface="MS PGothic" panose="020B0600070205080204" charset="-128"/>
              </a:defRPr>
            </a:lvl3pPr>
            <a:lvl4pPr marL="1600200" indent="-228600" defTabSz="457200">
              <a:defRPr sz="4300">
                <a:solidFill>
                  <a:schemeClr val="tx1"/>
                </a:solidFill>
                <a:latin typeface="Calibri" panose="020F0502020204030204" charset="0"/>
                <a:ea typeface="MS PGothic" panose="020B0600070205080204" charset="-128"/>
              </a:defRPr>
            </a:lvl4pPr>
            <a:lvl5pPr marL="2057400" indent="-228600" defTabSz="457200">
              <a:defRPr sz="4300">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sz="4300">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sz="4300">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sz="4300">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sz="4300">
                <a:solidFill>
                  <a:schemeClr val="tx1"/>
                </a:solidFill>
                <a:latin typeface="Calibri" panose="020F0502020204030204" charset="0"/>
                <a:ea typeface="MS PGothic" panose="020B0600070205080204" charset="-128"/>
              </a:defRPr>
            </a:lvl9pPr>
          </a:lstStyle>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r>
              <a:rPr lang="zh-CN" altLang="en-US"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rPr>
              <a:t>点击添加文字点击添加文字点击添加文字点击添加文字点击添加文字点击添加文字</a:t>
            </a: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1285875">
              <a:lnSpc>
                <a:spcPct val="150000"/>
              </a:lnSpc>
              <a:spcBef>
                <a:spcPct val="20000"/>
              </a:spcBef>
              <a:defRPr/>
            </a:pPr>
            <a:endParaRPr lang="en-US" altLang="zh-CN" sz="800" dirty="0">
              <a:solidFill>
                <a:srgbClr val="595959"/>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animBg="1"/>
      <p:bldP spid="8" grpId="0"/>
      <p:bldP spid="9" grpId="0"/>
      <p:bldP spid="10" grpId="0" animBg="1"/>
      <p:bldP spid="12" grpId="0"/>
      <p:bldP spid="13" grpId="0"/>
      <p:bldP spid="14" grpId="0" animBg="1"/>
      <p:bldP spid="16" grpId="0"/>
      <p:bldP spid="17" grpId="0"/>
      <p:bldP spid="18" grpId="0" animBg="1"/>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47"/>
          <p:cNvSpPr/>
          <p:nvPr/>
        </p:nvSpPr>
        <p:spPr>
          <a:xfrm rot="4500000">
            <a:off x="4559274" y="2451772"/>
            <a:ext cx="443035" cy="44303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9" rIns="91435" bIns="45719" rtlCol="0" anchor="ctr"/>
          <a:lstStyle/>
          <a:p>
            <a:pPr algn="ctr"/>
            <a:endParaRPr lang="zh-CN" altLang="en-US" sz="3200"/>
          </a:p>
        </p:txBody>
      </p:sp>
      <p:sp>
        <p:nvSpPr>
          <p:cNvPr id="3" name="任意多边形 55"/>
          <p:cNvSpPr/>
          <p:nvPr/>
        </p:nvSpPr>
        <p:spPr>
          <a:xfrm rot="17100000" flipH="1">
            <a:off x="7179022" y="2451771"/>
            <a:ext cx="443035" cy="44303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9" rIns="91435" bIns="45719" rtlCol="0" anchor="ctr"/>
          <a:lstStyle/>
          <a:p>
            <a:pPr algn="ctr"/>
            <a:endParaRPr lang="zh-CN" altLang="en-US" sz="3200"/>
          </a:p>
        </p:txBody>
      </p:sp>
      <p:sp>
        <p:nvSpPr>
          <p:cNvPr id="4" name="任意多边形 58"/>
          <p:cNvSpPr/>
          <p:nvPr/>
        </p:nvSpPr>
        <p:spPr>
          <a:xfrm rot="17100000" flipV="1">
            <a:off x="4559272" y="4554180"/>
            <a:ext cx="443036" cy="44303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9" rIns="91435" bIns="45719" rtlCol="0" anchor="ctr"/>
          <a:lstStyle/>
          <a:p>
            <a:pPr algn="ctr"/>
            <a:endParaRPr lang="zh-CN" altLang="en-US" sz="3200"/>
          </a:p>
        </p:txBody>
      </p:sp>
      <p:sp>
        <p:nvSpPr>
          <p:cNvPr id="5" name="任意多边形 61"/>
          <p:cNvSpPr/>
          <p:nvPr/>
        </p:nvSpPr>
        <p:spPr>
          <a:xfrm rot="4500000" flipH="1" flipV="1">
            <a:off x="7179020" y="4554179"/>
            <a:ext cx="443036" cy="443035"/>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9" rIns="91435" bIns="45719" rtlCol="0" anchor="ctr"/>
          <a:lstStyle/>
          <a:p>
            <a:pPr algn="ctr"/>
            <a:endParaRPr lang="zh-CN" altLang="en-US" sz="3200"/>
          </a:p>
        </p:txBody>
      </p:sp>
      <p:grpSp>
        <p:nvGrpSpPr>
          <p:cNvPr id="6" name="组合 7"/>
          <p:cNvGrpSpPr/>
          <p:nvPr/>
        </p:nvGrpSpPr>
        <p:grpSpPr>
          <a:xfrm>
            <a:off x="4719388" y="2355093"/>
            <a:ext cx="1337959" cy="1337956"/>
            <a:chOff x="4728912" y="2526542"/>
            <a:chExt cx="1337958" cy="1337956"/>
          </a:xfrm>
          <a:solidFill>
            <a:srgbClr val="595959"/>
          </a:solidFill>
        </p:grpSpPr>
        <p:sp>
          <p:nvSpPr>
            <p:cNvPr id="7" name="椭圆 6"/>
            <p:cNvSpPr/>
            <p:nvPr/>
          </p:nvSpPr>
          <p:spPr>
            <a:xfrm rot="1800000">
              <a:off x="4728912" y="2526542"/>
              <a:ext cx="1337958" cy="13379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 name="TextBox 30"/>
            <p:cNvSpPr txBox="1"/>
            <p:nvPr/>
          </p:nvSpPr>
          <p:spPr>
            <a:xfrm>
              <a:off x="4790679" y="3041633"/>
              <a:ext cx="1214427" cy="307777"/>
            </a:xfrm>
            <a:prstGeom prst="rect">
              <a:avLst/>
            </a:prstGeom>
            <a:grpFill/>
          </p:spPr>
          <p:txBody>
            <a:bodyPr wrap="square" lIns="0" tIns="0" rIns="0" bIns="0"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措施一</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6123984" y="2355092"/>
            <a:ext cx="1337959" cy="1337956"/>
            <a:chOff x="6133509" y="2526541"/>
            <a:chExt cx="1337958" cy="1337956"/>
          </a:xfrm>
          <a:solidFill>
            <a:schemeClr val="accent3"/>
          </a:solidFill>
        </p:grpSpPr>
        <p:sp>
          <p:nvSpPr>
            <p:cNvPr id="10" name="椭圆 9"/>
            <p:cNvSpPr/>
            <p:nvPr/>
          </p:nvSpPr>
          <p:spPr>
            <a:xfrm rot="19800000" flipH="1">
              <a:off x="6133509" y="2526541"/>
              <a:ext cx="1337958" cy="13379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1" name="TextBox 30"/>
            <p:cNvSpPr txBox="1"/>
            <p:nvPr/>
          </p:nvSpPr>
          <p:spPr>
            <a:xfrm>
              <a:off x="6195276" y="3041632"/>
              <a:ext cx="1214427" cy="307777"/>
            </a:xfrm>
            <a:prstGeom prst="rect">
              <a:avLst/>
            </a:prstGeom>
            <a:grpFill/>
          </p:spPr>
          <p:txBody>
            <a:bodyPr wrap="square" lIns="0" tIns="0" rIns="0" bIns="0"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措施二</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74"/>
          <p:cNvGrpSpPr/>
          <p:nvPr/>
        </p:nvGrpSpPr>
        <p:grpSpPr>
          <a:xfrm>
            <a:off x="4719385" y="3755934"/>
            <a:ext cx="1337959" cy="1337960"/>
            <a:chOff x="4728910" y="3927384"/>
            <a:chExt cx="1337958" cy="1337960"/>
          </a:xfrm>
        </p:grpSpPr>
        <p:sp>
          <p:nvSpPr>
            <p:cNvPr id="13" name="椭圆 12"/>
            <p:cNvSpPr/>
            <p:nvPr/>
          </p:nvSpPr>
          <p:spPr>
            <a:xfrm rot="19800000" flipV="1">
              <a:off x="4728910" y="3927384"/>
              <a:ext cx="1337958" cy="13379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TextBox 30"/>
            <p:cNvSpPr txBox="1"/>
            <p:nvPr/>
          </p:nvSpPr>
          <p:spPr>
            <a:xfrm>
              <a:off x="4790677" y="4442476"/>
              <a:ext cx="1214427" cy="307777"/>
            </a:xfrm>
            <a:prstGeom prst="rect">
              <a:avLst/>
            </a:prstGeom>
            <a:noFill/>
          </p:spPr>
          <p:txBody>
            <a:bodyPr wrap="square" lIns="0" tIns="0" rIns="0" bIns="0"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措施三</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75"/>
          <p:cNvGrpSpPr/>
          <p:nvPr/>
        </p:nvGrpSpPr>
        <p:grpSpPr>
          <a:xfrm>
            <a:off x="6123985" y="3755936"/>
            <a:ext cx="1337956" cy="1337959"/>
            <a:chOff x="6133508" y="3927385"/>
            <a:chExt cx="1337956" cy="1337958"/>
          </a:xfrm>
          <a:solidFill>
            <a:srgbClr val="595959"/>
          </a:solidFill>
        </p:grpSpPr>
        <p:sp>
          <p:nvSpPr>
            <p:cNvPr id="16" name="椭圆 15"/>
            <p:cNvSpPr/>
            <p:nvPr/>
          </p:nvSpPr>
          <p:spPr>
            <a:xfrm rot="1800000" flipH="1" flipV="1">
              <a:off x="6133508" y="3927385"/>
              <a:ext cx="1337956" cy="13379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 name="TextBox 30"/>
            <p:cNvSpPr txBox="1"/>
            <p:nvPr/>
          </p:nvSpPr>
          <p:spPr>
            <a:xfrm>
              <a:off x="6195273" y="4442475"/>
              <a:ext cx="1214427" cy="307777"/>
            </a:xfrm>
            <a:prstGeom prst="rect">
              <a:avLst/>
            </a:prstGeom>
            <a:grpFill/>
          </p:spPr>
          <p:txBody>
            <a:bodyPr wrap="square" lIns="0" tIns="0" rIns="0" bIns="0"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措施四</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18" name="TextBox 29"/>
          <p:cNvSpPr txBox="1"/>
          <p:nvPr/>
        </p:nvSpPr>
        <p:spPr>
          <a:xfrm>
            <a:off x="685800" y="2328080"/>
            <a:ext cx="3312368" cy="485454"/>
          </a:xfrm>
          <a:prstGeom prst="rect">
            <a:avLst/>
          </a:prstGeom>
          <a:noFill/>
        </p:spPr>
        <p:txBody>
          <a:bodyPr wrap="square" lIns="0" tIns="0" rIns="0" bIns="0" rtlCol="0">
            <a:spAutoFit/>
          </a:bodyPr>
          <a:lstStyle/>
          <a:p>
            <a:pPr algn="just">
              <a:lnSpc>
                <a:spcPts val="2000"/>
              </a:lnSpc>
            </a:pPr>
            <a:r>
              <a:rPr lang="zh-CN" altLang="en-US" sz="1200" dirty="0">
                <a:solidFill>
                  <a:srgbClr val="595959"/>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en-US" altLang="zh-CN" sz="1200" dirty="0">
              <a:solidFill>
                <a:srgbClr val="595959"/>
              </a:solidFill>
              <a:latin typeface="微软雅黑" panose="020B0503020204020204" pitchFamily="34" charset="-122"/>
              <a:ea typeface="微软雅黑" panose="020B0503020204020204" pitchFamily="34" charset="-122"/>
            </a:endParaRPr>
          </a:p>
        </p:txBody>
      </p:sp>
      <p:sp>
        <p:nvSpPr>
          <p:cNvPr id="19" name="TextBox 30"/>
          <p:cNvSpPr txBox="1"/>
          <p:nvPr/>
        </p:nvSpPr>
        <p:spPr>
          <a:xfrm>
            <a:off x="685800" y="1701622"/>
            <a:ext cx="1862835" cy="430887"/>
          </a:xfrm>
          <a:prstGeom prst="rect">
            <a:avLst/>
          </a:prstGeom>
          <a:noFill/>
        </p:spPr>
        <p:txBody>
          <a:bodyPr wrap="square" lIns="0" tIns="0" rIns="0" bIns="0" rtlCol="0">
            <a:spAutoFit/>
          </a:bodyPr>
          <a:lstStyle/>
          <a:p>
            <a:r>
              <a:rPr lang="zh-CN" altLang="en-US" sz="2800" b="1" dirty="0">
                <a:solidFill>
                  <a:srgbClr val="595959"/>
                </a:solidFill>
                <a:latin typeface="微软雅黑" panose="020B0503020204020204" pitchFamily="34" charset="-122"/>
                <a:ea typeface="微软雅黑" panose="020B0503020204020204" pitchFamily="34" charset="-122"/>
              </a:rPr>
              <a:t>标题关键字</a:t>
            </a:r>
            <a:endParaRPr lang="zh-CN" altLang="en-US" sz="2800" b="1" dirty="0">
              <a:solidFill>
                <a:srgbClr val="595959"/>
              </a:solidFill>
              <a:latin typeface="微软雅黑" panose="020B0503020204020204" pitchFamily="34" charset="-122"/>
              <a:ea typeface="微软雅黑" panose="020B0503020204020204" pitchFamily="34" charset="-122"/>
            </a:endParaRPr>
          </a:p>
        </p:txBody>
      </p:sp>
      <p:sp>
        <p:nvSpPr>
          <p:cNvPr id="20" name="TextBox 29"/>
          <p:cNvSpPr txBox="1"/>
          <p:nvPr/>
        </p:nvSpPr>
        <p:spPr>
          <a:xfrm>
            <a:off x="685800" y="4894879"/>
            <a:ext cx="3312368" cy="485454"/>
          </a:xfrm>
          <a:prstGeom prst="rect">
            <a:avLst/>
          </a:prstGeom>
          <a:noFill/>
        </p:spPr>
        <p:txBody>
          <a:bodyPr wrap="square" lIns="0" tIns="0" rIns="0" bIns="0" rtlCol="0">
            <a:spAutoFit/>
          </a:bodyPr>
          <a:lstStyle/>
          <a:p>
            <a:pPr algn="just">
              <a:lnSpc>
                <a:spcPts val="2000"/>
              </a:lnSpc>
            </a:pPr>
            <a:r>
              <a:rPr lang="zh-CN" altLang="en-US" sz="1200" dirty="0">
                <a:solidFill>
                  <a:srgbClr val="595959"/>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en-US" altLang="zh-CN" sz="1200" dirty="0">
              <a:solidFill>
                <a:srgbClr val="595959"/>
              </a:solidFill>
              <a:latin typeface="微软雅黑" panose="020B0503020204020204" pitchFamily="34" charset="-122"/>
              <a:ea typeface="微软雅黑" panose="020B0503020204020204" pitchFamily="34" charset="-122"/>
            </a:endParaRPr>
          </a:p>
        </p:txBody>
      </p:sp>
      <p:sp>
        <p:nvSpPr>
          <p:cNvPr id="21" name="TextBox 30"/>
          <p:cNvSpPr txBox="1"/>
          <p:nvPr/>
        </p:nvSpPr>
        <p:spPr>
          <a:xfrm>
            <a:off x="685800" y="4268419"/>
            <a:ext cx="1862835" cy="430887"/>
          </a:xfrm>
          <a:prstGeom prst="rect">
            <a:avLst/>
          </a:prstGeom>
          <a:noFill/>
        </p:spPr>
        <p:txBody>
          <a:bodyPr wrap="square" lIns="0" tIns="0" rIns="0" bIns="0" rtlCol="0">
            <a:spAutoFit/>
          </a:bodyPr>
          <a:lstStyle/>
          <a:p>
            <a:r>
              <a:rPr lang="zh-CN" altLang="en-US" sz="2800" b="1" dirty="0">
                <a:solidFill>
                  <a:srgbClr val="595959"/>
                </a:solidFill>
                <a:latin typeface="微软雅黑" panose="020B0503020204020204" pitchFamily="34" charset="-122"/>
                <a:ea typeface="微软雅黑" panose="020B0503020204020204" pitchFamily="34" charset="-122"/>
              </a:rPr>
              <a:t>标题关键字</a:t>
            </a:r>
            <a:endParaRPr lang="zh-CN" altLang="en-US" sz="2800" b="1" dirty="0">
              <a:solidFill>
                <a:srgbClr val="595959"/>
              </a:solidFill>
              <a:latin typeface="微软雅黑" panose="020B0503020204020204" pitchFamily="34" charset="-122"/>
              <a:ea typeface="微软雅黑" panose="020B0503020204020204" pitchFamily="34" charset="-122"/>
            </a:endParaRPr>
          </a:p>
        </p:txBody>
      </p:sp>
      <p:sp>
        <p:nvSpPr>
          <p:cNvPr id="22" name="TextBox 29"/>
          <p:cNvSpPr txBox="1"/>
          <p:nvPr/>
        </p:nvSpPr>
        <p:spPr>
          <a:xfrm>
            <a:off x="8171822" y="2328080"/>
            <a:ext cx="3312368" cy="512961"/>
          </a:xfrm>
          <a:prstGeom prst="rect">
            <a:avLst/>
          </a:prstGeom>
          <a:noFill/>
        </p:spPr>
        <p:txBody>
          <a:bodyPr wrap="square" lIns="0" tIns="0" rIns="0" bIns="0" rtlCol="0">
            <a:spAutoFit/>
          </a:bodyPr>
          <a:lstStyle/>
          <a:p>
            <a:pPr algn="just">
              <a:lnSpc>
                <a:spcPts val="2000"/>
              </a:lnSpc>
            </a:pPr>
            <a:r>
              <a:rPr lang="zh-CN" altLang="en-US" sz="1200" dirty="0">
                <a:solidFill>
                  <a:srgbClr val="595959"/>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en-US" altLang="zh-CN" sz="1200" dirty="0">
              <a:solidFill>
                <a:srgbClr val="595959"/>
              </a:solidFill>
              <a:latin typeface="微软雅黑" panose="020B0503020204020204" pitchFamily="34" charset="-122"/>
              <a:ea typeface="微软雅黑" panose="020B0503020204020204" pitchFamily="34" charset="-122"/>
            </a:endParaRPr>
          </a:p>
        </p:txBody>
      </p:sp>
      <p:sp>
        <p:nvSpPr>
          <p:cNvPr id="23" name="TextBox 30"/>
          <p:cNvSpPr txBox="1"/>
          <p:nvPr/>
        </p:nvSpPr>
        <p:spPr>
          <a:xfrm>
            <a:off x="8171822" y="1701622"/>
            <a:ext cx="1862835" cy="430887"/>
          </a:xfrm>
          <a:prstGeom prst="rect">
            <a:avLst/>
          </a:prstGeom>
          <a:noFill/>
        </p:spPr>
        <p:txBody>
          <a:bodyPr wrap="square" lIns="0" tIns="0" rIns="0" bIns="0" rtlCol="0">
            <a:spAutoFit/>
          </a:bodyPr>
          <a:lstStyle/>
          <a:p>
            <a:r>
              <a:rPr lang="zh-CN" altLang="en-US" sz="2800" b="1" dirty="0">
                <a:solidFill>
                  <a:srgbClr val="595959"/>
                </a:solidFill>
                <a:latin typeface="微软雅黑" panose="020B0503020204020204" pitchFamily="34" charset="-122"/>
                <a:ea typeface="微软雅黑" panose="020B0503020204020204" pitchFamily="34" charset="-122"/>
              </a:rPr>
              <a:t>标题关键字</a:t>
            </a:r>
            <a:endParaRPr lang="zh-CN" altLang="en-US" sz="2800" b="1" dirty="0">
              <a:solidFill>
                <a:srgbClr val="595959"/>
              </a:solidFill>
              <a:latin typeface="微软雅黑" panose="020B0503020204020204" pitchFamily="34" charset="-122"/>
              <a:ea typeface="微软雅黑" panose="020B0503020204020204" pitchFamily="34" charset="-122"/>
            </a:endParaRPr>
          </a:p>
        </p:txBody>
      </p:sp>
      <p:sp>
        <p:nvSpPr>
          <p:cNvPr id="24" name="TextBox 29"/>
          <p:cNvSpPr txBox="1"/>
          <p:nvPr/>
        </p:nvSpPr>
        <p:spPr>
          <a:xfrm>
            <a:off x="8171822" y="4894879"/>
            <a:ext cx="3312368" cy="485454"/>
          </a:xfrm>
          <a:prstGeom prst="rect">
            <a:avLst/>
          </a:prstGeom>
          <a:noFill/>
        </p:spPr>
        <p:txBody>
          <a:bodyPr wrap="square" lIns="0" tIns="0" rIns="0" bIns="0" rtlCol="0">
            <a:spAutoFit/>
          </a:bodyPr>
          <a:lstStyle/>
          <a:p>
            <a:pPr algn="just">
              <a:lnSpc>
                <a:spcPts val="2000"/>
              </a:lnSpc>
            </a:pPr>
            <a:r>
              <a:rPr lang="zh-CN" altLang="en-US" sz="1200" dirty="0">
                <a:solidFill>
                  <a:srgbClr val="595959"/>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en-US" altLang="zh-CN" sz="1200" dirty="0">
              <a:solidFill>
                <a:srgbClr val="595959"/>
              </a:solidFill>
              <a:latin typeface="微软雅黑" panose="020B0503020204020204" pitchFamily="34" charset="-122"/>
              <a:ea typeface="微软雅黑" panose="020B0503020204020204" pitchFamily="34" charset="-122"/>
            </a:endParaRPr>
          </a:p>
        </p:txBody>
      </p:sp>
      <p:sp>
        <p:nvSpPr>
          <p:cNvPr id="25" name="TextBox 30"/>
          <p:cNvSpPr txBox="1"/>
          <p:nvPr/>
        </p:nvSpPr>
        <p:spPr>
          <a:xfrm>
            <a:off x="8171822" y="4268419"/>
            <a:ext cx="1862835" cy="430887"/>
          </a:xfrm>
          <a:prstGeom prst="rect">
            <a:avLst/>
          </a:prstGeom>
          <a:noFill/>
        </p:spPr>
        <p:txBody>
          <a:bodyPr wrap="square" lIns="0" tIns="0" rIns="0" bIns="0" rtlCol="0">
            <a:spAutoFit/>
          </a:bodyPr>
          <a:lstStyle/>
          <a:p>
            <a:r>
              <a:rPr lang="zh-CN" altLang="en-US" sz="2800" b="1" dirty="0">
                <a:solidFill>
                  <a:srgbClr val="595959"/>
                </a:solidFill>
                <a:latin typeface="微软雅黑" panose="020B0503020204020204" pitchFamily="34" charset="-122"/>
                <a:ea typeface="微软雅黑" panose="020B0503020204020204" pitchFamily="34" charset="-122"/>
              </a:rPr>
              <a:t>标题关键字</a:t>
            </a:r>
            <a:endParaRPr lang="zh-CN" altLang="en-US" sz="2800" b="1"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fltVal val="0.5"/>
                                          </p:val>
                                        </p:tav>
                                        <p:tav tm="100000">
                                          <p:val>
                                            <p:strVal val="#ppt_x"/>
                                          </p:val>
                                        </p:tav>
                                      </p:tavLst>
                                    </p:anim>
                                    <p:anim calcmode="lin" valueType="num">
                                      <p:cBhvr>
                                        <p:cTn id="25" dur="500" fill="hold"/>
                                        <p:tgtEl>
                                          <p:spTgt spid="1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anim calcmode="lin" valueType="num">
                                      <p:cBhvr>
                                        <p:cTn id="31" dur="500" fill="hold"/>
                                        <p:tgtEl>
                                          <p:spTgt spid="12"/>
                                        </p:tgtEl>
                                        <p:attrNameLst>
                                          <p:attrName>ppt_x</p:attrName>
                                        </p:attrNameLst>
                                      </p:cBhvr>
                                      <p:tavLst>
                                        <p:tav tm="0">
                                          <p:val>
                                            <p:fltVal val="0.5"/>
                                          </p:val>
                                        </p:tav>
                                        <p:tav tm="100000">
                                          <p:val>
                                            <p:strVal val="#ppt_x"/>
                                          </p:val>
                                        </p:tav>
                                      </p:tavLst>
                                    </p:anim>
                                    <p:anim calcmode="lin" valueType="num">
                                      <p:cBhvr>
                                        <p:cTn id="32" dur="500" fill="hold"/>
                                        <p:tgtEl>
                                          <p:spTgt spid="12"/>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1" presetClass="entr" presetSubtype="0" fill="hold" grpId="1" nodeType="afterEffect">
                                  <p:stCondLst>
                                    <p:cond delay="0"/>
                                  </p:stCondLst>
                                  <p:childTnLst>
                                    <p:set>
                                      <p:cBhvr>
                                        <p:cTn id="35" dur="1" fill="hold">
                                          <p:stCondLst>
                                            <p:cond delay="0"/>
                                          </p:stCondLst>
                                        </p:cTn>
                                        <p:tgtEl>
                                          <p:spTgt spid="2"/>
                                        </p:tgtEl>
                                        <p:attrNameLst>
                                          <p:attrName>style.visibility</p:attrName>
                                        </p:attrNameLst>
                                      </p:cBhvr>
                                      <p:to>
                                        <p:strVal val="visible"/>
                                      </p:to>
                                    </p:set>
                                  </p:childTnLst>
                                </p:cTn>
                              </p:par>
                              <p:par>
                                <p:cTn id="36" presetID="42" presetClass="path" presetSubtype="0" accel="50000" decel="50000" fill="hold" grpId="0" nodeType="withEffect">
                                  <p:stCondLst>
                                    <p:cond delay="0"/>
                                  </p:stCondLst>
                                  <p:childTnLst>
                                    <p:animMotion origin="layout" path="M 2.70833E-6 -4.81481E-6 L 0.05104 0.05417 " pathEditMode="relative" rAng="0" ptsTypes="AA">
                                      <p:cBhvr>
                                        <p:cTn id="37" dur="1000" spd="-100000" fill="hold"/>
                                        <p:tgtEl>
                                          <p:spTgt spid="2"/>
                                        </p:tgtEl>
                                        <p:attrNameLst>
                                          <p:attrName>ppt_x</p:attrName>
                                          <p:attrName>ppt_y</p:attrName>
                                        </p:attrNameLst>
                                      </p:cBhvr>
                                      <p:rCtr x="2552" y="2708"/>
                                    </p:animMotion>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childTnLst>
                          </p:cTn>
                        </p:par>
                        <p:par>
                          <p:cTn id="45" fill="hold">
                            <p:stCondLst>
                              <p:cond delay="1000"/>
                            </p:stCondLst>
                            <p:childTnLst>
                              <p:par>
                                <p:cTn id="46" presetID="1" presetClass="entr" presetSubtype="0" fill="hold" grpId="1" nodeType="afterEffect">
                                  <p:stCondLst>
                                    <p:cond delay="0"/>
                                  </p:stCondLst>
                                  <p:childTnLst>
                                    <p:set>
                                      <p:cBhvr>
                                        <p:cTn id="47" dur="1" fill="hold">
                                          <p:stCondLst>
                                            <p:cond delay="0"/>
                                          </p:stCondLst>
                                        </p:cTn>
                                        <p:tgtEl>
                                          <p:spTgt spid="3"/>
                                        </p:tgtEl>
                                        <p:attrNameLst>
                                          <p:attrName>style.visibility</p:attrName>
                                        </p:attrNameLst>
                                      </p:cBhvr>
                                      <p:to>
                                        <p:strVal val="visible"/>
                                      </p:to>
                                    </p:set>
                                  </p:childTnLst>
                                </p:cTn>
                              </p:par>
                              <p:par>
                                <p:cTn id="48" presetID="42" presetClass="path" presetSubtype="0" accel="50000" decel="50000" fill="hold" grpId="0" nodeType="withEffect">
                                  <p:stCondLst>
                                    <p:cond delay="0"/>
                                  </p:stCondLst>
                                  <p:childTnLst>
                                    <p:animMotion origin="layout" path="M -1.04167E-6 -4.81481E-6 L -0.05091 0.05417 " pathEditMode="relative" rAng="0" ptsTypes="AA">
                                      <p:cBhvr>
                                        <p:cTn id="49" dur="1000" spd="-100000" fill="hold"/>
                                        <p:tgtEl>
                                          <p:spTgt spid="3"/>
                                        </p:tgtEl>
                                        <p:attrNameLst>
                                          <p:attrName>ppt_x</p:attrName>
                                          <p:attrName>ppt_y</p:attrName>
                                        </p:attrNameLst>
                                      </p:cBhvr>
                                      <p:rCtr x="-2552" y="2708"/>
                                    </p:animMotion>
                                  </p:childTnLst>
                                </p:cTn>
                              </p:par>
                            </p:childTnLst>
                          </p:cTn>
                        </p:par>
                        <p:par>
                          <p:cTn id="50" fill="hold">
                            <p:stCondLst>
                              <p:cond delay="1000"/>
                            </p:stCondLst>
                            <p:childTnLst>
                              <p:par>
                                <p:cTn id="51" presetID="22" presetClass="entr" presetSubtype="8"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par>
                          <p:cTn id="57" fill="hold">
                            <p:stCondLst>
                              <p:cond delay="1500"/>
                            </p:stCondLst>
                            <p:childTnLst>
                              <p:par>
                                <p:cTn id="58" presetID="1" presetClass="entr" presetSubtype="0" fill="hold" grpId="1" nodeType="afterEffect">
                                  <p:stCondLst>
                                    <p:cond delay="0"/>
                                  </p:stCondLst>
                                  <p:childTnLst>
                                    <p:set>
                                      <p:cBhvr>
                                        <p:cTn id="59" dur="1" fill="hold">
                                          <p:stCondLst>
                                            <p:cond delay="0"/>
                                          </p:stCondLst>
                                        </p:cTn>
                                        <p:tgtEl>
                                          <p:spTgt spid="4"/>
                                        </p:tgtEl>
                                        <p:attrNameLst>
                                          <p:attrName>style.visibility</p:attrName>
                                        </p:attrNameLst>
                                      </p:cBhvr>
                                      <p:to>
                                        <p:strVal val="visible"/>
                                      </p:to>
                                    </p:set>
                                  </p:childTnLst>
                                </p:cTn>
                              </p:par>
                              <p:par>
                                <p:cTn id="60" presetID="64" presetClass="path" presetSubtype="0" accel="50000" decel="50000" fill="hold" grpId="0" nodeType="withEffect">
                                  <p:stCondLst>
                                    <p:cond delay="0"/>
                                  </p:stCondLst>
                                  <p:childTnLst>
                                    <p:animMotion origin="layout" path="M 2.70833E-6 3.7037E-6 L 0.05195 -0.05371 " pathEditMode="relative" rAng="0" ptsTypes="AA">
                                      <p:cBhvr>
                                        <p:cTn id="61" dur="1000" spd="-100000" fill="hold"/>
                                        <p:tgtEl>
                                          <p:spTgt spid="4"/>
                                        </p:tgtEl>
                                        <p:attrNameLst>
                                          <p:attrName>ppt_x</p:attrName>
                                          <p:attrName>ppt_y</p:attrName>
                                        </p:attrNameLst>
                                      </p:cBhvr>
                                      <p:rCtr x="2591" y="-2685"/>
                                    </p:animMotion>
                                  </p:childTnLst>
                                </p:cTn>
                              </p:par>
                            </p:childTnLst>
                          </p:cTn>
                        </p:par>
                        <p:par>
                          <p:cTn id="62" fill="hold">
                            <p:stCondLst>
                              <p:cond delay="1500"/>
                            </p:stCondLst>
                            <p:childTnLst>
                              <p:par>
                                <p:cTn id="63" presetID="22" presetClass="entr" presetSubtype="8"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left)">
                                      <p:cBhvr>
                                        <p:cTn id="65" dur="500"/>
                                        <p:tgtEl>
                                          <p:spTgt spid="21"/>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par>
                          <p:cTn id="69" fill="hold">
                            <p:stCondLst>
                              <p:cond delay="2000"/>
                            </p:stCondLst>
                            <p:childTnLst>
                              <p:par>
                                <p:cTn id="70" presetID="1" presetClass="entr" presetSubtype="0" fill="hold" grpId="1" nodeType="afterEffect">
                                  <p:stCondLst>
                                    <p:cond delay="0"/>
                                  </p:stCondLst>
                                  <p:childTnLst>
                                    <p:set>
                                      <p:cBhvr>
                                        <p:cTn id="71" dur="1" fill="hold">
                                          <p:stCondLst>
                                            <p:cond delay="0"/>
                                          </p:stCondLst>
                                        </p:cTn>
                                        <p:tgtEl>
                                          <p:spTgt spid="5"/>
                                        </p:tgtEl>
                                        <p:attrNameLst>
                                          <p:attrName>style.visibility</p:attrName>
                                        </p:attrNameLst>
                                      </p:cBhvr>
                                      <p:to>
                                        <p:strVal val="visible"/>
                                      </p:to>
                                    </p:set>
                                  </p:childTnLst>
                                </p:cTn>
                              </p:par>
                              <p:par>
                                <p:cTn id="72" presetID="64" presetClass="path" presetSubtype="0" accel="50000" decel="50000" fill="hold" grpId="0" nodeType="withEffect">
                                  <p:stCondLst>
                                    <p:cond delay="0"/>
                                  </p:stCondLst>
                                  <p:childTnLst>
                                    <p:animMotion origin="layout" path="M -1.04167E-6 3.7037E-6 L -0.04726 -0.05371 " pathEditMode="relative" rAng="0" ptsTypes="AA">
                                      <p:cBhvr>
                                        <p:cTn id="73" dur="1000" spd="-100000" fill="hold"/>
                                        <p:tgtEl>
                                          <p:spTgt spid="5"/>
                                        </p:tgtEl>
                                        <p:attrNameLst>
                                          <p:attrName>ppt_x</p:attrName>
                                          <p:attrName>ppt_y</p:attrName>
                                        </p:attrNameLst>
                                      </p:cBhvr>
                                      <p:rCtr x="-2370" y="-2685"/>
                                    </p:animMotion>
                                  </p:childTnLst>
                                </p:cTn>
                              </p:par>
                            </p:childTnLst>
                          </p:cTn>
                        </p:par>
                        <p:par>
                          <p:cTn id="74" fill="hold">
                            <p:stCondLst>
                              <p:cond delay="2000"/>
                            </p:stCondLst>
                            <p:childTnLst>
                              <p:par>
                                <p:cTn id="75" presetID="22" presetClass="entr" presetSubtype="8"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left)">
                                      <p:cBhvr>
                                        <p:cTn id="77" dur="500"/>
                                        <p:tgtEl>
                                          <p:spTgt spid="2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left)">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18" grpId="0"/>
      <p:bldP spid="19" grpId="0"/>
      <p:bldP spid="20" grpId="0"/>
      <p:bldP spid="21"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27"/>
          <p:cNvSpPr/>
          <p:nvPr/>
        </p:nvSpPr>
        <p:spPr>
          <a:xfrm>
            <a:off x="7165606" y="4282895"/>
            <a:ext cx="4294975" cy="600165"/>
          </a:xfrm>
          <a:custGeom>
            <a:avLst/>
            <a:gdLst>
              <a:gd name="connsiteX0" fmla="*/ 0 w 4414918"/>
              <a:gd name="connsiteY0" fmla="*/ 0 h 600165"/>
              <a:gd name="connsiteX1" fmla="*/ 4414918 w 4414918"/>
              <a:gd name="connsiteY1" fmla="*/ 0 h 600165"/>
              <a:gd name="connsiteX2" fmla="*/ 4414918 w 4414918"/>
              <a:gd name="connsiteY2" fmla="*/ 600165 h 600165"/>
              <a:gd name="connsiteX3" fmla="*/ 1190120 w 4414918"/>
              <a:gd name="connsiteY3" fmla="*/ 600165 h 600165"/>
              <a:gd name="connsiteX4" fmla="*/ 0 w 4414918"/>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4918" h="600165">
                <a:moveTo>
                  <a:pt x="0" y="0"/>
                </a:moveTo>
                <a:lnTo>
                  <a:pt x="4414918" y="0"/>
                </a:lnTo>
                <a:lnTo>
                  <a:pt x="4414918" y="600165"/>
                </a:lnTo>
                <a:lnTo>
                  <a:pt x="1190120" y="600165"/>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3200"/>
          </a:p>
        </p:txBody>
      </p:sp>
      <p:sp>
        <p:nvSpPr>
          <p:cNvPr id="3" name="任意多边形 7"/>
          <p:cNvSpPr/>
          <p:nvPr/>
        </p:nvSpPr>
        <p:spPr>
          <a:xfrm>
            <a:off x="990600" y="2378353"/>
            <a:ext cx="3752851" cy="4523191"/>
          </a:xfrm>
          <a:custGeom>
            <a:avLst/>
            <a:gdLst>
              <a:gd name="connsiteX0" fmla="*/ 0 w 3752850"/>
              <a:gd name="connsiteY0" fmla="*/ 0 h 4523190"/>
              <a:gd name="connsiteX1" fmla="*/ 3752850 w 3752850"/>
              <a:gd name="connsiteY1" fmla="*/ 1892521 h 4523190"/>
              <a:gd name="connsiteX2" fmla="*/ 3752850 w 3752850"/>
              <a:gd name="connsiteY2" fmla="*/ 4523190 h 4523190"/>
              <a:gd name="connsiteX3" fmla="*/ 0 w 3752850"/>
              <a:gd name="connsiteY3" fmla="*/ 4523190 h 4523190"/>
              <a:gd name="connsiteX4" fmla="*/ 0 w 3752850"/>
              <a:gd name="connsiteY4" fmla="*/ 0 h 4523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4523190">
                <a:moveTo>
                  <a:pt x="0" y="0"/>
                </a:moveTo>
                <a:lnTo>
                  <a:pt x="3752850" y="1892521"/>
                </a:lnTo>
                <a:lnTo>
                  <a:pt x="3752850" y="4523190"/>
                </a:lnTo>
                <a:lnTo>
                  <a:pt x="0" y="4523190"/>
                </a:lnTo>
                <a:lnTo>
                  <a:pt x="0" y="0"/>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3200"/>
          </a:p>
        </p:txBody>
      </p:sp>
      <p:pic>
        <p:nvPicPr>
          <p:cNvPr id="4" name="图片 3"/>
          <p:cNvPicPr>
            <a:picLocks noChangeAspect="1"/>
          </p:cNvPicPr>
          <p:nvPr/>
        </p:nvPicPr>
        <p:blipFill>
          <a:blip r:embed="rId1" cstate="print">
            <a:extLst>
              <a:ext uri="{BEBA8EAE-BF5A-486C-A8C5-ECC9F3942E4B}">
                <a14:imgProps xmlns:a14="http://schemas.microsoft.com/office/drawing/2010/main">
                  <a14:imgLayer r:embed="rId2">
                    <a14:imgEffect>
                      <a14:saturation sat="0"/>
                    </a14:imgEffect>
                  </a14:imgLayer>
                </a14:imgProps>
              </a:ext>
              <a:ext uri="{28A0092B-C50C-407E-A947-70E740481C1C}">
                <a14:useLocalDpi xmlns:a14="http://schemas.microsoft.com/office/drawing/2010/main" val="0"/>
              </a:ext>
            </a:extLst>
          </a:blip>
          <a:srcRect l="7163" t="4531" r="36390"/>
          <a:stretch>
            <a:fillRect/>
          </a:stretch>
        </p:blipFill>
        <p:spPr>
          <a:xfrm>
            <a:off x="1095375" y="1"/>
            <a:ext cx="3752851" cy="4227331"/>
          </a:xfrm>
          <a:custGeom>
            <a:avLst/>
            <a:gdLst>
              <a:gd name="connsiteX0" fmla="*/ 0 w 3752850"/>
              <a:gd name="connsiteY0" fmla="*/ 0 h 4227331"/>
              <a:gd name="connsiteX1" fmla="*/ 3752850 w 3752850"/>
              <a:gd name="connsiteY1" fmla="*/ 0 h 4227331"/>
              <a:gd name="connsiteX2" fmla="*/ 3752850 w 3752850"/>
              <a:gd name="connsiteY2" fmla="*/ 4227331 h 4227331"/>
              <a:gd name="connsiteX3" fmla="*/ 0 w 3752850"/>
              <a:gd name="connsiteY3" fmla="*/ 2334810 h 4227331"/>
            </a:gdLst>
            <a:ahLst/>
            <a:cxnLst>
              <a:cxn ang="0">
                <a:pos x="connsiteX0" y="connsiteY0"/>
              </a:cxn>
              <a:cxn ang="0">
                <a:pos x="connsiteX1" y="connsiteY1"/>
              </a:cxn>
              <a:cxn ang="0">
                <a:pos x="connsiteX2" y="connsiteY2"/>
              </a:cxn>
              <a:cxn ang="0">
                <a:pos x="connsiteX3" y="connsiteY3"/>
              </a:cxn>
            </a:cxnLst>
            <a:rect l="l" t="t" r="r" b="b"/>
            <a:pathLst>
              <a:path w="3752850" h="4227331">
                <a:moveTo>
                  <a:pt x="0" y="0"/>
                </a:moveTo>
                <a:lnTo>
                  <a:pt x="3752850" y="0"/>
                </a:lnTo>
                <a:lnTo>
                  <a:pt x="3752850" y="4227331"/>
                </a:lnTo>
                <a:lnTo>
                  <a:pt x="0" y="2334810"/>
                </a:lnTo>
                <a:close/>
              </a:path>
            </a:pathLst>
          </a:custGeom>
        </p:spPr>
      </p:pic>
      <p:cxnSp>
        <p:nvCxnSpPr>
          <p:cNvPr id="5" name="直接连接符 4"/>
          <p:cNvCxnSpPr/>
          <p:nvPr/>
        </p:nvCxnSpPr>
        <p:spPr>
          <a:xfrm>
            <a:off x="1854201" y="2728511"/>
            <a:ext cx="3684607" cy="1867895"/>
          </a:xfrm>
          <a:prstGeom prst="line">
            <a:avLst/>
          </a:prstGeom>
          <a:ln>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20915" y="2066801"/>
            <a:ext cx="3674836" cy="186294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300103" y="4870779"/>
            <a:ext cx="3068696" cy="994888"/>
          </a:xfrm>
          <a:prstGeom prst="rect">
            <a:avLst/>
          </a:prstGeom>
          <a:noFill/>
        </p:spPr>
        <p:txBody>
          <a:bodyPr wrap="square" lIns="91440" tIns="45720" rIns="91440" bIns="45720" rtlCol="0">
            <a:spAutoFit/>
          </a:bodyPr>
          <a:lstStyle/>
          <a:p>
            <a:pPr algn="ctr">
              <a:lnSpc>
                <a:spcPct val="110000"/>
              </a:lnSpc>
            </a:pPr>
            <a:r>
              <a:rPr lang="en-US" altLang="zh-CN" sz="1335" dirty="0">
                <a:solidFill>
                  <a:schemeClr val="bg1"/>
                </a:solidFill>
                <a:latin typeface="黑体" panose="02010609060101010101" charset="-122"/>
                <a:ea typeface="黑体" panose="02010609060101010101" charset="-122"/>
              </a:rPr>
              <a:t>您的内容打在这里，或者通过复制您的文本后，在此框中选择粘贴，并选择只保留文字。您的内容打在这里，或者通过复制您的文本后，在此框中</a:t>
            </a:r>
            <a:endParaRPr lang="en-US" altLang="zh-CN" sz="1335" dirty="0">
              <a:solidFill>
                <a:schemeClr val="bg1"/>
              </a:solidFill>
              <a:latin typeface="黑体" panose="02010609060101010101" charset="-122"/>
              <a:ea typeface="黑体" panose="02010609060101010101" charset="-122"/>
            </a:endParaRPr>
          </a:p>
        </p:txBody>
      </p:sp>
      <p:sp>
        <p:nvSpPr>
          <p:cNvPr id="8" name="文本框 7"/>
          <p:cNvSpPr txBox="1"/>
          <p:nvPr/>
        </p:nvSpPr>
        <p:spPr>
          <a:xfrm>
            <a:off x="885825" y="4409116"/>
            <a:ext cx="3626848" cy="584775"/>
          </a:xfrm>
          <a:prstGeom prst="rect">
            <a:avLst/>
          </a:prstGeom>
          <a:noFill/>
        </p:spPr>
        <p:txBody>
          <a:bodyPr wrap="square" lIns="91440" tIns="45720" rIns="91440" bIns="45720" rtlCol="0">
            <a:spAutoFit/>
          </a:bodyPr>
          <a:lstStyle/>
          <a:p>
            <a:pPr algn="ctr"/>
            <a:r>
              <a:rPr lang="en-US" altLang="zh-CN" sz="3200" dirty="0">
                <a:solidFill>
                  <a:schemeClr val="bg1"/>
                </a:solidFill>
                <a:latin typeface="黑体" panose="02010609060101010101" charset="-122"/>
                <a:ea typeface="黑体" panose="02010609060101010101" charset="-122"/>
              </a:rPr>
              <a:t>单击此处添加标题</a:t>
            </a:r>
            <a:endParaRPr lang="en-US" altLang="zh-CN" sz="3200" dirty="0">
              <a:solidFill>
                <a:schemeClr val="bg1"/>
              </a:solidFill>
              <a:latin typeface="黑体" panose="02010609060101010101" charset="-122"/>
              <a:ea typeface="黑体" panose="02010609060101010101" charset="-122"/>
            </a:endParaRPr>
          </a:p>
        </p:txBody>
      </p:sp>
      <p:sp>
        <p:nvSpPr>
          <p:cNvPr id="9" name="KSO_Shape"/>
          <p:cNvSpPr/>
          <p:nvPr/>
        </p:nvSpPr>
        <p:spPr bwMode="auto">
          <a:xfrm>
            <a:off x="2365989" y="3820869"/>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p:spPr>
        <p:txBody>
          <a:bodyPr lIns="91440" tIns="45720" rIns="91440" bIns="4572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914400">
              <a:defRPr/>
            </a:pPr>
            <a:endParaRPr lang="zh-CN" altLang="en-US" sz="1865" dirty="0">
              <a:solidFill>
                <a:schemeClr val="bg1"/>
              </a:solidFill>
            </a:endParaRPr>
          </a:p>
        </p:txBody>
      </p:sp>
      <p:sp>
        <p:nvSpPr>
          <p:cNvPr id="10" name="文本框 9"/>
          <p:cNvSpPr txBox="1"/>
          <p:nvPr/>
        </p:nvSpPr>
        <p:spPr>
          <a:xfrm>
            <a:off x="5773892" y="3009597"/>
            <a:ext cx="5806632" cy="1052596"/>
          </a:xfrm>
          <a:prstGeom prst="rect">
            <a:avLst/>
          </a:prstGeom>
          <a:noFill/>
        </p:spPr>
        <p:txBody>
          <a:bodyPr wrap="square" lIns="91440" tIns="45720" rIns="91440" bIns="45720" rtlCol="0">
            <a:spAutoFit/>
          </a:bodyPr>
          <a:lstStyle/>
          <a:p>
            <a:pPr algn="just">
              <a:lnSpc>
                <a:spcPct val="130000"/>
              </a:lnSpc>
            </a:pPr>
            <a:r>
              <a:rPr lang="en-US" altLang="zh-CN" sz="1200" dirty="0" err="1">
                <a:solidFill>
                  <a:schemeClr val="bg1">
                    <a:lumMod val="50000"/>
                  </a:schemeClr>
                </a:solidFill>
                <a:latin typeface="黑体" panose="02010609060101010101" charset="-122"/>
                <a:ea typeface="黑体" panose="02010609060101010101" charset="-122"/>
              </a:rPr>
              <a:t>您的内容打在这里，或者通过复制您的文本后，在此框中选择粘贴，并选择只保留文字</a:t>
            </a:r>
            <a:r>
              <a:rPr lang="en-US" altLang="zh-CN" sz="1200" dirty="0">
                <a:solidFill>
                  <a:schemeClr val="bg1">
                    <a:lumMod val="50000"/>
                  </a:schemeClr>
                </a:solidFill>
                <a:latin typeface="黑体" panose="02010609060101010101" charset="-122"/>
                <a:ea typeface="黑体" panose="02010609060101010101" charset="-122"/>
              </a:rPr>
              <a:t>。</a:t>
            </a:r>
            <a:r>
              <a:rPr lang="en-US" altLang="zh-CN" sz="1200" dirty="0" err="1">
                <a:solidFill>
                  <a:schemeClr val="bg1">
                    <a:lumMod val="50000"/>
                  </a:schemeClr>
                </a:solidFill>
                <a:latin typeface="黑体" panose="02010609060101010101" charset="-122"/>
                <a:ea typeface="黑体" panose="02010609060101010101" charset="-122"/>
              </a:rPr>
              <a:t>您的内容打在这里，或者通过复制您的文本后，在此框中您的内容打在这里，或者通过复制您的文本后，在此框中选择粘贴，并选择只保留文字</a:t>
            </a:r>
            <a:r>
              <a:rPr lang="en-US" altLang="zh-CN" sz="1200" dirty="0">
                <a:solidFill>
                  <a:schemeClr val="bg1">
                    <a:lumMod val="50000"/>
                  </a:schemeClr>
                </a:solidFill>
                <a:latin typeface="黑体" panose="02010609060101010101" charset="-122"/>
                <a:ea typeface="黑体" panose="02010609060101010101" charset="-122"/>
              </a:rPr>
              <a:t>。</a:t>
            </a:r>
            <a:r>
              <a:rPr lang="en-US" altLang="zh-CN" sz="1200" dirty="0" err="1">
                <a:solidFill>
                  <a:schemeClr val="bg1">
                    <a:lumMod val="50000"/>
                  </a:schemeClr>
                </a:solidFill>
                <a:latin typeface="黑体" panose="02010609060101010101" charset="-122"/>
                <a:ea typeface="黑体" panose="02010609060101010101" charset="-122"/>
              </a:rPr>
              <a:t>您的内容打在这里，或者通过复制您的文本后，在此框中</a:t>
            </a:r>
            <a:endParaRPr lang="en-US" altLang="zh-CN" sz="1200" dirty="0">
              <a:solidFill>
                <a:schemeClr val="bg1">
                  <a:lumMod val="50000"/>
                </a:schemeClr>
              </a:solidFill>
              <a:latin typeface="黑体" panose="02010609060101010101" charset="-122"/>
              <a:ea typeface="黑体" panose="02010609060101010101" charset="-122"/>
            </a:endParaRPr>
          </a:p>
        </p:txBody>
      </p:sp>
      <p:sp>
        <p:nvSpPr>
          <p:cNvPr id="11" name="文本框 10"/>
          <p:cNvSpPr txBox="1"/>
          <p:nvPr/>
        </p:nvSpPr>
        <p:spPr>
          <a:xfrm>
            <a:off x="5711825" y="2301711"/>
            <a:ext cx="5305187" cy="707886"/>
          </a:xfrm>
          <a:prstGeom prst="rect">
            <a:avLst/>
          </a:prstGeom>
          <a:noFill/>
        </p:spPr>
        <p:txBody>
          <a:bodyPr wrap="square" lIns="91440" tIns="45720" rIns="91440" bIns="45720" rtlCol="0">
            <a:spAutoFit/>
          </a:bodyPr>
          <a:lstStyle/>
          <a:p>
            <a:pPr defTabSz="914400">
              <a:defRPr/>
            </a:pPr>
            <a:r>
              <a:rPr lang="en-US" altLang="zh-CN" sz="4000" kern="0" dirty="0">
                <a:solidFill>
                  <a:schemeClr val="bg1">
                    <a:lumMod val="50000"/>
                  </a:schemeClr>
                </a:solidFill>
                <a:latin typeface="黑体" panose="02010609060101010101" charset="-122"/>
                <a:ea typeface="黑体" panose="02010609060101010101" charset="-122"/>
              </a:rPr>
              <a:t>此处添加标题</a:t>
            </a:r>
            <a:endParaRPr lang="en-US" altLang="zh-CN" sz="4000" kern="0" dirty="0">
              <a:solidFill>
                <a:schemeClr val="bg1">
                  <a:lumMod val="50000"/>
                </a:schemeClr>
              </a:solidFill>
              <a:latin typeface="黑体" panose="02010609060101010101" charset="-122"/>
              <a:ea typeface="黑体" panose="02010609060101010101" charset="-122"/>
            </a:endParaRPr>
          </a:p>
        </p:txBody>
      </p:sp>
      <p:sp>
        <p:nvSpPr>
          <p:cNvPr id="12" name="任意多边形 29"/>
          <p:cNvSpPr/>
          <p:nvPr/>
        </p:nvSpPr>
        <p:spPr>
          <a:xfrm>
            <a:off x="5813913" y="4164854"/>
            <a:ext cx="2581835" cy="600165"/>
          </a:xfrm>
          <a:custGeom>
            <a:avLst/>
            <a:gdLst>
              <a:gd name="connsiteX0" fmla="*/ 0 w 2581834"/>
              <a:gd name="connsiteY0" fmla="*/ 0 h 600165"/>
              <a:gd name="connsiteX1" fmla="*/ 1391714 w 2581834"/>
              <a:gd name="connsiteY1" fmla="*/ 0 h 600165"/>
              <a:gd name="connsiteX2" fmla="*/ 2581834 w 2581834"/>
              <a:gd name="connsiteY2" fmla="*/ 600165 h 600165"/>
              <a:gd name="connsiteX3" fmla="*/ 0 w 2581834"/>
              <a:gd name="connsiteY3" fmla="*/ 600165 h 600165"/>
              <a:gd name="connsiteX4" fmla="*/ 0 w 2581834"/>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1834" h="600165">
                <a:moveTo>
                  <a:pt x="0" y="0"/>
                </a:moveTo>
                <a:lnTo>
                  <a:pt x="1391714" y="0"/>
                </a:lnTo>
                <a:lnTo>
                  <a:pt x="2581834" y="600165"/>
                </a:lnTo>
                <a:lnTo>
                  <a:pt x="0" y="600165"/>
                </a:lnTo>
                <a:lnTo>
                  <a:pt x="0" y="0"/>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3200"/>
          </a:p>
        </p:txBody>
      </p:sp>
      <p:sp>
        <p:nvSpPr>
          <p:cNvPr id="13" name="矩形 12"/>
          <p:cNvSpPr/>
          <p:nvPr/>
        </p:nvSpPr>
        <p:spPr>
          <a:xfrm>
            <a:off x="8932376" y="2458311"/>
            <a:ext cx="170891" cy="38325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3200">
              <a:solidFill>
                <a:schemeClr val="bg1">
                  <a:lumMod val="50000"/>
                </a:schemeClr>
              </a:solidFill>
              <a:latin typeface="黑体" panose="02010609060101010101" charset="-122"/>
              <a:ea typeface="黑体" panose="02010609060101010101" charset="-122"/>
            </a:endParaRPr>
          </a:p>
        </p:txBody>
      </p:sp>
      <p:cxnSp>
        <p:nvCxnSpPr>
          <p:cNvPr id="14" name="直接连接符 13"/>
          <p:cNvCxnSpPr/>
          <p:nvPr/>
        </p:nvCxnSpPr>
        <p:spPr>
          <a:xfrm>
            <a:off x="5783434" y="4075403"/>
            <a:ext cx="1313757" cy="0"/>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sp>
        <p:nvSpPr>
          <p:cNvPr id="15" name="等腰三角形 30"/>
          <p:cNvSpPr/>
          <p:nvPr/>
        </p:nvSpPr>
        <p:spPr>
          <a:xfrm>
            <a:off x="8121544" y="4765812"/>
            <a:ext cx="264307" cy="117475"/>
          </a:xfrm>
          <a:custGeom>
            <a:avLst/>
            <a:gdLst>
              <a:gd name="connsiteX0" fmla="*/ 0 w 309537"/>
              <a:gd name="connsiteY0" fmla="*/ 146050 h 146050"/>
              <a:gd name="connsiteX1" fmla="*/ 154769 w 309537"/>
              <a:gd name="connsiteY1" fmla="*/ 0 h 146050"/>
              <a:gd name="connsiteX2" fmla="*/ 309537 w 309537"/>
              <a:gd name="connsiteY2" fmla="*/ 146050 h 146050"/>
              <a:gd name="connsiteX3" fmla="*/ 0 w 309537"/>
              <a:gd name="connsiteY3" fmla="*/ 146050 h 146050"/>
              <a:gd name="connsiteX0-1" fmla="*/ 0 w 397643"/>
              <a:gd name="connsiteY0-2" fmla="*/ 74612 h 146050"/>
              <a:gd name="connsiteX1-3" fmla="*/ 242875 w 397643"/>
              <a:gd name="connsiteY1-4" fmla="*/ 0 h 146050"/>
              <a:gd name="connsiteX2-5" fmla="*/ 397643 w 397643"/>
              <a:gd name="connsiteY2-6" fmla="*/ 146050 h 146050"/>
              <a:gd name="connsiteX3-7" fmla="*/ 0 w 397643"/>
              <a:gd name="connsiteY3-8" fmla="*/ 74612 h 146050"/>
              <a:gd name="connsiteX0-9" fmla="*/ 0 w 242875"/>
              <a:gd name="connsiteY0-10" fmla="*/ 74612 h 191293"/>
              <a:gd name="connsiteX1-11" fmla="*/ 242875 w 242875"/>
              <a:gd name="connsiteY1-12" fmla="*/ 0 h 191293"/>
              <a:gd name="connsiteX2-13" fmla="*/ 233337 w 242875"/>
              <a:gd name="connsiteY2-14" fmla="*/ 191293 h 191293"/>
              <a:gd name="connsiteX3-15" fmla="*/ 0 w 242875"/>
              <a:gd name="connsiteY3-16" fmla="*/ 74612 h 191293"/>
              <a:gd name="connsiteX0-17" fmla="*/ 0 w 264307"/>
              <a:gd name="connsiteY0-18" fmla="*/ 793 h 117474"/>
              <a:gd name="connsiteX1-19" fmla="*/ 264307 w 264307"/>
              <a:gd name="connsiteY1-20" fmla="*/ 0 h 117474"/>
              <a:gd name="connsiteX2-21" fmla="*/ 233337 w 264307"/>
              <a:gd name="connsiteY2-22" fmla="*/ 117474 h 117474"/>
              <a:gd name="connsiteX3-23" fmla="*/ 0 w 264307"/>
              <a:gd name="connsiteY3-24" fmla="*/ 793 h 117474"/>
            </a:gdLst>
            <a:ahLst/>
            <a:cxnLst>
              <a:cxn ang="0">
                <a:pos x="connsiteX0-1" y="connsiteY0-2"/>
              </a:cxn>
              <a:cxn ang="0">
                <a:pos x="connsiteX1-3" y="connsiteY1-4"/>
              </a:cxn>
              <a:cxn ang="0">
                <a:pos x="connsiteX2-5" y="connsiteY2-6"/>
              </a:cxn>
              <a:cxn ang="0">
                <a:pos x="connsiteX3-7" y="connsiteY3-8"/>
              </a:cxn>
            </a:cxnLst>
            <a:rect l="l" t="t" r="r" b="b"/>
            <a:pathLst>
              <a:path w="264307" h="117474">
                <a:moveTo>
                  <a:pt x="0" y="793"/>
                </a:moveTo>
                <a:lnTo>
                  <a:pt x="264307" y="0"/>
                </a:lnTo>
                <a:lnTo>
                  <a:pt x="233337" y="117474"/>
                </a:lnTo>
                <a:lnTo>
                  <a:pt x="0" y="793"/>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3200"/>
          </a:p>
        </p:txBody>
      </p:sp>
      <p:grpSp>
        <p:nvGrpSpPr>
          <p:cNvPr id="16" name="组合 36"/>
          <p:cNvGrpSpPr/>
          <p:nvPr/>
        </p:nvGrpSpPr>
        <p:grpSpPr>
          <a:xfrm>
            <a:off x="11258551" y="2365378"/>
            <a:ext cx="509588" cy="476421"/>
            <a:chOff x="8502888" y="1295229"/>
            <a:chExt cx="509588" cy="476421"/>
          </a:xfrm>
        </p:grpSpPr>
        <p:cxnSp>
          <p:nvCxnSpPr>
            <p:cNvPr id="17" name="直接连接符 16"/>
            <p:cNvCxnSpPr/>
            <p:nvPr/>
          </p:nvCxnSpPr>
          <p:spPr>
            <a:xfrm>
              <a:off x="8502888" y="1409700"/>
              <a:ext cx="509588"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877300" y="1295229"/>
              <a:ext cx="0" cy="476421"/>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1+#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1+#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1+#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1+#ppt_w/2"/>
                                          </p:val>
                                        </p:tav>
                                        <p:tav tm="100000">
                                          <p:val>
                                            <p:strVal val="#ppt_x"/>
                                          </p:val>
                                        </p:tav>
                                      </p:tavLst>
                                    </p:anim>
                                    <p:anim calcmode="lin" valueType="num">
                                      <p:cBhvr additive="base">
                                        <p:cTn id="56" dur="500" fill="hold"/>
                                        <p:tgtEl>
                                          <p:spTgt spid="15"/>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1+#ppt_w/2"/>
                                          </p:val>
                                        </p:tav>
                                        <p:tav tm="100000">
                                          <p:val>
                                            <p:strVal val="#ppt_x"/>
                                          </p:val>
                                        </p:tav>
                                      </p:tavLst>
                                    </p:anim>
                                    <p:anim calcmode="lin" valueType="num">
                                      <p:cBhvr additive="base">
                                        <p:cTn id="6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8" grpId="0"/>
      <p:bldP spid="9" grpId="0" animBg="1"/>
      <p:bldP spid="10" grpId="0"/>
      <p:bldP spid="11" grpId="0"/>
      <p:bldP spid="12" grpId="0" animBg="1"/>
      <p:bldP spid="13" grpId="0" animBg="1"/>
      <p:bldP spid="15" grpId="0" animBg="1"/>
    </p:bldLst>
  </p:timing>
</p:sld>
</file>

<file path=ppt/tags/tag1.xml><?xml version="1.0" encoding="utf-8"?>
<p:tagLst xmlns:p="http://schemas.openxmlformats.org/presentationml/2006/main">
  <p:tag name="MH" val="20160830110450"/>
  <p:tag name="MH_LIBRARY" val="CONTENTS"/>
  <p:tag name="MH_TYPE" val="OTHERS"/>
  <p:tag name="ID" val="547127"/>
</p:tagLst>
</file>

<file path=ppt/tags/tag10.xml><?xml version="1.0" encoding="utf-8"?>
<p:tagLst xmlns:p="http://schemas.openxmlformats.org/presentationml/2006/main">
  <p:tag name="MH" val="20160830110146"/>
  <p:tag name="MH_LIBRARY" val="CONTENTS"/>
  <p:tag name="MH_TYPE" val="ENTRY"/>
  <p:tag name="ID" val="553512"/>
  <p:tag name="MH_ORDER" val="3"/>
</p:tagLst>
</file>

<file path=ppt/tags/tag11.xml><?xml version="1.0" encoding="utf-8"?>
<p:tagLst xmlns:p="http://schemas.openxmlformats.org/presentationml/2006/main">
  <p:tag name="MH" val="20160830110146"/>
  <p:tag name="MH_LIBRARY" val="CONTENTS"/>
  <p:tag name="MH_TYPE" val="ENTRY"/>
  <p:tag name="ID" val="553512"/>
  <p:tag name="MH_ORDER" val="4"/>
</p:tagLst>
</file>

<file path=ppt/tags/tag12.xml><?xml version="1.0" encoding="utf-8"?>
<p:tagLst xmlns:p="http://schemas.openxmlformats.org/presentationml/2006/main">
  <p:tag name="ISPRING_PRESENTATION_TITLE" val="PowerPoint 演示文稿"/>
  <p:tag name="commondata" val="eyJoZGlkIjoiMDljZjBlNDg5MjVmNzcyYjVhOTJmMTVkOGM0Y2Q4ZjcifQ=="/>
</p:tagLst>
</file>

<file path=ppt/tags/tag2.xml><?xml version="1.0" encoding="utf-8"?>
<p:tagLst xmlns:p="http://schemas.openxmlformats.org/presentationml/2006/main">
  <p:tag name="MH" val="20160830110450"/>
  <p:tag name="MH_LIBRARY" val="CONTENTS"/>
  <p:tag name="MH_TYPE" val="OTHERS"/>
  <p:tag name="ID" val="547127"/>
</p:tagLst>
</file>

<file path=ppt/tags/tag3.xml><?xml version="1.0" encoding="utf-8"?>
<p:tagLst xmlns:p="http://schemas.openxmlformats.org/presentationml/2006/main">
  <p:tag name="MH" val="20160830110450"/>
  <p:tag name="MH_LIBRARY" val="CONTENTS"/>
  <p:tag name="MH_TYPE" val="OTHERS"/>
  <p:tag name="ID" val="547127"/>
</p:tagLst>
</file>

<file path=ppt/tags/tag4.xml><?xml version="1.0" encoding="utf-8"?>
<p:tagLst xmlns:p="http://schemas.openxmlformats.org/presentationml/2006/main">
  <p:tag name="MH" val="20160830110450"/>
  <p:tag name="MH_LIBRARY" val="CONTENTS"/>
  <p:tag name="MH_TYPE" val="NUMBER"/>
  <p:tag name="ID" val="547127"/>
  <p:tag name="MH_ORDER" val="1"/>
</p:tagLst>
</file>

<file path=ppt/tags/tag5.xml><?xml version="1.0" encoding="utf-8"?>
<p:tagLst xmlns:p="http://schemas.openxmlformats.org/presentationml/2006/main">
  <p:tag name="MH" val="20160830110450"/>
  <p:tag name="MH_LIBRARY" val="CONTENTS"/>
  <p:tag name="MH_TYPE" val="NUMBER"/>
  <p:tag name="ID" val="547127"/>
  <p:tag name="MH_ORDER" val="2"/>
</p:tagLst>
</file>

<file path=ppt/tags/tag6.xml><?xml version="1.0" encoding="utf-8"?>
<p:tagLst xmlns:p="http://schemas.openxmlformats.org/presentationml/2006/main">
  <p:tag name="MH" val="20160830110450"/>
  <p:tag name="MH_LIBRARY" val="CONTENTS"/>
  <p:tag name="MH_TYPE" val="NUMBER"/>
  <p:tag name="ID" val="547127"/>
  <p:tag name="MH_ORDER" val="3"/>
</p:tagLst>
</file>

<file path=ppt/tags/tag7.xml><?xml version="1.0" encoding="utf-8"?>
<p:tagLst xmlns:p="http://schemas.openxmlformats.org/presentationml/2006/main">
  <p:tag name="MH" val="20160830110450"/>
  <p:tag name="MH_LIBRARY" val="CONTENTS"/>
  <p:tag name="MH_TYPE" val="NUMBER"/>
  <p:tag name="ID" val="547127"/>
  <p:tag name="MH_ORDER" val="4"/>
</p:tagLst>
</file>

<file path=ppt/tags/tag8.xml><?xml version="1.0" encoding="utf-8"?>
<p:tagLst xmlns:p="http://schemas.openxmlformats.org/presentationml/2006/main">
  <p:tag name="MH" val="20160830110146"/>
  <p:tag name="MH_LIBRARY" val="CONTENTS"/>
  <p:tag name="MH_TYPE" val="ENTRY"/>
  <p:tag name="ID" val="553512"/>
  <p:tag name="MH_ORDER" val="1"/>
</p:tagLst>
</file>

<file path=ppt/tags/tag9.xml><?xml version="1.0" encoding="utf-8"?>
<p:tagLst xmlns:p="http://schemas.openxmlformats.org/presentationml/2006/main">
  <p:tag name="MH" val="20160830110146"/>
  <p:tag name="MH_LIBRARY" val="CONTENTS"/>
  <p:tag name="MH_TYPE" val="ENTRY"/>
  <p:tag name="ID" val="553512"/>
  <p:tag name="MH_ORDER" val="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4436</Words>
  <Application>WPS 演示</Application>
  <PresentationFormat>宽屏</PresentationFormat>
  <Paragraphs>471</Paragraphs>
  <Slides>25</Slides>
  <Notes>25</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25</vt:i4>
      </vt:variant>
    </vt:vector>
  </HeadingPairs>
  <TitlesOfParts>
    <vt:vector size="49" baseType="lpstr">
      <vt:lpstr>Arial</vt:lpstr>
      <vt:lpstr>宋体</vt:lpstr>
      <vt:lpstr>Wingdings</vt:lpstr>
      <vt:lpstr>微软雅黑</vt:lpstr>
      <vt:lpstr>字魂35号-经典雅黑</vt:lpstr>
      <vt:lpstr>黑体</vt:lpstr>
      <vt:lpstr>Agency FB</vt:lpstr>
      <vt:lpstr>Times New Roman</vt:lpstr>
      <vt:lpstr>Calibri</vt:lpstr>
      <vt:lpstr>Calibri</vt:lpstr>
      <vt:lpstr>MS PGothic</vt:lpstr>
      <vt:lpstr>Roboto Regular</vt:lpstr>
      <vt:lpstr>Roboto</vt:lpstr>
      <vt:lpstr>Trebuchet MS</vt:lpstr>
      <vt:lpstr>Arial Unicode MS</vt:lpstr>
      <vt:lpstr>等线</vt:lpstr>
      <vt:lpstr>Century Gothic</vt:lpstr>
      <vt:lpstr>华文黑体</vt:lpstr>
      <vt:lpstr>Gill Sans</vt:lpstr>
      <vt:lpstr>Arial</vt:lpstr>
      <vt:lpstr>等线 Light</vt:lpstr>
      <vt:lpstr>Segoe Print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互联网</dc:title>
  <dc:creator>第一PPT</dc:creator>
  <cp:keywords>www.1ppt.com</cp:keywords>
  <dc:description>www.1ppt.com</dc:description>
  <cp:lastModifiedBy>十二</cp:lastModifiedBy>
  <cp:revision>8</cp:revision>
  <dcterms:created xsi:type="dcterms:W3CDTF">2017-07-07T15:43:00Z</dcterms:created>
  <dcterms:modified xsi:type="dcterms:W3CDTF">2024-01-17T06:06:44Z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7816133BBFB845D0BCD07A6F171E8FDE_12</vt:lpwstr>
  </property>
  <property fmtid="{D5CDD505-2E9C-101B-9397-08002B2CF9AE}" pid="3" name="KSOProductBuildVer">
    <vt:lpwstr>2052-12.1.0.16120</vt:lpwstr>
  </property>
</Properties>
</file>