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10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8" r:id="rId5"/>
    <p:sldId id="257" r:id="rId6"/>
    <p:sldId id="279" r:id="rId7"/>
    <p:sldId id="259" r:id="rId8"/>
    <p:sldId id="260" r:id="rId9"/>
    <p:sldId id="261" r:id="rId10"/>
    <p:sldId id="262" r:id="rId11"/>
    <p:sldId id="264" r:id="rId12"/>
    <p:sldId id="263" r:id="rId13"/>
    <p:sldId id="265" r:id="rId14"/>
    <p:sldId id="266" r:id="rId15"/>
    <p:sldId id="267" r:id="rId16"/>
    <p:sldId id="269" r:id="rId17"/>
    <p:sldId id="268" r:id="rId18"/>
    <p:sldId id="270" r:id="rId19"/>
    <p:sldId id="271" r:id="rId20"/>
    <p:sldId id="272" r:id="rId21"/>
    <p:sldId id="274" r:id="rId22"/>
    <p:sldId id="273" r:id="rId23"/>
    <p:sldId id="277" r:id="rId24"/>
    <p:sldId id="278" r:id="rId25"/>
    <p:sldId id="275" r:id="rId26"/>
    <p:sldId id="276" r:id="rId27"/>
    <p:sldId id="280" r:id="rId28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FBF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23" autoAdjust="0"/>
    <p:restoredTop sz="94660"/>
  </p:normalViewPr>
  <p:slideViewPr>
    <p:cSldViewPr snapToGrid="0" showGuides="1">
      <p:cViewPr varScale="1">
        <p:scale>
          <a:sx n="57" d="100"/>
          <a:sy n="57" d="100"/>
        </p:scale>
        <p:origin x="-96" y="-15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40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package" Target="../embeddings/Workbook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package" Target="../embeddings/Workbook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rgbClr val="4AFBF8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87438933878582"/>
                  <c:y val="0.0746643426042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0.42</c:v>
                </c:pt>
                <c:pt idx="1">
                  <c:v>0.58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2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rgbClr val="4AFBF8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</c:v>
                </c:pt>
                <c:pt idx="1">
                  <c:v>3.4</c:v>
                </c:pt>
                <c:pt idx="2">
                  <c:v>2.5</c:v>
                </c:pt>
                <c:pt idx="3">
                  <c:v>4.2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117085312"/>
        <c:axId val="117086848"/>
      </c:barChart>
      <c:catAx>
        <c:axId val="117085312"/>
        <c:scaling>
          <c:orientation val="minMax"/>
        </c:scaling>
        <c:delete val="1"/>
        <c:axPos val="r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17086848"/>
        <c:crosses val="autoZero"/>
        <c:auto val="1"/>
        <c:lblAlgn val="ctr"/>
        <c:lblOffset val="100"/>
        <c:noMultiLvlLbl val="0"/>
      </c:catAx>
      <c:valAx>
        <c:axId val="117086848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17085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rgbClr val="4AFBF8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73996437868201"/>
                  <c:y val="-0.12628773716240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0.64</c:v>
                </c:pt>
                <c:pt idx="1">
                  <c:v>0.36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rgbClr val="4AFBF8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9837417725115"/>
                  <c:y val="-0.04584128249173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0.54</c:v>
                </c:pt>
                <c:pt idx="1">
                  <c:v>0.46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.0564154688328134"/>
          <c:w val="0.973493975903614"/>
          <c:h val="0.849053361204204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T1</c:v>
                </c:pt>
              </c:strCache>
            </c:strRef>
          </c:tx>
          <c:spPr>
            <a:ln w="28575" cap="rnd" cmpd="sng" algn="ctr">
              <a:solidFill>
                <a:schemeClr val="tx1">
                  <a:alpha val="10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T2</c:v>
                </c:pt>
              </c:strCache>
            </c:strRef>
          </c:tx>
          <c:spPr>
            <a:ln w="28575" cap="rnd" cmpd="sng" algn="ctr">
              <a:solidFill>
                <a:schemeClr val="tx1">
                  <a:alpha val="20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T3</c:v>
                </c:pt>
              </c:strCache>
            </c:strRef>
          </c:tx>
          <c:spPr>
            <a:ln w="25400" cap="rnd" cmpd="sng" algn="ctr">
              <a:solidFill>
                <a:srgbClr val="4AFBF8"/>
              </a:solidFill>
              <a:prstDash val="solid"/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1"/>
        <c:axId val="8368512"/>
        <c:axId val="8370048"/>
      </c:lineChart>
      <c:catAx>
        <c:axId val="8368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8370048"/>
        <c:crosses val="autoZero"/>
        <c:auto val="1"/>
        <c:lblAlgn val="ctr"/>
        <c:lblOffset val="100"/>
        <c:noMultiLvlLbl val="0"/>
      </c:catAx>
      <c:valAx>
        <c:axId val="837004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8368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T1</c:v>
                </c:pt>
              </c:strCache>
            </c:strRef>
          </c:tx>
          <c:spPr>
            <a:solidFill>
              <a:srgbClr val="4AFBF8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T2</c:v>
                </c:pt>
              </c:strCache>
            </c:strRef>
          </c:tx>
          <c:spPr>
            <a:solidFill>
              <a:srgbClr val="D5D7D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16288896"/>
        <c:axId val="116290688"/>
      </c:barChart>
      <c:catAx>
        <c:axId val="11628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solidFill>
              <a:srgbClr val="D5D7D5"/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16290688"/>
        <c:crosses val="autoZero"/>
        <c:auto val="1"/>
        <c:lblAlgn val="ctr"/>
        <c:lblOffset val="100"/>
        <c:noMultiLvlLbl val="0"/>
      </c:catAx>
      <c:valAx>
        <c:axId val="1162906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16288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rgbClr val="4AFBF8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占比</c:v>
                </c:pt>
                <c:pt idx="1">
                  <c:v>无需改变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</c:v>
                </c:pt>
                <c:pt idx="1" c:formatCode="0.00%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rgbClr val="4AFBF8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占比</c:v>
                </c:pt>
                <c:pt idx="1">
                  <c:v>无需改变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0.35</c:v>
                </c:pt>
                <c:pt idx="1" c:formatCode="0.00%">
                  <c:v>0.65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rgbClr val="4AFBF8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占比</c:v>
                </c:pt>
                <c:pt idx="1">
                  <c:v>无需改变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0.45</c:v>
                </c:pt>
                <c:pt idx="1" c:formatCode="0.00%">
                  <c:v>0.55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117057792"/>
        <c:axId val="117059584"/>
      </c:barChart>
      <c:catAx>
        <c:axId val="1170577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17059584"/>
        <c:crosses val="autoZero"/>
        <c:auto val="1"/>
        <c:lblAlgn val="ctr"/>
        <c:lblOffset val="100"/>
        <c:noMultiLvlLbl val="0"/>
      </c:catAx>
      <c:valAx>
        <c:axId val="117059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17057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1E6449-1B87-4068-99D8-D537878575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E486FD-A53C-4AD3-B742-83933643B88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486FD-A53C-4AD3-B742-83933643B8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486FD-A53C-4AD3-B742-83933643B8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486FD-A53C-4AD3-B742-83933643B8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486FD-A53C-4AD3-B742-83933643B8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486FD-A53C-4AD3-B742-83933643B8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486FD-A53C-4AD3-B742-83933643B8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486FD-A53C-4AD3-B742-83933643B8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486FD-A53C-4AD3-B742-83933643B8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486FD-A53C-4AD3-B742-83933643B8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486FD-A53C-4AD3-B742-83933643B8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486FD-A53C-4AD3-B742-83933643B8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486FD-A53C-4AD3-B742-83933643B8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486FD-A53C-4AD3-B742-83933643B8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486FD-A53C-4AD3-B742-83933643B8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486FD-A53C-4AD3-B742-83933643B8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486FD-A53C-4AD3-B742-83933643B8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486FD-A53C-4AD3-B742-83933643B8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486FD-A53C-4AD3-B742-83933643B8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486FD-A53C-4AD3-B742-83933643B8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486FD-A53C-4AD3-B742-83933643B8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486FD-A53C-4AD3-B742-83933643B8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486FD-A53C-4AD3-B742-83933643B8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486FD-A53C-4AD3-B742-83933643B8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486FD-A53C-4AD3-B742-83933643B8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486FD-A53C-4AD3-B742-83933643B8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B555-E15E-49D9-9501-E77FD3542EE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54C8C-F90F-4796-A0B0-E27BA8A102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B555-E15E-49D9-9501-E77FD3542EE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54C8C-F90F-4796-A0B0-E27BA8A102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B555-E15E-49D9-9501-E77FD3542EE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54C8C-F90F-4796-A0B0-E27BA8A102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B555-E15E-49D9-9501-E77FD3542EE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54C8C-F90F-4796-A0B0-E27BA8A102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B555-E15E-49D9-9501-E77FD3542EE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54C8C-F90F-4796-A0B0-E27BA8A102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B555-E15E-49D9-9501-E77FD3542EE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54C8C-F90F-4796-A0B0-E27BA8A102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B555-E15E-49D9-9501-E77FD3542EE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54C8C-F90F-4796-A0B0-E27BA8A102A8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819910" y="6450175"/>
            <a:ext cx="96625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schemeClr val="tx1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schemeClr val="tx1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schemeClr val="tx1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schemeClr val="tx1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schemeClr val="tx1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schemeClr val="tx1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schemeClr val="tx1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schemeClr val="tx1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schemeClr val="tx1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B555-E15E-49D9-9501-E77FD3542EE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54C8C-F90F-4796-A0B0-E27BA8A102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B555-E15E-49D9-9501-E77FD3542EE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54C8C-F90F-4796-A0B0-E27BA8A102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B555-E15E-49D9-9501-E77FD3542EE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54C8C-F90F-4796-A0B0-E27BA8A102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B555-E15E-49D9-9501-E77FD3542EE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54C8C-F90F-4796-A0B0-E27BA8A102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6B555-E15E-49D9-9501-E77FD3542EE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54C8C-F90F-4796-A0B0-E27BA8A102A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image" Target="../media/image3.png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2.png"/><Relationship Id="rId4" Type="http://schemas.openxmlformats.org/officeDocument/2006/relationships/tags" Target="../tags/tag3.xml"/><Relationship Id="rId3" Type="http://schemas.openxmlformats.org/officeDocument/2006/relationships/image" Target="../media/image1.png"/><Relationship Id="rId2" Type="http://schemas.openxmlformats.org/officeDocument/2006/relationships/tags" Target="../tags/tag2.xml"/><Relationship Id="rId14" Type="http://schemas.openxmlformats.org/officeDocument/2006/relationships/notesSlide" Target="../notesSlides/notesSlide1.xml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chart" Target="../charts/chart4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jpeg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7.jpeg"/><Relationship Id="rId2" Type="http://schemas.openxmlformats.org/officeDocument/2006/relationships/tags" Target="../tags/tag14.xml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9.png"/><Relationship Id="rId2" Type="http://schemas.openxmlformats.org/officeDocument/2006/relationships/tags" Target="../tags/tag15.xml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24.xml"/><Relationship Id="rId8" Type="http://schemas.openxmlformats.org/officeDocument/2006/relationships/image" Target="../media/image20.jpeg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6" Type="http://schemas.openxmlformats.org/officeDocument/2006/relationships/notesSlide" Target="../notesSlides/notesSlide18.xml"/><Relationship Id="rId15" Type="http://schemas.openxmlformats.org/officeDocument/2006/relationships/slideLayout" Target="../slideLayouts/slideLayout7.xml"/><Relationship Id="rId14" Type="http://schemas.openxmlformats.org/officeDocument/2006/relationships/tags" Target="../tags/tag29.xml"/><Relationship Id="rId13" Type="http://schemas.openxmlformats.org/officeDocument/2006/relationships/tags" Target="../tags/tag28.xml"/><Relationship Id="rId12" Type="http://schemas.openxmlformats.org/officeDocument/2006/relationships/tags" Target="../tags/tag27.xml"/><Relationship Id="rId11" Type="http://schemas.openxmlformats.org/officeDocument/2006/relationships/tags" Target="../tags/tag26.xml"/><Relationship Id="rId10" Type="http://schemas.openxmlformats.org/officeDocument/2006/relationships/tags" Target="../tags/tag25.xml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chart" Target="../charts/chart5.xml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.png"/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chart" Target="../charts/chart6.xml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2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3" Type="http://schemas.openxmlformats.org/officeDocument/2006/relationships/image" Target="../media/image2.png"/><Relationship Id="rId2" Type="http://schemas.openxmlformats.org/officeDocument/2006/relationships/chart" Target="../charts/chart10.xml"/><Relationship Id="rId1" Type="http://schemas.openxmlformats.org/officeDocument/2006/relationships/chart" Target="../charts/char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38.xml"/><Relationship Id="rId8" Type="http://schemas.openxmlformats.org/officeDocument/2006/relationships/tags" Target="../tags/tag37.xml"/><Relationship Id="rId7" Type="http://schemas.openxmlformats.org/officeDocument/2006/relationships/tags" Target="../tags/tag36.xml"/><Relationship Id="rId6" Type="http://schemas.openxmlformats.org/officeDocument/2006/relationships/tags" Target="../tags/tag35.xml"/><Relationship Id="rId5" Type="http://schemas.openxmlformats.org/officeDocument/2006/relationships/image" Target="../media/image2.png"/><Relationship Id="rId4" Type="http://schemas.openxmlformats.org/officeDocument/2006/relationships/tags" Target="../tags/tag34.xml"/><Relationship Id="rId3" Type="http://schemas.openxmlformats.org/officeDocument/2006/relationships/image" Target="../media/image1.png"/><Relationship Id="rId2" Type="http://schemas.openxmlformats.org/officeDocument/2006/relationships/tags" Target="../tags/tag33.xml"/><Relationship Id="rId12" Type="http://schemas.openxmlformats.org/officeDocument/2006/relationships/notesSlide" Target="../notesSlides/notesSlide25.xml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39.xml"/><Relationship Id="rId1" Type="http://schemas.openxmlformats.org/officeDocument/2006/relationships/tags" Target="../tags/tag32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tags" Target="../tags/tag13.xml"/><Relationship Id="rId7" Type="http://schemas.openxmlformats.org/officeDocument/2006/relationships/tags" Target="../tags/tag12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image" Target="../media/image2.png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2" Type="http://schemas.openxmlformats.org/officeDocument/2006/relationships/notesSlide" Target="../notesSlides/notesSlide4.xml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10.png"/><Relationship Id="rId1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jpe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矩形 4"/>
          <p:cNvSpPr/>
          <p:nvPr>
            <p:custDataLst>
              <p:tags r:id="rId1"/>
            </p:custDataLst>
          </p:nvPr>
        </p:nvSpPr>
        <p:spPr>
          <a:xfrm>
            <a:off x="156411" y="168442"/>
            <a:ext cx="11839073" cy="6593305"/>
          </a:xfrm>
          <a:prstGeom prst="rect">
            <a:avLst/>
          </a:prstGeom>
          <a:noFill/>
          <a:ln w="28575">
            <a:solidFill>
              <a:srgbClr val="4AFB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PA_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54174" y="-319589"/>
            <a:ext cx="11995485" cy="7497178"/>
          </a:xfrm>
          <a:prstGeom prst="rect">
            <a:avLst/>
          </a:prstGeom>
        </p:spPr>
      </p:pic>
      <p:pic>
        <p:nvPicPr>
          <p:cNvPr id="7" name="PA_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-3741821" y="3618733"/>
            <a:ext cx="7860632" cy="4912895"/>
          </a:xfrm>
          <a:prstGeom prst="rect">
            <a:avLst/>
          </a:prstGeom>
        </p:spPr>
      </p:pic>
      <p:pic>
        <p:nvPicPr>
          <p:cNvPr id="8" name="PA_图片 7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/>
          <a:stretch>
            <a:fillRect/>
          </a:stretch>
        </p:blipFill>
        <p:spPr>
          <a:xfrm flipH="1">
            <a:off x="8017043" y="69424"/>
            <a:ext cx="7860632" cy="4912895"/>
          </a:xfrm>
          <a:prstGeom prst="rect">
            <a:avLst/>
          </a:prstGeom>
        </p:spPr>
      </p:pic>
      <p:pic>
        <p:nvPicPr>
          <p:cNvPr id="9" name="PA_图片 8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156411" y="475247"/>
            <a:ext cx="10058400" cy="6286500"/>
          </a:xfrm>
          <a:prstGeom prst="rect">
            <a:avLst/>
          </a:prstGeom>
        </p:spPr>
      </p:pic>
      <p:sp>
        <p:nvSpPr>
          <p:cNvPr id="10" name="PA_文本框 9"/>
          <p:cNvSpPr txBox="1"/>
          <p:nvPr>
            <p:custDataLst>
              <p:tags r:id="rId9"/>
            </p:custDataLst>
          </p:nvPr>
        </p:nvSpPr>
        <p:spPr>
          <a:xfrm>
            <a:off x="7925813" y="1544832"/>
            <a:ext cx="2616101" cy="414472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5800" b="1" dirty="0">
                <a:solidFill>
                  <a:srgbClr val="4AFB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未来</a:t>
            </a:r>
            <a:endParaRPr lang="zh-CN" altLang="en-US" sz="15800" b="1" dirty="0">
              <a:solidFill>
                <a:srgbClr val="4AFB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PA_文本框 10"/>
          <p:cNvSpPr txBox="1"/>
          <p:nvPr>
            <p:custDataLst>
              <p:tags r:id="rId10"/>
            </p:custDataLst>
          </p:nvPr>
        </p:nvSpPr>
        <p:spPr>
          <a:xfrm>
            <a:off x="294066" y="377315"/>
            <a:ext cx="841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4AFBF8"/>
                </a:solidFill>
                <a:cs typeface="+mn-ea"/>
                <a:sym typeface="+mn-lt"/>
              </a:rPr>
              <a:t>LOGO</a:t>
            </a:r>
            <a:endParaRPr lang="zh-CN" altLang="en-US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sp>
        <p:nvSpPr>
          <p:cNvPr id="12" name="PA_文本框 11"/>
          <p:cNvSpPr txBox="1"/>
          <p:nvPr>
            <p:custDataLst>
              <p:tags r:id="rId11"/>
            </p:custDataLst>
          </p:nvPr>
        </p:nvSpPr>
        <p:spPr>
          <a:xfrm>
            <a:off x="2075115" y="949490"/>
            <a:ext cx="7983286" cy="30777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科技新时代 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 创新赢未来  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PA_等腰三角形 13"/>
          <p:cNvSpPr/>
          <p:nvPr>
            <p:custDataLst>
              <p:tags r:id="rId12"/>
            </p:custDataLst>
          </p:nvPr>
        </p:nvSpPr>
        <p:spPr>
          <a:xfrm rot="10800000">
            <a:off x="5946442" y="6398794"/>
            <a:ext cx="277895" cy="114297"/>
          </a:xfrm>
          <a:prstGeom prst="triangle">
            <a:avLst/>
          </a:prstGeom>
          <a:noFill/>
          <a:ln>
            <a:solidFill>
              <a:srgbClr val="4AFB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4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/4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9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  <p:animEffect filter="circle(in)">
                                      <p:cBhvr>
                                        <p:cTn id="11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6411" y="168442"/>
            <a:ext cx="11839073" cy="6593305"/>
          </a:xfrm>
          <a:prstGeom prst="rect">
            <a:avLst/>
          </a:prstGeom>
          <a:noFill/>
          <a:ln w="28575">
            <a:solidFill>
              <a:srgbClr val="4AFB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741821" y="3618733"/>
            <a:ext cx="7860632" cy="49128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017043" y="69424"/>
            <a:ext cx="7860632" cy="491289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3434291"/>
            <a:ext cx="12192000" cy="3567946"/>
          </a:xfrm>
          <a:prstGeom prst="rect">
            <a:avLst/>
          </a:prstGeom>
          <a:solidFill>
            <a:srgbClr val="4AFBF8"/>
          </a:solidFill>
          <a:ln>
            <a:noFill/>
          </a:ln>
          <a:effectLst>
            <a:outerShdw blurRad="127000" sx="101000" sy="101000" algn="ctr" rotWithShape="0">
              <a:srgbClr val="D5D7D5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49306" y="1442131"/>
            <a:ext cx="3093388" cy="4262211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022220" y="1810886"/>
            <a:ext cx="2558126" cy="3524702"/>
          </a:xfrm>
          <a:prstGeom prst="rect">
            <a:avLst/>
          </a:prstGeom>
          <a:solidFill>
            <a:srgbClr val="F9FAFB"/>
          </a:solidFill>
          <a:ln>
            <a:noFill/>
          </a:ln>
          <a:effectLst>
            <a:outerShdw blurRad="254000" dist="38100" dir="5400000" algn="t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Freeform 95"/>
          <p:cNvSpPr>
            <a:spLocks noEditPoints="1"/>
          </p:cNvSpPr>
          <p:nvPr/>
        </p:nvSpPr>
        <p:spPr bwMode="auto">
          <a:xfrm>
            <a:off x="8998532" y="2375140"/>
            <a:ext cx="605503" cy="599897"/>
          </a:xfrm>
          <a:custGeom>
            <a:avLst/>
            <a:gdLst>
              <a:gd name="T0" fmla="*/ 1495 w 1495"/>
              <a:gd name="T1" fmla="*/ 748 h 1482"/>
              <a:gd name="T2" fmla="*/ 1276 w 1495"/>
              <a:gd name="T3" fmla="*/ 219 h 1482"/>
              <a:gd name="T4" fmla="*/ 748 w 1495"/>
              <a:gd name="T5" fmla="*/ 0 h 1482"/>
              <a:gd name="T6" fmla="*/ 219 w 1495"/>
              <a:gd name="T7" fmla="*/ 219 h 1482"/>
              <a:gd name="T8" fmla="*/ 0 w 1495"/>
              <a:gd name="T9" fmla="*/ 748 h 1482"/>
              <a:gd name="T10" fmla="*/ 0 w 1495"/>
              <a:gd name="T11" fmla="*/ 1101 h 1482"/>
              <a:gd name="T12" fmla="*/ 363 w 1495"/>
              <a:gd name="T13" fmla="*/ 1464 h 1482"/>
              <a:gd name="T14" fmla="*/ 406 w 1495"/>
              <a:gd name="T15" fmla="*/ 1421 h 1482"/>
              <a:gd name="T16" fmla="*/ 406 w 1495"/>
              <a:gd name="T17" fmla="*/ 782 h 1482"/>
              <a:gd name="T18" fmla="*/ 363 w 1495"/>
              <a:gd name="T19" fmla="*/ 739 h 1482"/>
              <a:gd name="T20" fmla="*/ 86 w 1495"/>
              <a:gd name="T21" fmla="*/ 867 h 1482"/>
              <a:gd name="T22" fmla="*/ 86 w 1495"/>
              <a:gd name="T23" fmla="*/ 748 h 1482"/>
              <a:gd name="T24" fmla="*/ 748 w 1495"/>
              <a:gd name="T25" fmla="*/ 86 h 1482"/>
              <a:gd name="T26" fmla="*/ 1409 w 1495"/>
              <a:gd name="T27" fmla="*/ 748 h 1482"/>
              <a:gd name="T28" fmla="*/ 1410 w 1495"/>
              <a:gd name="T29" fmla="*/ 756 h 1482"/>
              <a:gd name="T30" fmla="*/ 1409 w 1495"/>
              <a:gd name="T31" fmla="*/ 765 h 1482"/>
              <a:gd name="T32" fmla="*/ 1409 w 1495"/>
              <a:gd name="T33" fmla="*/ 884 h 1482"/>
              <a:gd name="T34" fmla="*/ 1132 w 1495"/>
              <a:gd name="T35" fmla="*/ 756 h 1482"/>
              <a:gd name="T36" fmla="*/ 1089 w 1495"/>
              <a:gd name="T37" fmla="*/ 799 h 1482"/>
              <a:gd name="T38" fmla="*/ 1089 w 1495"/>
              <a:gd name="T39" fmla="*/ 1438 h 1482"/>
              <a:gd name="T40" fmla="*/ 1132 w 1495"/>
              <a:gd name="T41" fmla="*/ 1482 h 1482"/>
              <a:gd name="T42" fmla="*/ 1495 w 1495"/>
              <a:gd name="T43" fmla="*/ 1119 h 1482"/>
              <a:gd name="T44" fmla="*/ 1495 w 1495"/>
              <a:gd name="T45" fmla="*/ 765 h 1482"/>
              <a:gd name="T46" fmla="*/ 1494 w 1495"/>
              <a:gd name="T47" fmla="*/ 756 h 1482"/>
              <a:gd name="T48" fmla="*/ 1495 w 1495"/>
              <a:gd name="T49" fmla="*/ 748 h 1482"/>
              <a:gd name="T50" fmla="*/ 319 w 1495"/>
              <a:gd name="T51" fmla="*/ 828 h 1482"/>
              <a:gd name="T52" fmla="*/ 319 w 1495"/>
              <a:gd name="T53" fmla="*/ 1374 h 1482"/>
              <a:gd name="T54" fmla="*/ 86 w 1495"/>
              <a:gd name="T55" fmla="*/ 1101 h 1482"/>
              <a:gd name="T56" fmla="*/ 319 w 1495"/>
              <a:gd name="T57" fmla="*/ 828 h 1482"/>
              <a:gd name="T58" fmla="*/ 1176 w 1495"/>
              <a:gd name="T59" fmla="*/ 1392 h 1482"/>
              <a:gd name="T60" fmla="*/ 1176 w 1495"/>
              <a:gd name="T61" fmla="*/ 846 h 1482"/>
              <a:gd name="T62" fmla="*/ 1409 w 1495"/>
              <a:gd name="T63" fmla="*/ 1119 h 1482"/>
              <a:gd name="T64" fmla="*/ 1176 w 1495"/>
              <a:gd name="T65" fmla="*/ 1392 h 1482"/>
              <a:gd name="T66" fmla="*/ 1176 w 1495"/>
              <a:gd name="T67" fmla="*/ 1392 h 1482"/>
              <a:gd name="T68" fmla="*/ 1176 w 1495"/>
              <a:gd name="T69" fmla="*/ 1392 h 1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95" h="1482">
                <a:moveTo>
                  <a:pt x="1495" y="748"/>
                </a:moveTo>
                <a:cubicBezTo>
                  <a:pt x="1495" y="548"/>
                  <a:pt x="1417" y="360"/>
                  <a:pt x="1276" y="219"/>
                </a:cubicBezTo>
                <a:cubicBezTo>
                  <a:pt x="1135" y="78"/>
                  <a:pt x="947" y="0"/>
                  <a:pt x="748" y="0"/>
                </a:cubicBezTo>
                <a:cubicBezTo>
                  <a:pt x="548" y="0"/>
                  <a:pt x="360" y="78"/>
                  <a:pt x="219" y="219"/>
                </a:cubicBezTo>
                <a:cubicBezTo>
                  <a:pt x="78" y="360"/>
                  <a:pt x="0" y="548"/>
                  <a:pt x="0" y="748"/>
                </a:cubicBezTo>
                <a:cubicBezTo>
                  <a:pt x="0" y="1101"/>
                  <a:pt x="0" y="1101"/>
                  <a:pt x="0" y="1101"/>
                </a:cubicBezTo>
                <a:cubicBezTo>
                  <a:pt x="0" y="1301"/>
                  <a:pt x="163" y="1464"/>
                  <a:pt x="363" y="1464"/>
                </a:cubicBezTo>
                <a:cubicBezTo>
                  <a:pt x="387" y="1464"/>
                  <a:pt x="406" y="1445"/>
                  <a:pt x="406" y="1421"/>
                </a:cubicBezTo>
                <a:cubicBezTo>
                  <a:pt x="406" y="782"/>
                  <a:pt x="406" y="782"/>
                  <a:pt x="406" y="782"/>
                </a:cubicBezTo>
                <a:cubicBezTo>
                  <a:pt x="406" y="758"/>
                  <a:pt x="387" y="739"/>
                  <a:pt x="363" y="739"/>
                </a:cubicBezTo>
                <a:cubicBezTo>
                  <a:pt x="252" y="739"/>
                  <a:pt x="153" y="788"/>
                  <a:pt x="86" y="867"/>
                </a:cubicBezTo>
                <a:cubicBezTo>
                  <a:pt x="86" y="748"/>
                  <a:pt x="86" y="748"/>
                  <a:pt x="86" y="748"/>
                </a:cubicBezTo>
                <a:cubicBezTo>
                  <a:pt x="86" y="383"/>
                  <a:pt x="383" y="86"/>
                  <a:pt x="748" y="86"/>
                </a:cubicBezTo>
                <a:cubicBezTo>
                  <a:pt x="1112" y="86"/>
                  <a:pt x="1409" y="383"/>
                  <a:pt x="1409" y="748"/>
                </a:cubicBezTo>
                <a:cubicBezTo>
                  <a:pt x="1409" y="750"/>
                  <a:pt x="1409" y="753"/>
                  <a:pt x="1410" y="756"/>
                </a:cubicBezTo>
                <a:cubicBezTo>
                  <a:pt x="1409" y="759"/>
                  <a:pt x="1409" y="762"/>
                  <a:pt x="1409" y="765"/>
                </a:cubicBezTo>
                <a:cubicBezTo>
                  <a:pt x="1409" y="884"/>
                  <a:pt x="1409" y="884"/>
                  <a:pt x="1409" y="884"/>
                </a:cubicBezTo>
                <a:cubicBezTo>
                  <a:pt x="1342" y="806"/>
                  <a:pt x="1243" y="756"/>
                  <a:pt x="1132" y="756"/>
                </a:cubicBezTo>
                <a:cubicBezTo>
                  <a:pt x="1108" y="756"/>
                  <a:pt x="1089" y="775"/>
                  <a:pt x="1089" y="799"/>
                </a:cubicBezTo>
                <a:cubicBezTo>
                  <a:pt x="1089" y="1438"/>
                  <a:pt x="1089" y="1438"/>
                  <a:pt x="1089" y="1438"/>
                </a:cubicBezTo>
                <a:cubicBezTo>
                  <a:pt x="1089" y="1462"/>
                  <a:pt x="1108" y="1482"/>
                  <a:pt x="1132" y="1482"/>
                </a:cubicBezTo>
                <a:cubicBezTo>
                  <a:pt x="1332" y="1482"/>
                  <a:pt x="1495" y="1319"/>
                  <a:pt x="1495" y="1119"/>
                </a:cubicBezTo>
                <a:cubicBezTo>
                  <a:pt x="1495" y="765"/>
                  <a:pt x="1495" y="765"/>
                  <a:pt x="1495" y="765"/>
                </a:cubicBezTo>
                <a:cubicBezTo>
                  <a:pt x="1495" y="762"/>
                  <a:pt x="1495" y="759"/>
                  <a:pt x="1494" y="756"/>
                </a:cubicBezTo>
                <a:cubicBezTo>
                  <a:pt x="1495" y="753"/>
                  <a:pt x="1495" y="750"/>
                  <a:pt x="1495" y="748"/>
                </a:cubicBezTo>
                <a:close/>
                <a:moveTo>
                  <a:pt x="319" y="828"/>
                </a:moveTo>
                <a:cubicBezTo>
                  <a:pt x="319" y="1374"/>
                  <a:pt x="319" y="1374"/>
                  <a:pt x="319" y="1374"/>
                </a:cubicBezTo>
                <a:cubicBezTo>
                  <a:pt x="188" y="1354"/>
                  <a:pt x="86" y="1239"/>
                  <a:pt x="86" y="1101"/>
                </a:cubicBezTo>
                <a:cubicBezTo>
                  <a:pt x="86" y="964"/>
                  <a:pt x="188" y="849"/>
                  <a:pt x="319" y="828"/>
                </a:cubicBezTo>
                <a:close/>
                <a:moveTo>
                  <a:pt x="1176" y="1392"/>
                </a:moveTo>
                <a:cubicBezTo>
                  <a:pt x="1176" y="846"/>
                  <a:pt x="1176" y="846"/>
                  <a:pt x="1176" y="846"/>
                </a:cubicBezTo>
                <a:cubicBezTo>
                  <a:pt x="1308" y="867"/>
                  <a:pt x="1409" y="981"/>
                  <a:pt x="1409" y="1119"/>
                </a:cubicBezTo>
                <a:cubicBezTo>
                  <a:pt x="1409" y="1257"/>
                  <a:pt x="1308" y="1371"/>
                  <a:pt x="1176" y="1392"/>
                </a:cubicBezTo>
                <a:close/>
                <a:moveTo>
                  <a:pt x="1176" y="1392"/>
                </a:moveTo>
                <a:cubicBezTo>
                  <a:pt x="1176" y="1392"/>
                  <a:pt x="1176" y="1392"/>
                  <a:pt x="1176" y="1392"/>
                </a:cubicBezTo>
              </a:path>
            </a:pathLst>
          </a:custGeom>
          <a:solidFill>
            <a:srgbClr val="4AFBF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Group 155"/>
          <p:cNvGrpSpPr>
            <a:grpSpLocks noChangeAspect="1"/>
          </p:cNvGrpSpPr>
          <p:nvPr/>
        </p:nvGrpSpPr>
        <p:grpSpPr bwMode="auto">
          <a:xfrm>
            <a:off x="5682791" y="2118935"/>
            <a:ext cx="826418" cy="684605"/>
            <a:chOff x="2702" y="2322"/>
            <a:chExt cx="338" cy="280"/>
          </a:xfrm>
          <a:solidFill>
            <a:srgbClr val="4AFBF8"/>
          </a:solidFill>
        </p:grpSpPr>
        <p:sp>
          <p:nvSpPr>
            <p:cNvPr id="10" name="Freeform 156"/>
            <p:cNvSpPr>
              <a:spLocks noEditPoints="1"/>
            </p:cNvSpPr>
            <p:nvPr/>
          </p:nvSpPr>
          <p:spPr bwMode="auto">
            <a:xfrm>
              <a:off x="2702" y="2322"/>
              <a:ext cx="338" cy="275"/>
            </a:xfrm>
            <a:custGeom>
              <a:avLst/>
              <a:gdLst>
                <a:gd name="T0" fmla="*/ 1538 w 1561"/>
                <a:gd name="T1" fmla="*/ 352 h 1268"/>
                <a:gd name="T2" fmla="*/ 1132 w 1561"/>
                <a:gd name="T3" fmla="*/ 223 h 1268"/>
                <a:gd name="T4" fmla="*/ 1122 w 1561"/>
                <a:gd name="T5" fmla="*/ 182 h 1268"/>
                <a:gd name="T6" fmla="*/ 892 w 1561"/>
                <a:gd name="T7" fmla="*/ 0 h 1268"/>
                <a:gd name="T8" fmla="*/ 668 w 1561"/>
                <a:gd name="T9" fmla="*/ 0 h 1268"/>
                <a:gd name="T10" fmla="*/ 438 w 1561"/>
                <a:gd name="T11" fmla="*/ 182 h 1268"/>
                <a:gd name="T12" fmla="*/ 429 w 1561"/>
                <a:gd name="T13" fmla="*/ 223 h 1268"/>
                <a:gd name="T14" fmla="*/ 23 w 1561"/>
                <a:gd name="T15" fmla="*/ 352 h 1268"/>
                <a:gd name="T16" fmla="*/ 0 w 1561"/>
                <a:gd name="T17" fmla="*/ 390 h 1268"/>
                <a:gd name="T18" fmla="*/ 0 w 1561"/>
                <a:gd name="T19" fmla="*/ 899 h 1268"/>
                <a:gd name="T20" fmla="*/ 370 w 1561"/>
                <a:gd name="T21" fmla="*/ 1268 h 1268"/>
                <a:gd name="T22" fmla="*/ 413 w 1561"/>
                <a:gd name="T23" fmla="*/ 1225 h 1268"/>
                <a:gd name="T24" fmla="*/ 370 w 1561"/>
                <a:gd name="T25" fmla="*/ 1182 h 1268"/>
                <a:gd name="T26" fmla="*/ 86 w 1561"/>
                <a:gd name="T27" fmla="*/ 899 h 1268"/>
                <a:gd name="T28" fmla="*/ 86 w 1561"/>
                <a:gd name="T29" fmla="*/ 417 h 1268"/>
                <a:gd name="T30" fmla="*/ 472 w 1561"/>
                <a:gd name="T31" fmla="*/ 303 h 1268"/>
                <a:gd name="T32" fmla="*/ 507 w 1561"/>
                <a:gd name="T33" fmla="*/ 271 h 1268"/>
                <a:gd name="T34" fmla="*/ 523 w 1561"/>
                <a:gd name="T35" fmla="*/ 202 h 1268"/>
                <a:gd name="T36" fmla="*/ 668 w 1561"/>
                <a:gd name="T37" fmla="*/ 86 h 1268"/>
                <a:gd name="T38" fmla="*/ 892 w 1561"/>
                <a:gd name="T39" fmla="*/ 86 h 1268"/>
                <a:gd name="T40" fmla="*/ 1038 w 1561"/>
                <a:gd name="T41" fmla="*/ 202 h 1268"/>
                <a:gd name="T42" fmla="*/ 1054 w 1561"/>
                <a:gd name="T43" fmla="*/ 271 h 1268"/>
                <a:gd name="T44" fmla="*/ 1089 w 1561"/>
                <a:gd name="T45" fmla="*/ 303 h 1268"/>
                <a:gd name="T46" fmla="*/ 1474 w 1561"/>
                <a:gd name="T47" fmla="*/ 417 h 1268"/>
                <a:gd name="T48" fmla="*/ 1474 w 1561"/>
                <a:gd name="T49" fmla="*/ 899 h 1268"/>
                <a:gd name="T50" fmla="*/ 1191 w 1561"/>
                <a:gd name="T51" fmla="*/ 1182 h 1268"/>
                <a:gd name="T52" fmla="*/ 1148 w 1561"/>
                <a:gd name="T53" fmla="*/ 1225 h 1268"/>
                <a:gd name="T54" fmla="*/ 1191 w 1561"/>
                <a:gd name="T55" fmla="*/ 1268 h 1268"/>
                <a:gd name="T56" fmla="*/ 1561 w 1561"/>
                <a:gd name="T57" fmla="*/ 899 h 1268"/>
                <a:gd name="T58" fmla="*/ 1561 w 1561"/>
                <a:gd name="T59" fmla="*/ 390 h 1268"/>
                <a:gd name="T60" fmla="*/ 1538 w 1561"/>
                <a:gd name="T61" fmla="*/ 352 h 1268"/>
                <a:gd name="T62" fmla="*/ 1538 w 1561"/>
                <a:gd name="T63" fmla="*/ 352 h 1268"/>
                <a:gd name="T64" fmla="*/ 1538 w 1561"/>
                <a:gd name="T65" fmla="*/ 352 h 1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61" h="1268">
                  <a:moveTo>
                    <a:pt x="1538" y="352"/>
                  </a:moveTo>
                  <a:cubicBezTo>
                    <a:pt x="1531" y="348"/>
                    <a:pt x="1381" y="270"/>
                    <a:pt x="1132" y="223"/>
                  </a:cubicBezTo>
                  <a:cubicBezTo>
                    <a:pt x="1122" y="182"/>
                    <a:pt x="1122" y="182"/>
                    <a:pt x="1122" y="182"/>
                  </a:cubicBezTo>
                  <a:cubicBezTo>
                    <a:pt x="1097" y="75"/>
                    <a:pt x="1003" y="0"/>
                    <a:pt x="892" y="0"/>
                  </a:cubicBezTo>
                  <a:cubicBezTo>
                    <a:pt x="668" y="0"/>
                    <a:pt x="668" y="0"/>
                    <a:pt x="668" y="0"/>
                  </a:cubicBezTo>
                  <a:cubicBezTo>
                    <a:pt x="558" y="0"/>
                    <a:pt x="464" y="75"/>
                    <a:pt x="438" y="182"/>
                  </a:cubicBezTo>
                  <a:cubicBezTo>
                    <a:pt x="429" y="223"/>
                    <a:pt x="429" y="223"/>
                    <a:pt x="429" y="223"/>
                  </a:cubicBezTo>
                  <a:cubicBezTo>
                    <a:pt x="179" y="270"/>
                    <a:pt x="29" y="348"/>
                    <a:pt x="23" y="352"/>
                  </a:cubicBezTo>
                  <a:cubicBezTo>
                    <a:pt x="9" y="359"/>
                    <a:pt x="0" y="374"/>
                    <a:pt x="0" y="390"/>
                  </a:cubicBezTo>
                  <a:cubicBezTo>
                    <a:pt x="0" y="899"/>
                    <a:pt x="0" y="899"/>
                    <a:pt x="0" y="899"/>
                  </a:cubicBezTo>
                  <a:cubicBezTo>
                    <a:pt x="0" y="1102"/>
                    <a:pt x="166" y="1268"/>
                    <a:pt x="370" y="1268"/>
                  </a:cubicBezTo>
                  <a:cubicBezTo>
                    <a:pt x="394" y="1268"/>
                    <a:pt x="413" y="1249"/>
                    <a:pt x="413" y="1225"/>
                  </a:cubicBezTo>
                  <a:cubicBezTo>
                    <a:pt x="413" y="1201"/>
                    <a:pt x="394" y="1182"/>
                    <a:pt x="370" y="1182"/>
                  </a:cubicBezTo>
                  <a:cubicBezTo>
                    <a:pt x="214" y="1182"/>
                    <a:pt x="86" y="1055"/>
                    <a:pt x="86" y="899"/>
                  </a:cubicBezTo>
                  <a:cubicBezTo>
                    <a:pt x="86" y="417"/>
                    <a:pt x="86" y="417"/>
                    <a:pt x="86" y="417"/>
                  </a:cubicBezTo>
                  <a:cubicBezTo>
                    <a:pt x="138" y="393"/>
                    <a:pt x="275" y="337"/>
                    <a:pt x="472" y="303"/>
                  </a:cubicBezTo>
                  <a:cubicBezTo>
                    <a:pt x="489" y="300"/>
                    <a:pt x="503" y="287"/>
                    <a:pt x="507" y="271"/>
                  </a:cubicBezTo>
                  <a:cubicBezTo>
                    <a:pt x="523" y="202"/>
                    <a:pt x="523" y="202"/>
                    <a:pt x="523" y="202"/>
                  </a:cubicBezTo>
                  <a:cubicBezTo>
                    <a:pt x="539" y="134"/>
                    <a:pt x="598" y="86"/>
                    <a:pt x="668" y="86"/>
                  </a:cubicBezTo>
                  <a:cubicBezTo>
                    <a:pt x="892" y="86"/>
                    <a:pt x="892" y="86"/>
                    <a:pt x="892" y="86"/>
                  </a:cubicBezTo>
                  <a:cubicBezTo>
                    <a:pt x="962" y="86"/>
                    <a:pt x="1022" y="134"/>
                    <a:pt x="1038" y="202"/>
                  </a:cubicBezTo>
                  <a:cubicBezTo>
                    <a:pt x="1054" y="271"/>
                    <a:pt x="1054" y="271"/>
                    <a:pt x="1054" y="271"/>
                  </a:cubicBezTo>
                  <a:cubicBezTo>
                    <a:pt x="1058" y="288"/>
                    <a:pt x="1072" y="300"/>
                    <a:pt x="1089" y="303"/>
                  </a:cubicBezTo>
                  <a:cubicBezTo>
                    <a:pt x="1285" y="337"/>
                    <a:pt x="1422" y="393"/>
                    <a:pt x="1474" y="417"/>
                  </a:cubicBezTo>
                  <a:cubicBezTo>
                    <a:pt x="1474" y="899"/>
                    <a:pt x="1474" y="899"/>
                    <a:pt x="1474" y="899"/>
                  </a:cubicBezTo>
                  <a:cubicBezTo>
                    <a:pt x="1474" y="1055"/>
                    <a:pt x="1347" y="1182"/>
                    <a:pt x="1191" y="1182"/>
                  </a:cubicBezTo>
                  <a:cubicBezTo>
                    <a:pt x="1167" y="1182"/>
                    <a:pt x="1148" y="1201"/>
                    <a:pt x="1148" y="1225"/>
                  </a:cubicBezTo>
                  <a:cubicBezTo>
                    <a:pt x="1148" y="1249"/>
                    <a:pt x="1167" y="1268"/>
                    <a:pt x="1191" y="1268"/>
                  </a:cubicBezTo>
                  <a:cubicBezTo>
                    <a:pt x="1395" y="1268"/>
                    <a:pt x="1561" y="1103"/>
                    <a:pt x="1561" y="899"/>
                  </a:cubicBezTo>
                  <a:cubicBezTo>
                    <a:pt x="1561" y="390"/>
                    <a:pt x="1561" y="390"/>
                    <a:pt x="1561" y="390"/>
                  </a:cubicBezTo>
                  <a:cubicBezTo>
                    <a:pt x="1561" y="374"/>
                    <a:pt x="1552" y="359"/>
                    <a:pt x="1538" y="352"/>
                  </a:cubicBezTo>
                  <a:close/>
                  <a:moveTo>
                    <a:pt x="1538" y="352"/>
                  </a:moveTo>
                  <a:cubicBezTo>
                    <a:pt x="1538" y="352"/>
                    <a:pt x="1538" y="352"/>
                    <a:pt x="1538" y="35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157"/>
            <p:cNvSpPr>
              <a:spLocks noEditPoints="1"/>
            </p:cNvSpPr>
            <p:nvPr/>
          </p:nvSpPr>
          <p:spPr bwMode="auto">
            <a:xfrm>
              <a:off x="2722" y="2351"/>
              <a:ext cx="52" cy="28"/>
            </a:xfrm>
            <a:custGeom>
              <a:avLst/>
              <a:gdLst>
                <a:gd name="T0" fmla="*/ 48 w 241"/>
                <a:gd name="T1" fmla="*/ 131 h 131"/>
                <a:gd name="T2" fmla="*/ 62 w 241"/>
                <a:gd name="T3" fmla="*/ 129 h 131"/>
                <a:gd name="T4" fmla="*/ 204 w 241"/>
                <a:gd name="T5" fmla="*/ 89 h 131"/>
                <a:gd name="T6" fmla="*/ 236 w 241"/>
                <a:gd name="T7" fmla="*/ 37 h 131"/>
                <a:gd name="T8" fmla="*/ 184 w 241"/>
                <a:gd name="T9" fmla="*/ 5 h 131"/>
                <a:gd name="T10" fmla="*/ 35 w 241"/>
                <a:gd name="T11" fmla="*/ 47 h 131"/>
                <a:gd name="T12" fmla="*/ 7 w 241"/>
                <a:gd name="T13" fmla="*/ 102 h 131"/>
                <a:gd name="T14" fmla="*/ 48 w 241"/>
                <a:gd name="T15" fmla="*/ 131 h 131"/>
                <a:gd name="T16" fmla="*/ 48 w 241"/>
                <a:gd name="T17" fmla="*/ 131 h 131"/>
                <a:gd name="T18" fmla="*/ 48 w 241"/>
                <a:gd name="T19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1" h="131">
                  <a:moveTo>
                    <a:pt x="48" y="131"/>
                  </a:moveTo>
                  <a:cubicBezTo>
                    <a:pt x="53" y="131"/>
                    <a:pt x="57" y="131"/>
                    <a:pt x="62" y="129"/>
                  </a:cubicBezTo>
                  <a:cubicBezTo>
                    <a:pt x="107" y="114"/>
                    <a:pt x="155" y="101"/>
                    <a:pt x="204" y="89"/>
                  </a:cubicBezTo>
                  <a:cubicBezTo>
                    <a:pt x="227" y="84"/>
                    <a:pt x="241" y="60"/>
                    <a:pt x="236" y="37"/>
                  </a:cubicBezTo>
                  <a:cubicBezTo>
                    <a:pt x="230" y="14"/>
                    <a:pt x="207" y="0"/>
                    <a:pt x="184" y="5"/>
                  </a:cubicBezTo>
                  <a:cubicBezTo>
                    <a:pt x="133" y="17"/>
                    <a:pt x="83" y="32"/>
                    <a:pt x="35" y="47"/>
                  </a:cubicBezTo>
                  <a:cubicBezTo>
                    <a:pt x="12" y="55"/>
                    <a:pt x="0" y="79"/>
                    <a:pt x="7" y="102"/>
                  </a:cubicBezTo>
                  <a:cubicBezTo>
                    <a:pt x="14" y="120"/>
                    <a:pt x="31" y="131"/>
                    <a:pt x="48" y="131"/>
                  </a:cubicBezTo>
                  <a:close/>
                  <a:moveTo>
                    <a:pt x="48" y="131"/>
                  </a:moveTo>
                  <a:cubicBezTo>
                    <a:pt x="48" y="131"/>
                    <a:pt x="48" y="131"/>
                    <a:pt x="48" y="1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158"/>
            <p:cNvSpPr>
              <a:spLocks noEditPoints="1"/>
            </p:cNvSpPr>
            <p:nvPr/>
          </p:nvSpPr>
          <p:spPr bwMode="auto">
            <a:xfrm>
              <a:off x="2763" y="2387"/>
              <a:ext cx="216" cy="215"/>
            </a:xfrm>
            <a:custGeom>
              <a:avLst/>
              <a:gdLst>
                <a:gd name="T0" fmla="*/ 497 w 995"/>
                <a:gd name="T1" fmla="*/ 0 h 994"/>
                <a:gd name="T2" fmla="*/ 0 w 995"/>
                <a:gd name="T3" fmla="*/ 497 h 994"/>
                <a:gd name="T4" fmla="*/ 497 w 995"/>
                <a:gd name="T5" fmla="*/ 994 h 994"/>
                <a:gd name="T6" fmla="*/ 995 w 995"/>
                <a:gd name="T7" fmla="*/ 497 h 994"/>
                <a:gd name="T8" fmla="*/ 497 w 995"/>
                <a:gd name="T9" fmla="*/ 0 h 994"/>
                <a:gd name="T10" fmla="*/ 497 w 995"/>
                <a:gd name="T11" fmla="*/ 908 h 994"/>
                <a:gd name="T12" fmla="*/ 87 w 995"/>
                <a:gd name="T13" fmla="*/ 497 h 994"/>
                <a:gd name="T14" fmla="*/ 497 w 995"/>
                <a:gd name="T15" fmla="*/ 86 h 994"/>
                <a:gd name="T16" fmla="*/ 908 w 995"/>
                <a:gd name="T17" fmla="*/ 497 h 994"/>
                <a:gd name="T18" fmla="*/ 497 w 995"/>
                <a:gd name="T19" fmla="*/ 908 h 994"/>
                <a:gd name="T20" fmla="*/ 497 w 995"/>
                <a:gd name="T21" fmla="*/ 908 h 994"/>
                <a:gd name="T22" fmla="*/ 497 w 995"/>
                <a:gd name="T23" fmla="*/ 908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5" h="994">
                  <a:moveTo>
                    <a:pt x="497" y="0"/>
                  </a:moveTo>
                  <a:cubicBezTo>
                    <a:pt x="223" y="0"/>
                    <a:pt x="0" y="223"/>
                    <a:pt x="0" y="497"/>
                  </a:cubicBezTo>
                  <a:cubicBezTo>
                    <a:pt x="0" y="771"/>
                    <a:pt x="223" y="994"/>
                    <a:pt x="497" y="994"/>
                  </a:cubicBezTo>
                  <a:cubicBezTo>
                    <a:pt x="772" y="994"/>
                    <a:pt x="995" y="771"/>
                    <a:pt x="995" y="497"/>
                  </a:cubicBezTo>
                  <a:cubicBezTo>
                    <a:pt x="995" y="223"/>
                    <a:pt x="772" y="0"/>
                    <a:pt x="497" y="0"/>
                  </a:cubicBezTo>
                  <a:close/>
                  <a:moveTo>
                    <a:pt x="497" y="908"/>
                  </a:moveTo>
                  <a:cubicBezTo>
                    <a:pt x="271" y="908"/>
                    <a:pt x="87" y="724"/>
                    <a:pt x="87" y="497"/>
                  </a:cubicBezTo>
                  <a:cubicBezTo>
                    <a:pt x="87" y="271"/>
                    <a:pt x="271" y="86"/>
                    <a:pt x="497" y="86"/>
                  </a:cubicBezTo>
                  <a:cubicBezTo>
                    <a:pt x="724" y="86"/>
                    <a:pt x="908" y="270"/>
                    <a:pt x="908" y="497"/>
                  </a:cubicBezTo>
                  <a:cubicBezTo>
                    <a:pt x="908" y="723"/>
                    <a:pt x="724" y="908"/>
                    <a:pt x="497" y="908"/>
                  </a:cubicBezTo>
                  <a:close/>
                  <a:moveTo>
                    <a:pt x="497" y="908"/>
                  </a:moveTo>
                  <a:cubicBezTo>
                    <a:pt x="497" y="908"/>
                    <a:pt x="497" y="908"/>
                    <a:pt x="497" y="90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1612095" y="1810886"/>
            <a:ext cx="2558126" cy="3524702"/>
          </a:xfrm>
          <a:prstGeom prst="rect">
            <a:avLst/>
          </a:prstGeom>
          <a:solidFill>
            <a:srgbClr val="F9FAFB"/>
          </a:solidFill>
          <a:ln>
            <a:noFill/>
          </a:ln>
          <a:effectLst>
            <a:outerShdw blurRad="254000" dist="38100" dir="5400000" algn="t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Freeform 103"/>
          <p:cNvSpPr>
            <a:spLocks noEditPoints="1"/>
          </p:cNvSpPr>
          <p:nvPr/>
        </p:nvSpPr>
        <p:spPr bwMode="auto">
          <a:xfrm>
            <a:off x="2563022" y="2365796"/>
            <a:ext cx="655391" cy="622524"/>
          </a:xfrm>
          <a:custGeom>
            <a:avLst/>
            <a:gdLst>
              <a:gd name="T0" fmla="*/ 1546 w 1566"/>
              <a:gd name="T1" fmla="*/ 674 h 1489"/>
              <a:gd name="T2" fmla="*/ 814 w 1566"/>
              <a:gd name="T3" fmla="*/ 20 h 1489"/>
              <a:gd name="T4" fmla="*/ 810 w 1566"/>
              <a:gd name="T5" fmla="*/ 16 h 1489"/>
              <a:gd name="T6" fmla="*/ 752 w 1566"/>
              <a:gd name="T7" fmla="*/ 15 h 1489"/>
              <a:gd name="T8" fmla="*/ 19 w 1566"/>
              <a:gd name="T9" fmla="*/ 670 h 1489"/>
              <a:gd name="T10" fmla="*/ 16 w 1566"/>
              <a:gd name="T11" fmla="*/ 731 h 1489"/>
              <a:gd name="T12" fmla="*/ 48 w 1566"/>
              <a:gd name="T13" fmla="*/ 746 h 1489"/>
              <a:gd name="T14" fmla="*/ 77 w 1566"/>
              <a:gd name="T15" fmla="*/ 735 h 1489"/>
              <a:gd name="T16" fmla="*/ 209 w 1566"/>
              <a:gd name="T17" fmla="*/ 617 h 1489"/>
              <a:gd name="T18" fmla="*/ 209 w 1566"/>
              <a:gd name="T19" fmla="*/ 1380 h 1489"/>
              <a:gd name="T20" fmla="*/ 318 w 1566"/>
              <a:gd name="T21" fmla="*/ 1489 h 1489"/>
              <a:gd name="T22" fmla="*/ 549 w 1566"/>
              <a:gd name="T23" fmla="*/ 1489 h 1489"/>
              <a:gd name="T24" fmla="*/ 651 w 1566"/>
              <a:gd name="T25" fmla="*/ 1387 h 1489"/>
              <a:gd name="T26" fmla="*/ 651 w 1566"/>
              <a:gd name="T27" fmla="*/ 999 h 1489"/>
              <a:gd name="T28" fmla="*/ 666 w 1566"/>
              <a:gd name="T29" fmla="*/ 983 h 1489"/>
              <a:gd name="T30" fmla="*/ 900 w 1566"/>
              <a:gd name="T31" fmla="*/ 983 h 1489"/>
              <a:gd name="T32" fmla="*/ 915 w 1566"/>
              <a:gd name="T33" fmla="*/ 999 h 1489"/>
              <a:gd name="T34" fmla="*/ 915 w 1566"/>
              <a:gd name="T35" fmla="*/ 1387 h 1489"/>
              <a:gd name="T36" fmla="*/ 1018 w 1566"/>
              <a:gd name="T37" fmla="*/ 1489 h 1489"/>
              <a:gd name="T38" fmla="*/ 1249 w 1566"/>
              <a:gd name="T39" fmla="*/ 1489 h 1489"/>
              <a:gd name="T40" fmla="*/ 1357 w 1566"/>
              <a:gd name="T41" fmla="*/ 1353 h 1489"/>
              <a:gd name="T42" fmla="*/ 1357 w 1566"/>
              <a:gd name="T43" fmla="*/ 621 h 1489"/>
              <a:gd name="T44" fmla="*/ 1489 w 1566"/>
              <a:gd name="T45" fmla="*/ 739 h 1489"/>
              <a:gd name="T46" fmla="*/ 1518 w 1566"/>
              <a:gd name="T47" fmla="*/ 750 h 1489"/>
              <a:gd name="T48" fmla="*/ 1550 w 1566"/>
              <a:gd name="T49" fmla="*/ 735 h 1489"/>
              <a:gd name="T50" fmla="*/ 1546 w 1566"/>
              <a:gd name="T51" fmla="*/ 674 h 1489"/>
              <a:gd name="T52" fmla="*/ 1271 w 1566"/>
              <a:gd name="T53" fmla="*/ 888 h 1489"/>
              <a:gd name="T54" fmla="*/ 1271 w 1566"/>
              <a:gd name="T55" fmla="*/ 1352 h 1489"/>
              <a:gd name="T56" fmla="*/ 1248 w 1566"/>
              <a:gd name="T57" fmla="*/ 1402 h 1489"/>
              <a:gd name="T58" fmla="*/ 1017 w 1566"/>
              <a:gd name="T59" fmla="*/ 1402 h 1489"/>
              <a:gd name="T60" fmla="*/ 1001 w 1566"/>
              <a:gd name="T61" fmla="*/ 1386 h 1489"/>
              <a:gd name="T62" fmla="*/ 1001 w 1566"/>
              <a:gd name="T63" fmla="*/ 999 h 1489"/>
              <a:gd name="T64" fmla="*/ 899 w 1566"/>
              <a:gd name="T65" fmla="*/ 897 h 1489"/>
              <a:gd name="T66" fmla="*/ 666 w 1566"/>
              <a:gd name="T67" fmla="*/ 897 h 1489"/>
              <a:gd name="T68" fmla="*/ 564 w 1566"/>
              <a:gd name="T69" fmla="*/ 999 h 1489"/>
              <a:gd name="T70" fmla="*/ 564 w 1566"/>
              <a:gd name="T71" fmla="*/ 1387 h 1489"/>
              <a:gd name="T72" fmla="*/ 548 w 1566"/>
              <a:gd name="T73" fmla="*/ 1403 h 1489"/>
              <a:gd name="T74" fmla="*/ 317 w 1566"/>
              <a:gd name="T75" fmla="*/ 1403 h 1489"/>
              <a:gd name="T76" fmla="*/ 295 w 1566"/>
              <a:gd name="T77" fmla="*/ 1380 h 1489"/>
              <a:gd name="T78" fmla="*/ 295 w 1566"/>
              <a:gd name="T79" fmla="*/ 539 h 1489"/>
              <a:gd name="T80" fmla="*/ 781 w 1566"/>
              <a:gd name="T81" fmla="*/ 105 h 1489"/>
              <a:gd name="T82" fmla="*/ 1271 w 1566"/>
              <a:gd name="T83" fmla="*/ 543 h 1489"/>
              <a:gd name="T84" fmla="*/ 1271 w 1566"/>
              <a:gd name="T85" fmla="*/ 888 h 1489"/>
              <a:gd name="T86" fmla="*/ 1271 w 1566"/>
              <a:gd name="T87" fmla="*/ 888 h 1489"/>
              <a:gd name="T88" fmla="*/ 1271 w 1566"/>
              <a:gd name="T89" fmla="*/ 888 h 1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66" h="1489">
                <a:moveTo>
                  <a:pt x="1546" y="674"/>
                </a:moveTo>
                <a:cubicBezTo>
                  <a:pt x="814" y="20"/>
                  <a:pt x="814" y="20"/>
                  <a:pt x="814" y="20"/>
                </a:cubicBezTo>
                <a:cubicBezTo>
                  <a:pt x="813" y="18"/>
                  <a:pt x="812" y="17"/>
                  <a:pt x="810" y="16"/>
                </a:cubicBezTo>
                <a:cubicBezTo>
                  <a:pt x="794" y="1"/>
                  <a:pt x="769" y="0"/>
                  <a:pt x="752" y="15"/>
                </a:cubicBezTo>
                <a:cubicBezTo>
                  <a:pt x="19" y="670"/>
                  <a:pt x="19" y="670"/>
                  <a:pt x="19" y="670"/>
                </a:cubicBezTo>
                <a:cubicBezTo>
                  <a:pt x="1" y="686"/>
                  <a:pt x="0" y="713"/>
                  <a:pt x="16" y="731"/>
                </a:cubicBezTo>
                <a:cubicBezTo>
                  <a:pt x="25" y="741"/>
                  <a:pt x="36" y="746"/>
                  <a:pt x="48" y="746"/>
                </a:cubicBezTo>
                <a:cubicBezTo>
                  <a:pt x="58" y="746"/>
                  <a:pt x="69" y="742"/>
                  <a:pt x="77" y="735"/>
                </a:cubicBezTo>
                <a:cubicBezTo>
                  <a:pt x="209" y="617"/>
                  <a:pt x="209" y="617"/>
                  <a:pt x="209" y="617"/>
                </a:cubicBezTo>
                <a:cubicBezTo>
                  <a:pt x="209" y="1380"/>
                  <a:pt x="209" y="1380"/>
                  <a:pt x="209" y="1380"/>
                </a:cubicBezTo>
                <a:cubicBezTo>
                  <a:pt x="209" y="1440"/>
                  <a:pt x="258" y="1489"/>
                  <a:pt x="318" y="1489"/>
                </a:cubicBezTo>
                <a:cubicBezTo>
                  <a:pt x="549" y="1489"/>
                  <a:pt x="549" y="1489"/>
                  <a:pt x="549" y="1489"/>
                </a:cubicBezTo>
                <a:cubicBezTo>
                  <a:pt x="605" y="1489"/>
                  <a:pt x="651" y="1443"/>
                  <a:pt x="651" y="1387"/>
                </a:cubicBezTo>
                <a:cubicBezTo>
                  <a:pt x="651" y="999"/>
                  <a:pt x="651" y="999"/>
                  <a:pt x="651" y="999"/>
                </a:cubicBezTo>
                <a:cubicBezTo>
                  <a:pt x="651" y="990"/>
                  <a:pt x="658" y="983"/>
                  <a:pt x="666" y="983"/>
                </a:cubicBezTo>
                <a:cubicBezTo>
                  <a:pt x="900" y="983"/>
                  <a:pt x="900" y="983"/>
                  <a:pt x="900" y="983"/>
                </a:cubicBezTo>
                <a:cubicBezTo>
                  <a:pt x="908" y="983"/>
                  <a:pt x="915" y="990"/>
                  <a:pt x="915" y="999"/>
                </a:cubicBezTo>
                <a:cubicBezTo>
                  <a:pt x="915" y="1387"/>
                  <a:pt x="915" y="1387"/>
                  <a:pt x="915" y="1387"/>
                </a:cubicBezTo>
                <a:cubicBezTo>
                  <a:pt x="915" y="1443"/>
                  <a:pt x="961" y="1489"/>
                  <a:pt x="1018" y="1489"/>
                </a:cubicBezTo>
                <a:cubicBezTo>
                  <a:pt x="1249" y="1489"/>
                  <a:pt x="1249" y="1489"/>
                  <a:pt x="1249" y="1489"/>
                </a:cubicBezTo>
                <a:cubicBezTo>
                  <a:pt x="1309" y="1489"/>
                  <a:pt x="1357" y="1429"/>
                  <a:pt x="1357" y="1353"/>
                </a:cubicBezTo>
                <a:cubicBezTo>
                  <a:pt x="1357" y="621"/>
                  <a:pt x="1357" y="621"/>
                  <a:pt x="1357" y="621"/>
                </a:cubicBezTo>
                <a:cubicBezTo>
                  <a:pt x="1489" y="739"/>
                  <a:pt x="1489" y="739"/>
                  <a:pt x="1489" y="739"/>
                </a:cubicBezTo>
                <a:cubicBezTo>
                  <a:pt x="1498" y="746"/>
                  <a:pt x="1508" y="750"/>
                  <a:pt x="1518" y="750"/>
                </a:cubicBezTo>
                <a:cubicBezTo>
                  <a:pt x="1530" y="750"/>
                  <a:pt x="1542" y="745"/>
                  <a:pt x="1550" y="735"/>
                </a:cubicBezTo>
                <a:cubicBezTo>
                  <a:pt x="1566" y="717"/>
                  <a:pt x="1564" y="690"/>
                  <a:pt x="1546" y="674"/>
                </a:cubicBezTo>
                <a:close/>
                <a:moveTo>
                  <a:pt x="1271" y="888"/>
                </a:moveTo>
                <a:cubicBezTo>
                  <a:pt x="1271" y="1352"/>
                  <a:pt x="1271" y="1352"/>
                  <a:pt x="1271" y="1352"/>
                </a:cubicBezTo>
                <a:cubicBezTo>
                  <a:pt x="1271" y="1383"/>
                  <a:pt x="1255" y="1402"/>
                  <a:pt x="1248" y="1402"/>
                </a:cubicBezTo>
                <a:cubicBezTo>
                  <a:pt x="1017" y="1402"/>
                  <a:pt x="1017" y="1402"/>
                  <a:pt x="1017" y="1402"/>
                </a:cubicBezTo>
                <a:cubicBezTo>
                  <a:pt x="1009" y="1402"/>
                  <a:pt x="1001" y="1395"/>
                  <a:pt x="1001" y="1386"/>
                </a:cubicBezTo>
                <a:cubicBezTo>
                  <a:pt x="1001" y="999"/>
                  <a:pt x="1001" y="999"/>
                  <a:pt x="1001" y="999"/>
                </a:cubicBezTo>
                <a:cubicBezTo>
                  <a:pt x="1001" y="942"/>
                  <a:pt x="956" y="897"/>
                  <a:pt x="899" y="897"/>
                </a:cubicBezTo>
                <a:cubicBezTo>
                  <a:pt x="666" y="897"/>
                  <a:pt x="666" y="897"/>
                  <a:pt x="666" y="897"/>
                </a:cubicBezTo>
                <a:cubicBezTo>
                  <a:pt x="610" y="897"/>
                  <a:pt x="564" y="942"/>
                  <a:pt x="564" y="999"/>
                </a:cubicBezTo>
                <a:cubicBezTo>
                  <a:pt x="564" y="1387"/>
                  <a:pt x="564" y="1387"/>
                  <a:pt x="564" y="1387"/>
                </a:cubicBezTo>
                <a:cubicBezTo>
                  <a:pt x="564" y="1396"/>
                  <a:pt x="557" y="1403"/>
                  <a:pt x="548" y="1403"/>
                </a:cubicBezTo>
                <a:cubicBezTo>
                  <a:pt x="317" y="1403"/>
                  <a:pt x="317" y="1403"/>
                  <a:pt x="317" y="1403"/>
                </a:cubicBezTo>
                <a:cubicBezTo>
                  <a:pt x="305" y="1403"/>
                  <a:pt x="295" y="1393"/>
                  <a:pt x="295" y="1380"/>
                </a:cubicBezTo>
                <a:cubicBezTo>
                  <a:pt x="295" y="539"/>
                  <a:pt x="295" y="539"/>
                  <a:pt x="295" y="539"/>
                </a:cubicBezTo>
                <a:cubicBezTo>
                  <a:pt x="781" y="105"/>
                  <a:pt x="781" y="105"/>
                  <a:pt x="781" y="105"/>
                </a:cubicBezTo>
                <a:cubicBezTo>
                  <a:pt x="1271" y="543"/>
                  <a:pt x="1271" y="543"/>
                  <a:pt x="1271" y="543"/>
                </a:cubicBezTo>
                <a:lnTo>
                  <a:pt x="1271" y="888"/>
                </a:lnTo>
                <a:close/>
                <a:moveTo>
                  <a:pt x="1271" y="888"/>
                </a:moveTo>
                <a:cubicBezTo>
                  <a:pt x="1271" y="888"/>
                  <a:pt x="1271" y="888"/>
                  <a:pt x="1271" y="888"/>
                </a:cubicBezTo>
              </a:path>
            </a:pathLst>
          </a:custGeom>
          <a:solidFill>
            <a:srgbClr val="4AFBF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777765" y="3794717"/>
            <a:ext cx="26364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rgbClr val="969F98"/>
                </a:solidFill>
                <a:cs typeface="+mn-ea"/>
                <a:sym typeface="+mn-lt"/>
              </a:rPr>
              <a:t>Lorem ipsum dolor sit amet, consectetuer adipiscing elit. Maecenas porttitor </a:t>
            </a:r>
            <a:r>
              <a:rPr lang="en-US" altLang="zh-CN" dirty="0" err="1">
                <a:solidFill>
                  <a:srgbClr val="969F98"/>
                </a:solidFill>
                <a:cs typeface="+mn-ea"/>
                <a:sym typeface="+mn-lt"/>
              </a:rPr>
              <a:t>congue</a:t>
            </a:r>
            <a:r>
              <a:rPr lang="en-US" altLang="zh-CN" dirty="0">
                <a:solidFill>
                  <a:srgbClr val="969F98"/>
                </a:solidFill>
                <a:cs typeface="+mn-ea"/>
                <a:sym typeface="+mn-lt"/>
              </a:rPr>
              <a:t> </a:t>
            </a:r>
            <a:r>
              <a:rPr lang="en-US" altLang="zh-CN" dirty="0" err="1">
                <a:solidFill>
                  <a:srgbClr val="969F98"/>
                </a:solidFill>
                <a:cs typeface="+mn-ea"/>
                <a:sym typeface="+mn-lt"/>
              </a:rPr>
              <a:t>massa</a:t>
            </a:r>
            <a:r>
              <a:rPr lang="en-US" altLang="zh-CN" dirty="0">
                <a:solidFill>
                  <a:srgbClr val="969F98"/>
                </a:solidFill>
                <a:cs typeface="+mn-ea"/>
                <a:sym typeface="+mn-lt"/>
              </a:rPr>
              <a:t>.</a:t>
            </a:r>
            <a:endParaRPr lang="en-US" altLang="zh-CN" dirty="0">
              <a:solidFill>
                <a:srgbClr val="969F98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153627" y="3237286"/>
            <a:ext cx="1884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3F403E"/>
                </a:solidFill>
                <a:cs typeface="+mn-ea"/>
                <a:sym typeface="+mn-lt"/>
              </a:rPr>
              <a:t>TEXT HERE</a:t>
            </a:r>
            <a:endParaRPr lang="zh-CN" altLang="en-US" sz="2400" b="1" dirty="0">
              <a:solidFill>
                <a:srgbClr val="3F403E"/>
              </a:solidFill>
              <a:cs typeface="+mn-ea"/>
              <a:sym typeface="+mn-lt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4950246" y="3756617"/>
            <a:ext cx="2291508" cy="0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8023983" y="3794717"/>
            <a:ext cx="2554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969F98"/>
                </a:solidFill>
                <a:cs typeface="+mn-ea"/>
                <a:sym typeface="+mn-lt"/>
              </a:rPr>
              <a:t>Lorem ipsum dolor sit amet, consectetuer adipiscing elit. Maecenas porttitor </a:t>
            </a:r>
            <a:r>
              <a:rPr lang="en-US" altLang="zh-CN" sz="1600" dirty="0" err="1">
                <a:solidFill>
                  <a:srgbClr val="969F98"/>
                </a:solidFill>
                <a:cs typeface="+mn-ea"/>
                <a:sym typeface="+mn-lt"/>
              </a:rPr>
              <a:t>congue</a:t>
            </a:r>
            <a:r>
              <a:rPr lang="en-US" altLang="zh-CN" sz="1600" dirty="0">
                <a:solidFill>
                  <a:srgbClr val="969F98"/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rgbClr val="969F98"/>
                </a:solidFill>
                <a:cs typeface="+mn-ea"/>
                <a:sym typeface="+mn-lt"/>
              </a:rPr>
              <a:t>massa</a:t>
            </a:r>
            <a:r>
              <a:rPr lang="en-US" altLang="zh-CN" sz="1600" dirty="0">
                <a:solidFill>
                  <a:srgbClr val="969F98"/>
                </a:solidFill>
                <a:cs typeface="+mn-ea"/>
                <a:sym typeface="+mn-lt"/>
              </a:rPr>
              <a:t>.</a:t>
            </a:r>
            <a:endParaRPr lang="en-US" altLang="zh-CN" sz="1600" dirty="0">
              <a:solidFill>
                <a:srgbClr val="969F98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501770" y="3237286"/>
            <a:ext cx="15990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3F403E"/>
                </a:solidFill>
                <a:cs typeface="+mn-ea"/>
                <a:sym typeface="+mn-lt"/>
              </a:rPr>
              <a:t>TEXT HERE</a:t>
            </a:r>
            <a:endParaRPr lang="zh-CN" altLang="en-US" sz="2000" b="1" dirty="0">
              <a:solidFill>
                <a:srgbClr val="3F403E"/>
              </a:solidFill>
              <a:cs typeface="+mn-ea"/>
              <a:sym typeface="+mn-lt"/>
            </a:endParaRP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8459328" y="3756617"/>
            <a:ext cx="1683910" cy="0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1613858" y="3794717"/>
            <a:ext cx="2554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969F98"/>
                </a:solidFill>
                <a:cs typeface="+mn-ea"/>
                <a:sym typeface="+mn-lt"/>
              </a:rPr>
              <a:t>Lorem ipsum dolor sit amet, consectetuer adipiscing elit. Maecenas porttitor </a:t>
            </a:r>
            <a:r>
              <a:rPr lang="en-US" altLang="zh-CN" sz="1600" dirty="0" err="1">
                <a:solidFill>
                  <a:srgbClr val="969F98"/>
                </a:solidFill>
                <a:cs typeface="+mn-ea"/>
                <a:sym typeface="+mn-lt"/>
              </a:rPr>
              <a:t>congue</a:t>
            </a:r>
            <a:r>
              <a:rPr lang="en-US" altLang="zh-CN" sz="1600" dirty="0">
                <a:solidFill>
                  <a:srgbClr val="969F98"/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rgbClr val="969F98"/>
                </a:solidFill>
                <a:cs typeface="+mn-ea"/>
                <a:sym typeface="+mn-lt"/>
              </a:rPr>
              <a:t>massa</a:t>
            </a:r>
            <a:r>
              <a:rPr lang="en-US" altLang="zh-CN" sz="1600" dirty="0">
                <a:solidFill>
                  <a:srgbClr val="969F98"/>
                </a:solidFill>
                <a:cs typeface="+mn-ea"/>
                <a:sym typeface="+mn-lt"/>
              </a:rPr>
              <a:t>.</a:t>
            </a:r>
            <a:endParaRPr lang="en-US" altLang="zh-CN" sz="1600" dirty="0">
              <a:solidFill>
                <a:srgbClr val="969F98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091645" y="3237286"/>
            <a:ext cx="15990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3F403E"/>
                </a:solidFill>
                <a:cs typeface="+mn-ea"/>
                <a:sym typeface="+mn-lt"/>
              </a:rPr>
              <a:t>TEXT HERE</a:t>
            </a:r>
            <a:endParaRPr lang="zh-CN" altLang="en-US" sz="2000" b="1" dirty="0">
              <a:solidFill>
                <a:srgbClr val="3F403E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587965" y="6092474"/>
            <a:ext cx="7016070" cy="396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cs typeface="+mn-ea"/>
                <a:sym typeface="+mn-lt"/>
              </a:rPr>
              <a:t>Lorem ipsum dolor sit amet, consectetuer </a:t>
            </a:r>
            <a:r>
              <a:rPr lang="en-US" altLang="zh-CN" dirty="0" err="1">
                <a:cs typeface="+mn-ea"/>
                <a:sym typeface="+mn-lt"/>
              </a:rPr>
              <a:t>adipiscing</a:t>
            </a:r>
            <a:r>
              <a:rPr lang="en-US" altLang="zh-CN" dirty="0">
                <a:cs typeface="+mn-ea"/>
                <a:sym typeface="+mn-lt"/>
              </a:rPr>
              <a:t> </a:t>
            </a:r>
            <a:r>
              <a:rPr lang="en-US" altLang="zh-CN" dirty="0" err="1">
                <a:cs typeface="+mn-ea"/>
                <a:sym typeface="+mn-lt"/>
              </a:rPr>
              <a:t>elit</a:t>
            </a:r>
            <a:endParaRPr lang="en-US" altLang="zh-CN" dirty="0">
              <a:cs typeface="+mn-ea"/>
              <a:sym typeface="+mn-lt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2049203" y="3756617"/>
            <a:ext cx="1683910" cy="0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0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3" grpId="0" animBg="1"/>
      <p:bldP spid="14" grpId="0" animBg="1"/>
      <p:bldP spid="15" grpId="0"/>
      <p:bldP spid="16" grpId="0"/>
      <p:bldP spid="18" grpId="0"/>
      <p:bldP spid="19" grpId="0"/>
      <p:bldP spid="21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108444" y="0"/>
            <a:ext cx="5092700" cy="6858000"/>
          </a:xfrm>
          <a:prstGeom prst="rect">
            <a:avLst/>
          </a:prstGeom>
          <a:solidFill>
            <a:srgbClr val="4AFBF8"/>
          </a:solidFill>
          <a:ln>
            <a:noFill/>
          </a:ln>
          <a:effectLst>
            <a:outerShdw blurRad="127000" sx="101000" sy="101000" algn="ctr" rotWithShape="0">
              <a:srgbClr val="D5D7D5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95325" y="692151"/>
            <a:ext cx="10801350" cy="384795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6411" y="168442"/>
            <a:ext cx="11839073" cy="6593305"/>
          </a:xfrm>
          <a:prstGeom prst="rect">
            <a:avLst/>
          </a:prstGeom>
          <a:noFill/>
          <a:ln w="28575">
            <a:solidFill>
              <a:srgbClr val="4AFB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41821" y="3618733"/>
            <a:ext cx="7860632" cy="49128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8017043" y="69424"/>
            <a:ext cx="7860632" cy="4912895"/>
          </a:xfrm>
          <a:prstGeom prst="rect">
            <a:avLst/>
          </a:prstGeom>
        </p:spPr>
      </p:pic>
      <p:graphicFrame>
        <p:nvGraphicFramePr>
          <p:cNvPr id="5" name="图表 4"/>
          <p:cNvGraphicFramePr/>
          <p:nvPr/>
        </p:nvGraphicFramePr>
        <p:xfrm>
          <a:off x="825500" y="830451"/>
          <a:ext cx="10541000" cy="3601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1202051" y="4893229"/>
            <a:ext cx="4725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cs typeface="+mn-ea"/>
                <a:sym typeface="+mn-lt"/>
              </a:rPr>
              <a:t>ADD YOUR TEXT</a:t>
            </a:r>
            <a:endParaRPr lang="zh-CN" altLang="en-US" sz="3600" b="1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390167" y="4616231"/>
            <a:ext cx="49382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Lorem ipsum dolor sit amet, consectetuer adipiscing elit. Maecenas porttitor congue massa. Fusce posuere, magna </a:t>
            </a:r>
            <a:r>
              <a:rPr lang="en-US" altLang="zh-CN" sz="2000" dirty="0" err="1">
                <a:solidFill>
                  <a:schemeClr val="bg1"/>
                </a:solidFill>
                <a:cs typeface="+mn-ea"/>
                <a:sym typeface="+mn-lt"/>
              </a:rPr>
              <a:t>sed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 pulvinar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Graphic spid="5" grpId="0">
        <p:bldAsOne/>
      </p:bldGraphic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6411" y="168442"/>
            <a:ext cx="11839073" cy="6593305"/>
          </a:xfrm>
          <a:prstGeom prst="rect">
            <a:avLst/>
          </a:prstGeom>
          <a:noFill/>
          <a:ln w="28575">
            <a:solidFill>
              <a:srgbClr val="4AFB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741821" y="3618733"/>
            <a:ext cx="7860632" cy="49128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017043" y="69424"/>
            <a:ext cx="7860632" cy="49128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4619" y="1637414"/>
            <a:ext cx="2366683" cy="4306186"/>
          </a:xfrm>
          <a:prstGeom prst="rect">
            <a:avLst/>
          </a:prstGeom>
          <a:solidFill>
            <a:srgbClr val="FCFCFD"/>
          </a:solidFill>
          <a:ln w="63500">
            <a:solidFill>
              <a:schemeClr val="bg1"/>
            </a:solidFill>
            <a:miter lim="800000"/>
            <a:headEnd/>
            <a:tailEnd/>
          </a:ln>
          <a:effectLst>
            <a:outerShdw blurRad="254000" dist="38100" dir="5400000" algn="t" rotWithShape="0">
              <a:srgbClr val="969F98">
                <a:alpha val="40000"/>
              </a:srgb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763587" y="4269355"/>
            <a:ext cx="2752726" cy="112646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400" dirty="0" err="1">
                <a:solidFill>
                  <a:schemeClr val="bg1"/>
                </a:solidFill>
                <a:cs typeface="+mn-ea"/>
                <a:sym typeface="+mn-lt"/>
              </a:rPr>
              <a:t>amet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, </a:t>
            </a:r>
            <a:r>
              <a:rPr lang="en-US" altLang="zh-CN" sz="1400" dirty="0" err="1">
                <a:solidFill>
                  <a:schemeClr val="bg1"/>
                </a:solidFill>
                <a:cs typeface="+mn-ea"/>
                <a:sym typeface="+mn-lt"/>
              </a:rPr>
              <a:t>consectetuer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cs typeface="+mn-ea"/>
                <a:sym typeface="+mn-lt"/>
              </a:rPr>
              <a:t>adipiscing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cs typeface="+mn-ea"/>
                <a:sym typeface="+mn-lt"/>
              </a:rPr>
              <a:t>elit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. Maecenas </a:t>
            </a:r>
            <a:r>
              <a:rPr lang="en-US" altLang="zh-CN" sz="1400" dirty="0" err="1">
                <a:solidFill>
                  <a:schemeClr val="bg1"/>
                </a:solidFill>
                <a:cs typeface="+mn-ea"/>
                <a:sym typeface="+mn-lt"/>
              </a:rPr>
              <a:t>porttitor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cs typeface="+mn-ea"/>
                <a:sym typeface="+mn-lt"/>
              </a:rPr>
              <a:t>congue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cs typeface="+mn-ea"/>
                <a:sym typeface="+mn-lt"/>
              </a:rPr>
              <a:t>massa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40435" y="3637242"/>
            <a:ext cx="1599028" cy="400110"/>
          </a:xfrm>
          <a:prstGeom prst="rect">
            <a:avLst/>
          </a:prstGeom>
          <a:noFill/>
          <a:effectLst>
            <a:reflection endPos="35000" dir="5400000" sy="-100000" algn="bl" rotWithShape="0"/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effectLst>
                  <a:outerShdw blurRad="127000" sx="101000" sy="101000" algn="ctr" rotWithShape="0">
                    <a:schemeClr val="bg1">
                      <a:alpha val="40000"/>
                    </a:schemeClr>
                  </a:outerShdw>
                </a:effectLst>
                <a:cs typeface="+mn-ea"/>
                <a:sym typeface="+mn-lt"/>
              </a:rPr>
              <a:t>TEXT HERE</a:t>
            </a:r>
            <a:endParaRPr lang="zh-CN" altLang="en-US" sz="2000" b="1" dirty="0">
              <a:solidFill>
                <a:schemeClr val="bg1"/>
              </a:solidFill>
              <a:effectLst>
                <a:outerShdw blurRad="127000" sx="101000" sy="101000" algn="ctr" rotWithShape="0">
                  <a:schemeClr val="bg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675687" y="4269355"/>
            <a:ext cx="2752726" cy="112646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400" dirty="0" err="1">
                <a:solidFill>
                  <a:schemeClr val="bg1"/>
                </a:solidFill>
                <a:cs typeface="+mn-ea"/>
                <a:sym typeface="+mn-lt"/>
              </a:rPr>
              <a:t>amet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, </a:t>
            </a:r>
            <a:r>
              <a:rPr lang="en-US" altLang="zh-CN" sz="1400" dirty="0" err="1">
                <a:solidFill>
                  <a:schemeClr val="bg1"/>
                </a:solidFill>
                <a:cs typeface="+mn-ea"/>
                <a:sym typeface="+mn-lt"/>
              </a:rPr>
              <a:t>consectetuer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cs typeface="+mn-ea"/>
                <a:sym typeface="+mn-lt"/>
              </a:rPr>
              <a:t>adipiscing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cs typeface="+mn-ea"/>
                <a:sym typeface="+mn-lt"/>
              </a:rPr>
              <a:t>elit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. Maecenas </a:t>
            </a:r>
            <a:r>
              <a:rPr lang="en-US" altLang="zh-CN" sz="1400" dirty="0" err="1">
                <a:solidFill>
                  <a:schemeClr val="bg1"/>
                </a:solidFill>
                <a:cs typeface="+mn-ea"/>
                <a:sym typeface="+mn-lt"/>
              </a:rPr>
              <a:t>porttitor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cs typeface="+mn-ea"/>
                <a:sym typeface="+mn-lt"/>
              </a:rPr>
              <a:t>congue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cs typeface="+mn-ea"/>
                <a:sym typeface="+mn-lt"/>
              </a:rPr>
              <a:t>massa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252535" y="3637242"/>
            <a:ext cx="1599028" cy="400110"/>
          </a:xfrm>
          <a:prstGeom prst="rect">
            <a:avLst/>
          </a:prstGeom>
          <a:noFill/>
          <a:effectLst>
            <a:reflection endPos="35000" dir="5400000" sy="-100000" algn="bl" rotWithShape="0"/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effectLst>
                  <a:outerShdw blurRad="127000" sx="101000" sy="101000" algn="ctr" rotWithShape="0">
                    <a:schemeClr val="bg1">
                      <a:alpha val="40000"/>
                    </a:schemeClr>
                  </a:outerShdw>
                </a:effectLst>
                <a:cs typeface="+mn-ea"/>
                <a:sym typeface="+mn-lt"/>
              </a:rPr>
              <a:t>TEXT HERE</a:t>
            </a:r>
            <a:endParaRPr lang="zh-CN" altLang="en-US" sz="2000" b="1" dirty="0">
              <a:solidFill>
                <a:schemeClr val="bg1"/>
              </a:solidFill>
              <a:effectLst>
                <a:outerShdw blurRad="127000" sx="101000" sy="101000" algn="ctr" rotWithShape="0">
                  <a:schemeClr val="bg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10" name="Group 17"/>
          <p:cNvGrpSpPr>
            <a:grpSpLocks noChangeAspect="1"/>
          </p:cNvGrpSpPr>
          <p:nvPr/>
        </p:nvGrpSpPr>
        <p:grpSpPr bwMode="auto">
          <a:xfrm>
            <a:off x="9550402" y="1844837"/>
            <a:ext cx="1003298" cy="1262580"/>
            <a:chOff x="1742" y="402"/>
            <a:chExt cx="267" cy="336"/>
          </a:xfrm>
          <a:solidFill>
            <a:srgbClr val="4AFBF8"/>
          </a:solidFill>
          <a:effectLst>
            <a:outerShdw blurRad="127000" dist="38100" dir="5400000" algn="t" rotWithShape="0">
              <a:srgbClr val="969F98">
                <a:alpha val="20000"/>
              </a:srgbClr>
            </a:outerShdw>
          </a:effectLst>
        </p:grpSpPr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1742" y="402"/>
              <a:ext cx="267" cy="336"/>
            </a:xfrm>
            <a:custGeom>
              <a:avLst/>
              <a:gdLst>
                <a:gd name="T0" fmla="*/ 1191 w 1234"/>
                <a:gd name="T1" fmla="*/ 404 h 1554"/>
                <a:gd name="T2" fmla="*/ 244 w 1234"/>
                <a:gd name="T3" fmla="*/ 404 h 1554"/>
                <a:gd name="T4" fmla="*/ 85 w 1234"/>
                <a:gd name="T5" fmla="*/ 244 h 1554"/>
                <a:gd name="T6" fmla="*/ 244 w 1234"/>
                <a:gd name="T7" fmla="*/ 85 h 1554"/>
                <a:gd name="T8" fmla="*/ 1191 w 1234"/>
                <a:gd name="T9" fmla="*/ 85 h 1554"/>
                <a:gd name="T10" fmla="*/ 1234 w 1234"/>
                <a:gd name="T11" fmla="*/ 43 h 1554"/>
                <a:gd name="T12" fmla="*/ 1191 w 1234"/>
                <a:gd name="T13" fmla="*/ 0 h 1554"/>
                <a:gd name="T14" fmla="*/ 244 w 1234"/>
                <a:gd name="T15" fmla="*/ 0 h 1554"/>
                <a:gd name="T16" fmla="*/ 0 w 1234"/>
                <a:gd name="T17" fmla="*/ 244 h 1554"/>
                <a:gd name="T18" fmla="*/ 0 w 1234"/>
                <a:gd name="T19" fmla="*/ 1309 h 1554"/>
                <a:gd name="T20" fmla="*/ 244 w 1234"/>
                <a:gd name="T21" fmla="*/ 1554 h 1554"/>
                <a:gd name="T22" fmla="*/ 1191 w 1234"/>
                <a:gd name="T23" fmla="*/ 1554 h 1554"/>
                <a:gd name="T24" fmla="*/ 1234 w 1234"/>
                <a:gd name="T25" fmla="*/ 1511 h 1554"/>
                <a:gd name="T26" fmla="*/ 1234 w 1234"/>
                <a:gd name="T27" fmla="*/ 446 h 1554"/>
                <a:gd name="T28" fmla="*/ 1191 w 1234"/>
                <a:gd name="T29" fmla="*/ 404 h 1554"/>
                <a:gd name="T30" fmla="*/ 1148 w 1234"/>
                <a:gd name="T31" fmla="*/ 1468 h 1554"/>
                <a:gd name="T32" fmla="*/ 244 w 1234"/>
                <a:gd name="T33" fmla="*/ 1468 h 1554"/>
                <a:gd name="T34" fmla="*/ 85 w 1234"/>
                <a:gd name="T35" fmla="*/ 1309 h 1554"/>
                <a:gd name="T36" fmla="*/ 85 w 1234"/>
                <a:gd name="T37" fmla="*/ 430 h 1554"/>
                <a:gd name="T38" fmla="*/ 244 w 1234"/>
                <a:gd name="T39" fmla="*/ 489 h 1554"/>
                <a:gd name="T40" fmla="*/ 1148 w 1234"/>
                <a:gd name="T41" fmla="*/ 489 h 1554"/>
                <a:gd name="T42" fmla="*/ 1148 w 1234"/>
                <a:gd name="T43" fmla="*/ 1468 h 1554"/>
                <a:gd name="T44" fmla="*/ 1148 w 1234"/>
                <a:gd name="T45" fmla="*/ 1468 h 1554"/>
                <a:gd name="T46" fmla="*/ 1148 w 1234"/>
                <a:gd name="T47" fmla="*/ 1468 h 1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34" h="1554">
                  <a:moveTo>
                    <a:pt x="1191" y="404"/>
                  </a:moveTo>
                  <a:cubicBezTo>
                    <a:pt x="244" y="404"/>
                    <a:pt x="244" y="404"/>
                    <a:pt x="244" y="404"/>
                  </a:cubicBezTo>
                  <a:cubicBezTo>
                    <a:pt x="157" y="404"/>
                    <a:pt x="85" y="332"/>
                    <a:pt x="85" y="244"/>
                  </a:cubicBezTo>
                  <a:cubicBezTo>
                    <a:pt x="85" y="157"/>
                    <a:pt x="156" y="85"/>
                    <a:pt x="244" y="85"/>
                  </a:cubicBezTo>
                  <a:cubicBezTo>
                    <a:pt x="1191" y="85"/>
                    <a:pt x="1191" y="85"/>
                    <a:pt x="1191" y="85"/>
                  </a:cubicBezTo>
                  <a:cubicBezTo>
                    <a:pt x="1215" y="85"/>
                    <a:pt x="1234" y="66"/>
                    <a:pt x="1234" y="43"/>
                  </a:cubicBezTo>
                  <a:cubicBezTo>
                    <a:pt x="1234" y="19"/>
                    <a:pt x="1214" y="0"/>
                    <a:pt x="1191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110" y="0"/>
                    <a:pt x="0" y="110"/>
                    <a:pt x="0" y="244"/>
                  </a:cubicBezTo>
                  <a:cubicBezTo>
                    <a:pt x="0" y="1309"/>
                    <a:pt x="0" y="1309"/>
                    <a:pt x="0" y="1309"/>
                  </a:cubicBezTo>
                  <a:cubicBezTo>
                    <a:pt x="0" y="1444"/>
                    <a:pt x="110" y="1554"/>
                    <a:pt x="244" y="1554"/>
                  </a:cubicBezTo>
                  <a:cubicBezTo>
                    <a:pt x="1191" y="1554"/>
                    <a:pt x="1191" y="1554"/>
                    <a:pt x="1191" y="1554"/>
                  </a:cubicBezTo>
                  <a:cubicBezTo>
                    <a:pt x="1215" y="1554"/>
                    <a:pt x="1234" y="1534"/>
                    <a:pt x="1234" y="1511"/>
                  </a:cubicBezTo>
                  <a:cubicBezTo>
                    <a:pt x="1234" y="446"/>
                    <a:pt x="1234" y="446"/>
                    <a:pt x="1234" y="446"/>
                  </a:cubicBezTo>
                  <a:cubicBezTo>
                    <a:pt x="1233" y="423"/>
                    <a:pt x="1214" y="404"/>
                    <a:pt x="1191" y="404"/>
                  </a:cubicBezTo>
                  <a:close/>
                  <a:moveTo>
                    <a:pt x="1148" y="1468"/>
                  </a:moveTo>
                  <a:cubicBezTo>
                    <a:pt x="244" y="1468"/>
                    <a:pt x="244" y="1468"/>
                    <a:pt x="244" y="1468"/>
                  </a:cubicBezTo>
                  <a:cubicBezTo>
                    <a:pt x="157" y="1468"/>
                    <a:pt x="85" y="1397"/>
                    <a:pt x="85" y="1309"/>
                  </a:cubicBezTo>
                  <a:cubicBezTo>
                    <a:pt x="85" y="430"/>
                    <a:pt x="85" y="430"/>
                    <a:pt x="85" y="430"/>
                  </a:cubicBezTo>
                  <a:cubicBezTo>
                    <a:pt x="128" y="467"/>
                    <a:pt x="184" y="489"/>
                    <a:pt x="244" y="489"/>
                  </a:cubicBezTo>
                  <a:cubicBezTo>
                    <a:pt x="1148" y="489"/>
                    <a:pt x="1148" y="489"/>
                    <a:pt x="1148" y="489"/>
                  </a:cubicBezTo>
                  <a:lnTo>
                    <a:pt x="1148" y="1468"/>
                  </a:lnTo>
                  <a:close/>
                  <a:moveTo>
                    <a:pt x="1148" y="1468"/>
                  </a:moveTo>
                  <a:cubicBezTo>
                    <a:pt x="1148" y="1468"/>
                    <a:pt x="1148" y="1468"/>
                    <a:pt x="1148" y="14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19"/>
            <p:cNvSpPr>
              <a:spLocks noEditPoints="1"/>
            </p:cNvSpPr>
            <p:nvPr/>
          </p:nvSpPr>
          <p:spPr bwMode="auto">
            <a:xfrm>
              <a:off x="1788" y="447"/>
              <a:ext cx="192" cy="18"/>
            </a:xfrm>
            <a:custGeom>
              <a:avLst/>
              <a:gdLst>
                <a:gd name="T0" fmla="*/ 43 w 885"/>
                <a:gd name="T1" fmla="*/ 0 h 85"/>
                <a:gd name="T2" fmla="*/ 0 w 885"/>
                <a:gd name="T3" fmla="*/ 42 h 85"/>
                <a:gd name="T4" fmla="*/ 43 w 885"/>
                <a:gd name="T5" fmla="*/ 85 h 85"/>
                <a:gd name="T6" fmla="*/ 842 w 885"/>
                <a:gd name="T7" fmla="*/ 85 h 85"/>
                <a:gd name="T8" fmla="*/ 885 w 885"/>
                <a:gd name="T9" fmla="*/ 42 h 85"/>
                <a:gd name="T10" fmla="*/ 842 w 885"/>
                <a:gd name="T11" fmla="*/ 0 h 85"/>
                <a:gd name="T12" fmla="*/ 43 w 885"/>
                <a:gd name="T13" fmla="*/ 0 h 85"/>
                <a:gd name="T14" fmla="*/ 43 w 885"/>
                <a:gd name="T15" fmla="*/ 0 h 85"/>
                <a:gd name="T16" fmla="*/ 43 w 885"/>
                <a:gd name="T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5" h="85">
                  <a:moveTo>
                    <a:pt x="43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66"/>
                    <a:pt x="20" y="85"/>
                    <a:pt x="43" y="85"/>
                  </a:cubicBezTo>
                  <a:cubicBezTo>
                    <a:pt x="842" y="85"/>
                    <a:pt x="842" y="85"/>
                    <a:pt x="842" y="85"/>
                  </a:cubicBezTo>
                  <a:cubicBezTo>
                    <a:pt x="866" y="85"/>
                    <a:pt x="885" y="66"/>
                    <a:pt x="885" y="42"/>
                  </a:cubicBezTo>
                  <a:cubicBezTo>
                    <a:pt x="885" y="19"/>
                    <a:pt x="866" y="0"/>
                    <a:pt x="842" y="0"/>
                  </a:cubicBezTo>
                  <a:lnTo>
                    <a:pt x="43" y="0"/>
                  </a:lnTo>
                  <a:close/>
                  <a:moveTo>
                    <a:pt x="43" y="0"/>
                  </a:move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 20"/>
            <p:cNvSpPr>
              <a:spLocks noEditPoints="1"/>
            </p:cNvSpPr>
            <p:nvPr/>
          </p:nvSpPr>
          <p:spPr bwMode="auto">
            <a:xfrm>
              <a:off x="1823" y="544"/>
              <a:ext cx="105" cy="136"/>
            </a:xfrm>
            <a:custGeom>
              <a:avLst/>
              <a:gdLst>
                <a:gd name="T0" fmla="*/ 34 w 485"/>
                <a:gd name="T1" fmla="*/ 627 h 630"/>
                <a:gd name="T2" fmla="*/ 48 w 485"/>
                <a:gd name="T3" fmla="*/ 630 h 630"/>
                <a:gd name="T4" fmla="*/ 88 w 485"/>
                <a:gd name="T5" fmla="*/ 602 h 630"/>
                <a:gd name="T6" fmla="*/ 140 w 485"/>
                <a:gd name="T7" fmla="*/ 457 h 630"/>
                <a:gd name="T8" fmla="*/ 340 w 485"/>
                <a:gd name="T9" fmla="*/ 457 h 630"/>
                <a:gd name="T10" fmla="*/ 345 w 485"/>
                <a:gd name="T11" fmla="*/ 456 h 630"/>
                <a:gd name="T12" fmla="*/ 397 w 485"/>
                <a:gd name="T13" fmla="*/ 602 h 630"/>
                <a:gd name="T14" fmla="*/ 437 w 485"/>
                <a:gd name="T15" fmla="*/ 630 h 630"/>
                <a:gd name="T16" fmla="*/ 451 w 485"/>
                <a:gd name="T17" fmla="*/ 627 h 630"/>
                <a:gd name="T18" fmla="*/ 477 w 485"/>
                <a:gd name="T19" fmla="*/ 573 h 630"/>
                <a:gd name="T20" fmla="*/ 283 w 485"/>
                <a:gd name="T21" fmla="*/ 29 h 630"/>
                <a:gd name="T22" fmla="*/ 281 w 485"/>
                <a:gd name="T23" fmla="*/ 25 h 630"/>
                <a:gd name="T24" fmla="*/ 280 w 485"/>
                <a:gd name="T25" fmla="*/ 23 h 630"/>
                <a:gd name="T26" fmla="*/ 279 w 485"/>
                <a:gd name="T27" fmla="*/ 21 h 630"/>
                <a:gd name="T28" fmla="*/ 278 w 485"/>
                <a:gd name="T29" fmla="*/ 19 h 630"/>
                <a:gd name="T30" fmla="*/ 277 w 485"/>
                <a:gd name="T31" fmla="*/ 18 h 630"/>
                <a:gd name="T32" fmla="*/ 275 w 485"/>
                <a:gd name="T33" fmla="*/ 16 h 630"/>
                <a:gd name="T34" fmla="*/ 274 w 485"/>
                <a:gd name="T35" fmla="*/ 15 h 630"/>
                <a:gd name="T36" fmla="*/ 272 w 485"/>
                <a:gd name="T37" fmla="*/ 13 h 630"/>
                <a:gd name="T38" fmla="*/ 271 w 485"/>
                <a:gd name="T39" fmla="*/ 12 h 630"/>
                <a:gd name="T40" fmla="*/ 270 w 485"/>
                <a:gd name="T41" fmla="*/ 10 h 630"/>
                <a:gd name="T42" fmla="*/ 268 w 485"/>
                <a:gd name="T43" fmla="*/ 9 h 630"/>
                <a:gd name="T44" fmla="*/ 266 w 485"/>
                <a:gd name="T45" fmla="*/ 8 h 630"/>
                <a:gd name="T46" fmla="*/ 264 w 485"/>
                <a:gd name="T47" fmla="*/ 6 h 630"/>
                <a:gd name="T48" fmla="*/ 262 w 485"/>
                <a:gd name="T49" fmla="*/ 5 h 630"/>
                <a:gd name="T50" fmla="*/ 261 w 485"/>
                <a:gd name="T51" fmla="*/ 5 h 630"/>
                <a:gd name="T52" fmla="*/ 257 w 485"/>
                <a:gd name="T53" fmla="*/ 3 h 630"/>
                <a:gd name="T54" fmla="*/ 256 w 485"/>
                <a:gd name="T55" fmla="*/ 3 h 630"/>
                <a:gd name="T56" fmla="*/ 253 w 485"/>
                <a:gd name="T57" fmla="*/ 2 h 630"/>
                <a:gd name="T58" fmla="*/ 251 w 485"/>
                <a:gd name="T59" fmla="*/ 2 h 630"/>
                <a:gd name="T60" fmla="*/ 248 w 485"/>
                <a:gd name="T61" fmla="*/ 1 h 630"/>
                <a:gd name="T62" fmla="*/ 246 w 485"/>
                <a:gd name="T63" fmla="*/ 1 h 630"/>
                <a:gd name="T64" fmla="*/ 244 w 485"/>
                <a:gd name="T65" fmla="*/ 0 h 630"/>
                <a:gd name="T66" fmla="*/ 240 w 485"/>
                <a:gd name="T67" fmla="*/ 0 h 630"/>
                <a:gd name="T68" fmla="*/ 238 w 485"/>
                <a:gd name="T69" fmla="*/ 1 h 630"/>
                <a:gd name="T70" fmla="*/ 236 w 485"/>
                <a:gd name="T71" fmla="*/ 1 h 630"/>
                <a:gd name="T72" fmla="*/ 233 w 485"/>
                <a:gd name="T73" fmla="*/ 2 h 630"/>
                <a:gd name="T74" fmla="*/ 232 w 485"/>
                <a:gd name="T75" fmla="*/ 2 h 630"/>
                <a:gd name="T76" fmla="*/ 228 w 485"/>
                <a:gd name="T77" fmla="*/ 3 h 630"/>
                <a:gd name="T78" fmla="*/ 228 w 485"/>
                <a:gd name="T79" fmla="*/ 3 h 630"/>
                <a:gd name="T80" fmla="*/ 224 w 485"/>
                <a:gd name="T81" fmla="*/ 5 h 630"/>
                <a:gd name="T82" fmla="*/ 222 w 485"/>
                <a:gd name="T83" fmla="*/ 5 h 630"/>
                <a:gd name="T84" fmla="*/ 220 w 485"/>
                <a:gd name="T85" fmla="*/ 6 h 630"/>
                <a:gd name="T86" fmla="*/ 218 w 485"/>
                <a:gd name="T87" fmla="*/ 8 h 630"/>
                <a:gd name="T88" fmla="*/ 217 w 485"/>
                <a:gd name="T89" fmla="*/ 9 h 630"/>
                <a:gd name="T90" fmla="*/ 215 w 485"/>
                <a:gd name="T91" fmla="*/ 10 h 630"/>
                <a:gd name="T92" fmla="*/ 214 w 485"/>
                <a:gd name="T93" fmla="*/ 12 h 630"/>
                <a:gd name="T94" fmla="*/ 210 w 485"/>
                <a:gd name="T95" fmla="*/ 15 h 630"/>
                <a:gd name="T96" fmla="*/ 209 w 485"/>
                <a:gd name="T97" fmla="*/ 16 h 630"/>
                <a:gd name="T98" fmla="*/ 207 w 485"/>
                <a:gd name="T99" fmla="*/ 18 h 630"/>
                <a:gd name="T100" fmla="*/ 206 w 485"/>
                <a:gd name="T101" fmla="*/ 19 h 630"/>
                <a:gd name="T102" fmla="*/ 205 w 485"/>
                <a:gd name="T103" fmla="*/ 21 h 630"/>
                <a:gd name="T104" fmla="*/ 204 w 485"/>
                <a:gd name="T105" fmla="*/ 23 h 630"/>
                <a:gd name="T106" fmla="*/ 203 w 485"/>
                <a:gd name="T107" fmla="*/ 25 h 630"/>
                <a:gd name="T108" fmla="*/ 202 w 485"/>
                <a:gd name="T109" fmla="*/ 29 h 630"/>
                <a:gd name="T110" fmla="*/ 7 w 485"/>
                <a:gd name="T111" fmla="*/ 573 h 630"/>
                <a:gd name="T112" fmla="*/ 34 w 485"/>
                <a:gd name="T113" fmla="*/ 627 h 630"/>
                <a:gd name="T114" fmla="*/ 243 w 485"/>
                <a:gd name="T115" fmla="*/ 170 h 630"/>
                <a:gd name="T116" fmla="*/ 315 w 485"/>
                <a:gd name="T117" fmla="*/ 372 h 630"/>
                <a:gd name="T118" fmla="*/ 170 w 485"/>
                <a:gd name="T119" fmla="*/ 372 h 630"/>
                <a:gd name="T120" fmla="*/ 243 w 485"/>
                <a:gd name="T121" fmla="*/ 170 h 630"/>
                <a:gd name="T122" fmla="*/ 243 w 485"/>
                <a:gd name="T123" fmla="*/ 170 h 630"/>
                <a:gd name="T124" fmla="*/ 243 w 485"/>
                <a:gd name="T125" fmla="*/ 17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85" h="630">
                  <a:moveTo>
                    <a:pt x="34" y="627"/>
                  </a:moveTo>
                  <a:cubicBezTo>
                    <a:pt x="38" y="629"/>
                    <a:pt x="43" y="630"/>
                    <a:pt x="48" y="630"/>
                  </a:cubicBezTo>
                  <a:cubicBezTo>
                    <a:pt x="66" y="630"/>
                    <a:pt x="82" y="619"/>
                    <a:pt x="88" y="602"/>
                  </a:cubicBezTo>
                  <a:cubicBezTo>
                    <a:pt x="140" y="457"/>
                    <a:pt x="140" y="457"/>
                    <a:pt x="140" y="457"/>
                  </a:cubicBezTo>
                  <a:cubicBezTo>
                    <a:pt x="340" y="457"/>
                    <a:pt x="340" y="457"/>
                    <a:pt x="340" y="457"/>
                  </a:cubicBezTo>
                  <a:cubicBezTo>
                    <a:pt x="341" y="457"/>
                    <a:pt x="343" y="457"/>
                    <a:pt x="345" y="456"/>
                  </a:cubicBezTo>
                  <a:cubicBezTo>
                    <a:pt x="397" y="602"/>
                    <a:pt x="397" y="602"/>
                    <a:pt x="397" y="602"/>
                  </a:cubicBezTo>
                  <a:cubicBezTo>
                    <a:pt x="403" y="619"/>
                    <a:pt x="419" y="630"/>
                    <a:pt x="437" y="630"/>
                  </a:cubicBezTo>
                  <a:cubicBezTo>
                    <a:pt x="441" y="630"/>
                    <a:pt x="446" y="629"/>
                    <a:pt x="451" y="627"/>
                  </a:cubicBezTo>
                  <a:cubicBezTo>
                    <a:pt x="473" y="619"/>
                    <a:pt x="485" y="595"/>
                    <a:pt x="477" y="573"/>
                  </a:cubicBezTo>
                  <a:cubicBezTo>
                    <a:pt x="283" y="29"/>
                    <a:pt x="283" y="29"/>
                    <a:pt x="283" y="29"/>
                  </a:cubicBezTo>
                  <a:cubicBezTo>
                    <a:pt x="282" y="28"/>
                    <a:pt x="282" y="27"/>
                    <a:pt x="281" y="25"/>
                  </a:cubicBezTo>
                  <a:cubicBezTo>
                    <a:pt x="280" y="23"/>
                    <a:pt x="280" y="23"/>
                    <a:pt x="280" y="23"/>
                  </a:cubicBezTo>
                  <a:cubicBezTo>
                    <a:pt x="279" y="21"/>
                    <a:pt x="279" y="21"/>
                    <a:pt x="279" y="21"/>
                  </a:cubicBezTo>
                  <a:cubicBezTo>
                    <a:pt x="279" y="21"/>
                    <a:pt x="278" y="20"/>
                    <a:pt x="278" y="19"/>
                  </a:cubicBezTo>
                  <a:cubicBezTo>
                    <a:pt x="278" y="19"/>
                    <a:pt x="277" y="18"/>
                    <a:pt x="277" y="18"/>
                  </a:cubicBezTo>
                  <a:cubicBezTo>
                    <a:pt x="277" y="17"/>
                    <a:pt x="276" y="17"/>
                    <a:pt x="275" y="16"/>
                  </a:cubicBezTo>
                  <a:cubicBezTo>
                    <a:pt x="275" y="16"/>
                    <a:pt x="275" y="15"/>
                    <a:pt x="274" y="15"/>
                  </a:cubicBezTo>
                  <a:cubicBezTo>
                    <a:pt x="274" y="14"/>
                    <a:pt x="273" y="14"/>
                    <a:pt x="272" y="13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0" y="11"/>
                    <a:pt x="270" y="11"/>
                    <a:pt x="270" y="10"/>
                  </a:cubicBezTo>
                  <a:cubicBezTo>
                    <a:pt x="269" y="10"/>
                    <a:pt x="268" y="9"/>
                    <a:pt x="268" y="9"/>
                  </a:cubicBezTo>
                  <a:cubicBezTo>
                    <a:pt x="267" y="8"/>
                    <a:pt x="267" y="8"/>
                    <a:pt x="266" y="8"/>
                  </a:cubicBezTo>
                  <a:cubicBezTo>
                    <a:pt x="266" y="7"/>
                    <a:pt x="265" y="7"/>
                    <a:pt x="264" y="6"/>
                  </a:cubicBezTo>
                  <a:cubicBezTo>
                    <a:pt x="262" y="5"/>
                    <a:pt x="262" y="5"/>
                    <a:pt x="262" y="5"/>
                  </a:cubicBezTo>
                  <a:cubicBezTo>
                    <a:pt x="261" y="5"/>
                    <a:pt x="261" y="5"/>
                    <a:pt x="261" y="5"/>
                  </a:cubicBezTo>
                  <a:cubicBezTo>
                    <a:pt x="259" y="4"/>
                    <a:pt x="258" y="3"/>
                    <a:pt x="257" y="3"/>
                  </a:cubicBezTo>
                  <a:cubicBezTo>
                    <a:pt x="256" y="3"/>
                    <a:pt x="256" y="3"/>
                    <a:pt x="256" y="3"/>
                  </a:cubicBezTo>
                  <a:cubicBezTo>
                    <a:pt x="253" y="2"/>
                    <a:pt x="253" y="2"/>
                    <a:pt x="253" y="2"/>
                  </a:cubicBezTo>
                  <a:cubicBezTo>
                    <a:pt x="252" y="2"/>
                    <a:pt x="252" y="2"/>
                    <a:pt x="251" y="2"/>
                  </a:cubicBezTo>
                  <a:cubicBezTo>
                    <a:pt x="250" y="1"/>
                    <a:pt x="249" y="1"/>
                    <a:pt x="248" y="1"/>
                  </a:cubicBezTo>
                  <a:cubicBezTo>
                    <a:pt x="248" y="1"/>
                    <a:pt x="247" y="1"/>
                    <a:pt x="246" y="1"/>
                  </a:cubicBezTo>
                  <a:cubicBezTo>
                    <a:pt x="246" y="1"/>
                    <a:pt x="245" y="0"/>
                    <a:pt x="244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39" y="0"/>
                    <a:pt x="238" y="0"/>
                    <a:pt x="238" y="1"/>
                  </a:cubicBezTo>
                  <a:cubicBezTo>
                    <a:pt x="237" y="1"/>
                    <a:pt x="237" y="1"/>
                    <a:pt x="236" y="1"/>
                  </a:cubicBezTo>
                  <a:cubicBezTo>
                    <a:pt x="235" y="1"/>
                    <a:pt x="234" y="1"/>
                    <a:pt x="233" y="2"/>
                  </a:cubicBezTo>
                  <a:cubicBezTo>
                    <a:pt x="233" y="2"/>
                    <a:pt x="232" y="2"/>
                    <a:pt x="232" y="2"/>
                  </a:cubicBezTo>
                  <a:cubicBezTo>
                    <a:pt x="230" y="2"/>
                    <a:pt x="229" y="3"/>
                    <a:pt x="228" y="3"/>
                  </a:cubicBezTo>
                  <a:cubicBezTo>
                    <a:pt x="228" y="3"/>
                    <a:pt x="228" y="3"/>
                    <a:pt x="228" y="3"/>
                  </a:cubicBezTo>
                  <a:cubicBezTo>
                    <a:pt x="227" y="3"/>
                    <a:pt x="225" y="4"/>
                    <a:pt x="224" y="5"/>
                  </a:cubicBezTo>
                  <a:cubicBezTo>
                    <a:pt x="222" y="5"/>
                    <a:pt x="222" y="5"/>
                    <a:pt x="222" y="5"/>
                  </a:cubicBezTo>
                  <a:cubicBezTo>
                    <a:pt x="220" y="6"/>
                    <a:pt x="220" y="6"/>
                    <a:pt x="220" y="6"/>
                  </a:cubicBezTo>
                  <a:cubicBezTo>
                    <a:pt x="220" y="7"/>
                    <a:pt x="219" y="7"/>
                    <a:pt x="218" y="8"/>
                  </a:cubicBezTo>
                  <a:cubicBezTo>
                    <a:pt x="218" y="8"/>
                    <a:pt x="217" y="8"/>
                    <a:pt x="217" y="9"/>
                  </a:cubicBezTo>
                  <a:cubicBezTo>
                    <a:pt x="216" y="9"/>
                    <a:pt x="215" y="10"/>
                    <a:pt x="215" y="10"/>
                  </a:cubicBezTo>
                  <a:cubicBezTo>
                    <a:pt x="214" y="11"/>
                    <a:pt x="214" y="11"/>
                    <a:pt x="214" y="12"/>
                  </a:cubicBezTo>
                  <a:cubicBezTo>
                    <a:pt x="210" y="15"/>
                    <a:pt x="210" y="15"/>
                    <a:pt x="210" y="15"/>
                  </a:cubicBezTo>
                  <a:cubicBezTo>
                    <a:pt x="210" y="15"/>
                    <a:pt x="210" y="16"/>
                    <a:pt x="209" y="16"/>
                  </a:cubicBezTo>
                  <a:cubicBezTo>
                    <a:pt x="208" y="17"/>
                    <a:pt x="208" y="17"/>
                    <a:pt x="207" y="18"/>
                  </a:cubicBezTo>
                  <a:cubicBezTo>
                    <a:pt x="207" y="18"/>
                    <a:pt x="207" y="19"/>
                    <a:pt x="206" y="19"/>
                  </a:cubicBezTo>
                  <a:cubicBezTo>
                    <a:pt x="206" y="20"/>
                    <a:pt x="206" y="21"/>
                    <a:pt x="205" y="21"/>
                  </a:cubicBezTo>
                  <a:cubicBezTo>
                    <a:pt x="204" y="23"/>
                    <a:pt x="204" y="23"/>
                    <a:pt x="204" y="23"/>
                  </a:cubicBezTo>
                  <a:cubicBezTo>
                    <a:pt x="203" y="25"/>
                    <a:pt x="203" y="25"/>
                    <a:pt x="203" y="25"/>
                  </a:cubicBezTo>
                  <a:cubicBezTo>
                    <a:pt x="203" y="26"/>
                    <a:pt x="202" y="28"/>
                    <a:pt x="202" y="29"/>
                  </a:cubicBezTo>
                  <a:cubicBezTo>
                    <a:pt x="7" y="573"/>
                    <a:pt x="7" y="573"/>
                    <a:pt x="7" y="573"/>
                  </a:cubicBezTo>
                  <a:cubicBezTo>
                    <a:pt x="0" y="595"/>
                    <a:pt x="12" y="619"/>
                    <a:pt x="34" y="627"/>
                  </a:cubicBezTo>
                  <a:close/>
                  <a:moveTo>
                    <a:pt x="243" y="170"/>
                  </a:moveTo>
                  <a:cubicBezTo>
                    <a:pt x="315" y="372"/>
                    <a:pt x="315" y="372"/>
                    <a:pt x="315" y="372"/>
                  </a:cubicBezTo>
                  <a:cubicBezTo>
                    <a:pt x="170" y="372"/>
                    <a:pt x="170" y="372"/>
                    <a:pt x="170" y="372"/>
                  </a:cubicBezTo>
                  <a:lnTo>
                    <a:pt x="243" y="170"/>
                  </a:lnTo>
                  <a:close/>
                  <a:moveTo>
                    <a:pt x="243" y="170"/>
                  </a:moveTo>
                  <a:cubicBezTo>
                    <a:pt x="243" y="170"/>
                    <a:pt x="243" y="170"/>
                    <a:pt x="243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Group 56"/>
          <p:cNvGrpSpPr>
            <a:grpSpLocks noChangeAspect="1"/>
          </p:cNvGrpSpPr>
          <p:nvPr/>
        </p:nvGrpSpPr>
        <p:grpSpPr bwMode="auto">
          <a:xfrm>
            <a:off x="1563148" y="1855527"/>
            <a:ext cx="1153606" cy="1247550"/>
            <a:chOff x="782" y="1042"/>
            <a:chExt cx="307" cy="332"/>
          </a:xfrm>
          <a:solidFill>
            <a:srgbClr val="4AFBF8"/>
          </a:solidFill>
          <a:effectLst>
            <a:outerShdw blurRad="127000" dist="38100" dir="5400000" algn="t" rotWithShape="0">
              <a:srgbClr val="969F98">
                <a:alpha val="20000"/>
              </a:srgbClr>
            </a:outerShdw>
          </a:effectLst>
        </p:grpSpPr>
        <p:sp>
          <p:nvSpPr>
            <p:cNvPr id="15" name="Freeform 57"/>
            <p:cNvSpPr>
              <a:spLocks noEditPoints="1"/>
            </p:cNvSpPr>
            <p:nvPr/>
          </p:nvSpPr>
          <p:spPr bwMode="auto">
            <a:xfrm>
              <a:off x="875" y="1042"/>
              <a:ext cx="120" cy="202"/>
            </a:xfrm>
            <a:custGeom>
              <a:avLst/>
              <a:gdLst>
                <a:gd name="T0" fmla="*/ 17 w 553"/>
                <a:gd name="T1" fmla="*/ 630 h 933"/>
                <a:gd name="T2" fmla="*/ 17 w 553"/>
                <a:gd name="T3" fmla="*/ 691 h 933"/>
                <a:gd name="T4" fmla="*/ 246 w 553"/>
                <a:gd name="T5" fmla="*/ 920 h 933"/>
                <a:gd name="T6" fmla="*/ 277 w 553"/>
                <a:gd name="T7" fmla="*/ 933 h 933"/>
                <a:gd name="T8" fmla="*/ 307 w 553"/>
                <a:gd name="T9" fmla="*/ 920 h 933"/>
                <a:gd name="T10" fmla="*/ 536 w 553"/>
                <a:gd name="T11" fmla="*/ 691 h 933"/>
                <a:gd name="T12" fmla="*/ 536 w 553"/>
                <a:gd name="T13" fmla="*/ 630 h 933"/>
                <a:gd name="T14" fmla="*/ 475 w 553"/>
                <a:gd name="T15" fmla="*/ 630 h 933"/>
                <a:gd name="T16" fmla="*/ 320 w 553"/>
                <a:gd name="T17" fmla="*/ 785 h 933"/>
                <a:gd name="T18" fmla="*/ 320 w 553"/>
                <a:gd name="T19" fmla="*/ 43 h 933"/>
                <a:gd name="T20" fmla="*/ 277 w 553"/>
                <a:gd name="T21" fmla="*/ 0 h 933"/>
                <a:gd name="T22" fmla="*/ 234 w 553"/>
                <a:gd name="T23" fmla="*/ 43 h 933"/>
                <a:gd name="T24" fmla="*/ 234 w 553"/>
                <a:gd name="T25" fmla="*/ 785 h 933"/>
                <a:gd name="T26" fmla="*/ 78 w 553"/>
                <a:gd name="T27" fmla="*/ 630 h 933"/>
                <a:gd name="T28" fmla="*/ 17 w 553"/>
                <a:gd name="T29" fmla="*/ 630 h 933"/>
                <a:gd name="T30" fmla="*/ 17 w 553"/>
                <a:gd name="T31" fmla="*/ 630 h 933"/>
                <a:gd name="T32" fmla="*/ 17 w 553"/>
                <a:gd name="T33" fmla="*/ 630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53" h="933">
                  <a:moveTo>
                    <a:pt x="17" y="630"/>
                  </a:moveTo>
                  <a:cubicBezTo>
                    <a:pt x="0" y="647"/>
                    <a:pt x="0" y="674"/>
                    <a:pt x="17" y="691"/>
                  </a:cubicBezTo>
                  <a:cubicBezTo>
                    <a:pt x="246" y="920"/>
                    <a:pt x="246" y="920"/>
                    <a:pt x="246" y="920"/>
                  </a:cubicBezTo>
                  <a:cubicBezTo>
                    <a:pt x="255" y="928"/>
                    <a:pt x="266" y="933"/>
                    <a:pt x="277" y="933"/>
                  </a:cubicBezTo>
                  <a:cubicBezTo>
                    <a:pt x="288" y="933"/>
                    <a:pt x="299" y="929"/>
                    <a:pt x="307" y="920"/>
                  </a:cubicBezTo>
                  <a:cubicBezTo>
                    <a:pt x="536" y="691"/>
                    <a:pt x="536" y="691"/>
                    <a:pt x="536" y="691"/>
                  </a:cubicBezTo>
                  <a:cubicBezTo>
                    <a:pt x="553" y="674"/>
                    <a:pt x="553" y="647"/>
                    <a:pt x="536" y="630"/>
                  </a:cubicBezTo>
                  <a:cubicBezTo>
                    <a:pt x="519" y="613"/>
                    <a:pt x="492" y="613"/>
                    <a:pt x="475" y="630"/>
                  </a:cubicBezTo>
                  <a:cubicBezTo>
                    <a:pt x="320" y="785"/>
                    <a:pt x="320" y="785"/>
                    <a:pt x="320" y="785"/>
                  </a:cubicBezTo>
                  <a:cubicBezTo>
                    <a:pt x="320" y="43"/>
                    <a:pt x="320" y="43"/>
                    <a:pt x="320" y="43"/>
                  </a:cubicBezTo>
                  <a:cubicBezTo>
                    <a:pt x="320" y="19"/>
                    <a:pt x="301" y="0"/>
                    <a:pt x="277" y="0"/>
                  </a:cubicBezTo>
                  <a:cubicBezTo>
                    <a:pt x="253" y="0"/>
                    <a:pt x="234" y="19"/>
                    <a:pt x="234" y="43"/>
                  </a:cubicBezTo>
                  <a:cubicBezTo>
                    <a:pt x="234" y="785"/>
                    <a:pt x="234" y="785"/>
                    <a:pt x="234" y="785"/>
                  </a:cubicBezTo>
                  <a:cubicBezTo>
                    <a:pt x="78" y="630"/>
                    <a:pt x="78" y="630"/>
                    <a:pt x="78" y="630"/>
                  </a:cubicBezTo>
                  <a:cubicBezTo>
                    <a:pt x="61" y="613"/>
                    <a:pt x="34" y="613"/>
                    <a:pt x="17" y="630"/>
                  </a:cubicBezTo>
                  <a:close/>
                  <a:moveTo>
                    <a:pt x="17" y="630"/>
                  </a:moveTo>
                  <a:cubicBezTo>
                    <a:pt x="17" y="630"/>
                    <a:pt x="17" y="630"/>
                    <a:pt x="17" y="6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58"/>
            <p:cNvSpPr>
              <a:spLocks noEditPoints="1"/>
            </p:cNvSpPr>
            <p:nvPr/>
          </p:nvSpPr>
          <p:spPr bwMode="auto">
            <a:xfrm>
              <a:off x="782" y="1130"/>
              <a:ext cx="307" cy="244"/>
            </a:xfrm>
            <a:custGeom>
              <a:avLst/>
              <a:gdLst>
                <a:gd name="T0" fmla="*/ 1414 w 1416"/>
                <a:gd name="T1" fmla="*/ 579 h 1128"/>
                <a:gd name="T2" fmla="*/ 1264 w 1416"/>
                <a:gd name="T3" fmla="*/ 35 h 1128"/>
                <a:gd name="T4" fmla="*/ 1240 w 1416"/>
                <a:gd name="T5" fmla="*/ 7 h 1128"/>
                <a:gd name="T6" fmla="*/ 1236 w 1416"/>
                <a:gd name="T7" fmla="*/ 5 h 1128"/>
                <a:gd name="T8" fmla="*/ 1218 w 1416"/>
                <a:gd name="T9" fmla="*/ 1 h 1128"/>
                <a:gd name="T10" fmla="*/ 947 w 1416"/>
                <a:gd name="T11" fmla="*/ 1 h 1128"/>
                <a:gd name="T12" fmla="*/ 904 w 1416"/>
                <a:gd name="T13" fmla="*/ 44 h 1128"/>
                <a:gd name="T14" fmla="*/ 947 w 1416"/>
                <a:gd name="T15" fmla="*/ 87 h 1128"/>
                <a:gd name="T16" fmla="*/ 1189 w 1416"/>
                <a:gd name="T17" fmla="*/ 87 h 1128"/>
                <a:gd name="T18" fmla="*/ 1316 w 1416"/>
                <a:gd name="T19" fmla="*/ 548 h 1128"/>
                <a:gd name="T20" fmla="*/ 980 w 1416"/>
                <a:gd name="T21" fmla="*/ 548 h 1128"/>
                <a:gd name="T22" fmla="*/ 937 w 1416"/>
                <a:gd name="T23" fmla="*/ 591 h 1128"/>
                <a:gd name="T24" fmla="*/ 937 w 1416"/>
                <a:gd name="T25" fmla="*/ 630 h 1128"/>
                <a:gd name="T26" fmla="*/ 833 w 1416"/>
                <a:gd name="T27" fmla="*/ 734 h 1128"/>
                <a:gd name="T28" fmla="*/ 569 w 1416"/>
                <a:gd name="T29" fmla="*/ 734 h 1128"/>
                <a:gd name="T30" fmla="*/ 466 w 1416"/>
                <a:gd name="T31" fmla="*/ 630 h 1128"/>
                <a:gd name="T32" fmla="*/ 466 w 1416"/>
                <a:gd name="T33" fmla="*/ 591 h 1128"/>
                <a:gd name="T34" fmla="*/ 422 w 1416"/>
                <a:gd name="T35" fmla="*/ 548 h 1128"/>
                <a:gd name="T36" fmla="*/ 100 w 1416"/>
                <a:gd name="T37" fmla="*/ 548 h 1128"/>
                <a:gd name="T38" fmla="*/ 227 w 1416"/>
                <a:gd name="T39" fmla="*/ 87 h 1128"/>
                <a:gd name="T40" fmla="*/ 469 w 1416"/>
                <a:gd name="T41" fmla="*/ 87 h 1128"/>
                <a:gd name="T42" fmla="*/ 512 w 1416"/>
                <a:gd name="T43" fmla="*/ 43 h 1128"/>
                <a:gd name="T44" fmla="*/ 469 w 1416"/>
                <a:gd name="T45" fmla="*/ 0 h 1128"/>
                <a:gd name="T46" fmla="*/ 198 w 1416"/>
                <a:gd name="T47" fmla="*/ 0 h 1128"/>
                <a:gd name="T48" fmla="*/ 180 w 1416"/>
                <a:gd name="T49" fmla="*/ 4 h 1128"/>
                <a:gd name="T50" fmla="*/ 176 w 1416"/>
                <a:gd name="T51" fmla="*/ 6 h 1128"/>
                <a:gd name="T52" fmla="*/ 152 w 1416"/>
                <a:gd name="T53" fmla="*/ 34 h 1128"/>
                <a:gd name="T54" fmla="*/ 2 w 1416"/>
                <a:gd name="T55" fmla="*/ 578 h 1128"/>
                <a:gd name="T56" fmla="*/ 0 w 1416"/>
                <a:gd name="T57" fmla="*/ 589 h 1128"/>
                <a:gd name="T58" fmla="*/ 0 w 1416"/>
                <a:gd name="T59" fmla="*/ 816 h 1128"/>
                <a:gd name="T60" fmla="*/ 312 w 1416"/>
                <a:gd name="T61" fmla="*/ 1128 h 1128"/>
                <a:gd name="T62" fmla="*/ 1104 w 1416"/>
                <a:gd name="T63" fmla="*/ 1128 h 1128"/>
                <a:gd name="T64" fmla="*/ 1416 w 1416"/>
                <a:gd name="T65" fmla="*/ 816 h 1128"/>
                <a:gd name="T66" fmla="*/ 1416 w 1416"/>
                <a:gd name="T67" fmla="*/ 590 h 1128"/>
                <a:gd name="T68" fmla="*/ 1414 w 1416"/>
                <a:gd name="T69" fmla="*/ 579 h 1128"/>
                <a:gd name="T70" fmla="*/ 1329 w 1416"/>
                <a:gd name="T71" fmla="*/ 816 h 1128"/>
                <a:gd name="T72" fmla="*/ 1104 w 1416"/>
                <a:gd name="T73" fmla="*/ 1041 h 1128"/>
                <a:gd name="T74" fmla="*/ 312 w 1416"/>
                <a:gd name="T75" fmla="*/ 1041 h 1128"/>
                <a:gd name="T76" fmla="*/ 86 w 1416"/>
                <a:gd name="T77" fmla="*/ 816 h 1128"/>
                <a:gd name="T78" fmla="*/ 86 w 1416"/>
                <a:gd name="T79" fmla="*/ 634 h 1128"/>
                <a:gd name="T80" fmla="*/ 380 w 1416"/>
                <a:gd name="T81" fmla="*/ 634 h 1128"/>
                <a:gd name="T82" fmla="*/ 570 w 1416"/>
                <a:gd name="T83" fmla="*/ 820 h 1128"/>
                <a:gd name="T84" fmla="*/ 834 w 1416"/>
                <a:gd name="T85" fmla="*/ 820 h 1128"/>
                <a:gd name="T86" fmla="*/ 1024 w 1416"/>
                <a:gd name="T87" fmla="*/ 634 h 1128"/>
                <a:gd name="T88" fmla="*/ 1330 w 1416"/>
                <a:gd name="T89" fmla="*/ 634 h 1128"/>
                <a:gd name="T90" fmla="*/ 1330 w 1416"/>
                <a:gd name="T91" fmla="*/ 816 h 1128"/>
                <a:gd name="T92" fmla="*/ 1329 w 1416"/>
                <a:gd name="T93" fmla="*/ 816 h 1128"/>
                <a:gd name="T94" fmla="*/ 1329 w 1416"/>
                <a:gd name="T95" fmla="*/ 816 h 1128"/>
                <a:gd name="T96" fmla="*/ 1329 w 1416"/>
                <a:gd name="T97" fmla="*/ 816 h 1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16" h="1128">
                  <a:moveTo>
                    <a:pt x="1414" y="579"/>
                  </a:moveTo>
                  <a:cubicBezTo>
                    <a:pt x="1264" y="35"/>
                    <a:pt x="1264" y="35"/>
                    <a:pt x="1264" y="35"/>
                  </a:cubicBezTo>
                  <a:cubicBezTo>
                    <a:pt x="1260" y="22"/>
                    <a:pt x="1252" y="12"/>
                    <a:pt x="1240" y="7"/>
                  </a:cubicBezTo>
                  <a:cubicBezTo>
                    <a:pt x="1236" y="5"/>
                    <a:pt x="1236" y="5"/>
                    <a:pt x="1236" y="5"/>
                  </a:cubicBezTo>
                  <a:cubicBezTo>
                    <a:pt x="1230" y="2"/>
                    <a:pt x="1224" y="1"/>
                    <a:pt x="1218" y="1"/>
                  </a:cubicBezTo>
                  <a:cubicBezTo>
                    <a:pt x="947" y="1"/>
                    <a:pt x="947" y="1"/>
                    <a:pt x="947" y="1"/>
                  </a:cubicBezTo>
                  <a:cubicBezTo>
                    <a:pt x="923" y="1"/>
                    <a:pt x="904" y="20"/>
                    <a:pt x="904" y="44"/>
                  </a:cubicBezTo>
                  <a:cubicBezTo>
                    <a:pt x="904" y="68"/>
                    <a:pt x="923" y="87"/>
                    <a:pt x="947" y="87"/>
                  </a:cubicBezTo>
                  <a:cubicBezTo>
                    <a:pt x="1189" y="87"/>
                    <a:pt x="1189" y="87"/>
                    <a:pt x="1189" y="87"/>
                  </a:cubicBezTo>
                  <a:cubicBezTo>
                    <a:pt x="1316" y="548"/>
                    <a:pt x="1316" y="548"/>
                    <a:pt x="1316" y="548"/>
                  </a:cubicBezTo>
                  <a:cubicBezTo>
                    <a:pt x="980" y="548"/>
                    <a:pt x="980" y="548"/>
                    <a:pt x="980" y="548"/>
                  </a:cubicBezTo>
                  <a:cubicBezTo>
                    <a:pt x="956" y="548"/>
                    <a:pt x="937" y="567"/>
                    <a:pt x="937" y="591"/>
                  </a:cubicBezTo>
                  <a:cubicBezTo>
                    <a:pt x="937" y="630"/>
                    <a:pt x="937" y="630"/>
                    <a:pt x="937" y="630"/>
                  </a:cubicBezTo>
                  <a:cubicBezTo>
                    <a:pt x="937" y="687"/>
                    <a:pt x="890" y="734"/>
                    <a:pt x="833" y="734"/>
                  </a:cubicBezTo>
                  <a:cubicBezTo>
                    <a:pt x="569" y="734"/>
                    <a:pt x="569" y="734"/>
                    <a:pt x="569" y="734"/>
                  </a:cubicBezTo>
                  <a:cubicBezTo>
                    <a:pt x="512" y="734"/>
                    <a:pt x="466" y="687"/>
                    <a:pt x="466" y="630"/>
                  </a:cubicBezTo>
                  <a:cubicBezTo>
                    <a:pt x="466" y="591"/>
                    <a:pt x="466" y="591"/>
                    <a:pt x="466" y="591"/>
                  </a:cubicBezTo>
                  <a:cubicBezTo>
                    <a:pt x="466" y="567"/>
                    <a:pt x="446" y="548"/>
                    <a:pt x="422" y="548"/>
                  </a:cubicBezTo>
                  <a:cubicBezTo>
                    <a:pt x="100" y="548"/>
                    <a:pt x="100" y="548"/>
                    <a:pt x="100" y="548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469" y="87"/>
                    <a:pt x="469" y="87"/>
                    <a:pt x="469" y="87"/>
                  </a:cubicBezTo>
                  <a:cubicBezTo>
                    <a:pt x="493" y="87"/>
                    <a:pt x="512" y="67"/>
                    <a:pt x="512" y="43"/>
                  </a:cubicBezTo>
                  <a:cubicBezTo>
                    <a:pt x="512" y="19"/>
                    <a:pt x="493" y="0"/>
                    <a:pt x="469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92" y="0"/>
                    <a:pt x="186" y="1"/>
                    <a:pt x="180" y="4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64" y="11"/>
                    <a:pt x="155" y="21"/>
                    <a:pt x="152" y="34"/>
                  </a:cubicBezTo>
                  <a:cubicBezTo>
                    <a:pt x="2" y="578"/>
                    <a:pt x="2" y="578"/>
                    <a:pt x="2" y="578"/>
                  </a:cubicBezTo>
                  <a:cubicBezTo>
                    <a:pt x="1" y="582"/>
                    <a:pt x="0" y="585"/>
                    <a:pt x="0" y="589"/>
                  </a:cubicBezTo>
                  <a:cubicBezTo>
                    <a:pt x="0" y="816"/>
                    <a:pt x="0" y="816"/>
                    <a:pt x="0" y="816"/>
                  </a:cubicBezTo>
                  <a:cubicBezTo>
                    <a:pt x="0" y="988"/>
                    <a:pt x="140" y="1128"/>
                    <a:pt x="312" y="1128"/>
                  </a:cubicBezTo>
                  <a:cubicBezTo>
                    <a:pt x="1104" y="1128"/>
                    <a:pt x="1104" y="1128"/>
                    <a:pt x="1104" y="1128"/>
                  </a:cubicBezTo>
                  <a:cubicBezTo>
                    <a:pt x="1276" y="1128"/>
                    <a:pt x="1416" y="988"/>
                    <a:pt x="1416" y="816"/>
                  </a:cubicBezTo>
                  <a:cubicBezTo>
                    <a:pt x="1416" y="590"/>
                    <a:pt x="1416" y="590"/>
                    <a:pt x="1416" y="590"/>
                  </a:cubicBezTo>
                  <a:cubicBezTo>
                    <a:pt x="1416" y="586"/>
                    <a:pt x="1415" y="582"/>
                    <a:pt x="1414" y="579"/>
                  </a:cubicBezTo>
                  <a:close/>
                  <a:moveTo>
                    <a:pt x="1329" y="816"/>
                  </a:moveTo>
                  <a:cubicBezTo>
                    <a:pt x="1329" y="940"/>
                    <a:pt x="1228" y="1041"/>
                    <a:pt x="1104" y="1041"/>
                  </a:cubicBezTo>
                  <a:cubicBezTo>
                    <a:pt x="312" y="1041"/>
                    <a:pt x="312" y="1041"/>
                    <a:pt x="312" y="1041"/>
                  </a:cubicBezTo>
                  <a:cubicBezTo>
                    <a:pt x="188" y="1041"/>
                    <a:pt x="86" y="940"/>
                    <a:pt x="86" y="816"/>
                  </a:cubicBezTo>
                  <a:cubicBezTo>
                    <a:pt x="86" y="634"/>
                    <a:pt x="86" y="634"/>
                    <a:pt x="86" y="634"/>
                  </a:cubicBezTo>
                  <a:cubicBezTo>
                    <a:pt x="380" y="634"/>
                    <a:pt x="380" y="634"/>
                    <a:pt x="380" y="634"/>
                  </a:cubicBezTo>
                  <a:cubicBezTo>
                    <a:pt x="382" y="737"/>
                    <a:pt x="467" y="820"/>
                    <a:pt x="570" y="820"/>
                  </a:cubicBezTo>
                  <a:cubicBezTo>
                    <a:pt x="834" y="820"/>
                    <a:pt x="834" y="820"/>
                    <a:pt x="834" y="820"/>
                  </a:cubicBezTo>
                  <a:cubicBezTo>
                    <a:pt x="937" y="820"/>
                    <a:pt x="1021" y="737"/>
                    <a:pt x="1024" y="634"/>
                  </a:cubicBezTo>
                  <a:cubicBezTo>
                    <a:pt x="1330" y="634"/>
                    <a:pt x="1330" y="634"/>
                    <a:pt x="1330" y="634"/>
                  </a:cubicBezTo>
                  <a:cubicBezTo>
                    <a:pt x="1330" y="816"/>
                    <a:pt x="1330" y="816"/>
                    <a:pt x="1330" y="816"/>
                  </a:cubicBezTo>
                  <a:lnTo>
                    <a:pt x="1329" y="816"/>
                  </a:lnTo>
                  <a:close/>
                  <a:moveTo>
                    <a:pt x="1329" y="816"/>
                  </a:moveTo>
                  <a:cubicBezTo>
                    <a:pt x="1329" y="816"/>
                    <a:pt x="1329" y="816"/>
                    <a:pt x="1329" y="8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7" name="直接连接符 16"/>
          <p:cNvCxnSpPr/>
          <p:nvPr/>
        </p:nvCxnSpPr>
        <p:spPr>
          <a:xfrm flipH="1">
            <a:off x="994196" y="4247186"/>
            <a:ext cx="2291508" cy="0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8906296" y="4247186"/>
            <a:ext cx="2291508" cy="0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4629366" y="1322024"/>
            <a:ext cx="2917188" cy="4910654"/>
          </a:xfrm>
          <a:prstGeom prst="rect">
            <a:avLst/>
          </a:prstGeom>
          <a:noFill/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6411" y="168442"/>
            <a:ext cx="11839073" cy="6593305"/>
          </a:xfrm>
          <a:prstGeom prst="rect">
            <a:avLst/>
          </a:prstGeom>
          <a:noFill/>
          <a:ln w="28575">
            <a:solidFill>
              <a:srgbClr val="4AFB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741821" y="3618733"/>
            <a:ext cx="7860632" cy="49128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017043" y="69424"/>
            <a:ext cx="7860632" cy="4912895"/>
          </a:xfrm>
          <a:prstGeom prst="rect">
            <a:avLst/>
          </a:prstGeom>
        </p:spPr>
      </p:pic>
      <p:sp>
        <p:nvSpPr>
          <p:cNvPr id="5" name="PA_矩形 43"/>
          <p:cNvSpPr/>
          <p:nvPr>
            <p:custDataLst>
              <p:tags r:id="rId2"/>
            </p:custDataLst>
          </p:nvPr>
        </p:nvSpPr>
        <p:spPr>
          <a:xfrm flipH="1">
            <a:off x="2875402" y="1553378"/>
            <a:ext cx="8125972" cy="3751244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90625" y="851053"/>
            <a:ext cx="4905375" cy="5155894"/>
          </a:xfrm>
          <a:prstGeom prst="rect">
            <a:avLst/>
          </a:prstGeom>
          <a:solidFill>
            <a:srgbClr val="F9FAFB"/>
          </a:solidFill>
          <a:ln w="25400">
            <a:noFill/>
          </a:ln>
          <a:effectLst>
            <a:outerShdw blurRad="63500" sx="101000" sy="101000" algn="ctr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811241" y="3181300"/>
            <a:ext cx="3664142" cy="164352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rgbClr val="3F403E"/>
                </a:solidFill>
                <a:effectLst/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400" dirty="0" err="1">
                <a:solidFill>
                  <a:srgbClr val="3F403E"/>
                </a:solidFill>
                <a:effectLst/>
                <a:cs typeface="+mn-ea"/>
                <a:sym typeface="+mn-lt"/>
              </a:rPr>
              <a:t>urna</a:t>
            </a:r>
            <a:r>
              <a:rPr lang="en-US" altLang="zh-CN" sz="1400" dirty="0">
                <a:solidFill>
                  <a:srgbClr val="3F403E"/>
                </a:solidFill>
                <a:effectLst/>
                <a:cs typeface="+mn-ea"/>
                <a:sym typeface="+mn-lt"/>
              </a:rPr>
              <a:t>.</a:t>
            </a:r>
            <a:endParaRPr lang="en-US" altLang="zh-CN" sz="1400" dirty="0">
              <a:solidFill>
                <a:srgbClr val="3F403E"/>
              </a:solidFill>
              <a:effectLst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24520" y="2589790"/>
            <a:ext cx="2637582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pPr algn="ctr"/>
            <a:r>
              <a:rPr lang="en-US" altLang="zh-CN" b="1" dirty="0">
                <a:solidFill>
                  <a:srgbClr val="4AFBF8"/>
                </a:solidFill>
                <a:effectLst/>
                <a:cs typeface="+mn-ea"/>
                <a:sym typeface="+mn-lt"/>
              </a:rPr>
              <a:t>POWER YOUR POINT</a:t>
            </a:r>
            <a:endParaRPr lang="zh-CN" altLang="en-US" b="1" dirty="0">
              <a:solidFill>
                <a:srgbClr val="4AFBF8"/>
              </a:solidFill>
              <a:effectLst/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1864412" y="3102255"/>
            <a:ext cx="355780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3202" y="1937636"/>
            <a:ext cx="4353465" cy="2982726"/>
          </a:xfrm>
          <a:prstGeom prst="rect">
            <a:avLst/>
          </a:prstGeom>
        </p:spPr>
      </p:pic>
      <p:sp>
        <p:nvSpPr>
          <p:cNvPr id="11" name="Freeform 87"/>
          <p:cNvSpPr>
            <a:spLocks noEditPoints="1"/>
          </p:cNvSpPr>
          <p:nvPr/>
        </p:nvSpPr>
        <p:spPr bwMode="auto">
          <a:xfrm>
            <a:off x="2956994" y="1228903"/>
            <a:ext cx="1372636" cy="1101344"/>
          </a:xfrm>
          <a:custGeom>
            <a:avLst/>
            <a:gdLst>
              <a:gd name="T0" fmla="*/ 1538 w 1561"/>
              <a:gd name="T1" fmla="*/ 806 h 1257"/>
              <a:gd name="T2" fmla="*/ 1331 w 1561"/>
              <a:gd name="T3" fmla="*/ 150 h 1257"/>
              <a:gd name="T4" fmla="*/ 1105 w 1561"/>
              <a:gd name="T5" fmla="*/ 29 h 1257"/>
              <a:gd name="T6" fmla="*/ 1076 w 1561"/>
              <a:gd name="T7" fmla="*/ 83 h 1257"/>
              <a:gd name="T8" fmla="*/ 1130 w 1561"/>
              <a:gd name="T9" fmla="*/ 112 h 1257"/>
              <a:gd name="T10" fmla="*/ 1248 w 1561"/>
              <a:gd name="T11" fmla="*/ 175 h 1257"/>
              <a:gd name="T12" fmla="*/ 1248 w 1561"/>
              <a:gd name="T13" fmla="*/ 175 h 1257"/>
              <a:gd name="T14" fmla="*/ 1396 w 1561"/>
              <a:gd name="T15" fmla="*/ 645 h 1257"/>
              <a:gd name="T16" fmla="*/ 1237 w 1561"/>
              <a:gd name="T17" fmla="*/ 604 h 1257"/>
              <a:gd name="T18" fmla="*/ 916 w 1561"/>
              <a:gd name="T19" fmla="*/ 890 h 1257"/>
              <a:gd name="T20" fmla="*/ 644 w 1561"/>
              <a:gd name="T21" fmla="*/ 890 h 1257"/>
              <a:gd name="T22" fmla="*/ 324 w 1561"/>
              <a:gd name="T23" fmla="*/ 609 h 1257"/>
              <a:gd name="T24" fmla="*/ 164 w 1561"/>
              <a:gd name="T25" fmla="*/ 651 h 1257"/>
              <a:gd name="T26" fmla="*/ 314 w 1561"/>
              <a:gd name="T27" fmla="*/ 175 h 1257"/>
              <a:gd name="T28" fmla="*/ 314 w 1561"/>
              <a:gd name="T29" fmla="*/ 175 h 1257"/>
              <a:gd name="T30" fmla="*/ 433 w 1561"/>
              <a:gd name="T31" fmla="*/ 112 h 1257"/>
              <a:gd name="T32" fmla="*/ 486 w 1561"/>
              <a:gd name="T33" fmla="*/ 83 h 1257"/>
              <a:gd name="T34" fmla="*/ 458 w 1561"/>
              <a:gd name="T35" fmla="*/ 29 h 1257"/>
              <a:gd name="T36" fmla="*/ 231 w 1561"/>
              <a:gd name="T37" fmla="*/ 150 h 1257"/>
              <a:gd name="T38" fmla="*/ 25 w 1561"/>
              <a:gd name="T39" fmla="*/ 807 h 1257"/>
              <a:gd name="T40" fmla="*/ 24 w 1561"/>
              <a:gd name="T41" fmla="*/ 812 h 1257"/>
              <a:gd name="T42" fmla="*/ 0 w 1561"/>
              <a:gd name="T43" fmla="*/ 933 h 1257"/>
              <a:gd name="T44" fmla="*/ 324 w 1561"/>
              <a:gd name="T45" fmla="*/ 1257 h 1257"/>
              <a:gd name="T46" fmla="*/ 644 w 1561"/>
              <a:gd name="T47" fmla="*/ 976 h 1257"/>
              <a:gd name="T48" fmla="*/ 918 w 1561"/>
              <a:gd name="T49" fmla="*/ 976 h 1257"/>
              <a:gd name="T50" fmla="*/ 1237 w 1561"/>
              <a:gd name="T51" fmla="*/ 1251 h 1257"/>
              <a:gd name="T52" fmla="*/ 1561 w 1561"/>
              <a:gd name="T53" fmla="*/ 927 h 1257"/>
              <a:gd name="T54" fmla="*/ 1538 w 1561"/>
              <a:gd name="T55" fmla="*/ 806 h 1257"/>
              <a:gd name="T56" fmla="*/ 324 w 1561"/>
              <a:gd name="T57" fmla="*/ 1170 h 1257"/>
              <a:gd name="T58" fmla="*/ 87 w 1561"/>
              <a:gd name="T59" fmla="*/ 933 h 1257"/>
              <a:gd name="T60" fmla="*/ 324 w 1561"/>
              <a:gd name="T61" fmla="*/ 696 h 1257"/>
              <a:gd name="T62" fmla="*/ 561 w 1561"/>
              <a:gd name="T63" fmla="*/ 933 h 1257"/>
              <a:gd name="T64" fmla="*/ 324 w 1561"/>
              <a:gd name="T65" fmla="*/ 1170 h 1257"/>
              <a:gd name="T66" fmla="*/ 1238 w 1561"/>
              <a:gd name="T67" fmla="*/ 1164 h 1257"/>
              <a:gd name="T68" fmla="*/ 1001 w 1561"/>
              <a:gd name="T69" fmla="*/ 927 h 1257"/>
              <a:gd name="T70" fmla="*/ 1238 w 1561"/>
              <a:gd name="T71" fmla="*/ 690 h 1257"/>
              <a:gd name="T72" fmla="*/ 1475 w 1561"/>
              <a:gd name="T73" fmla="*/ 927 h 1257"/>
              <a:gd name="T74" fmla="*/ 1238 w 1561"/>
              <a:gd name="T75" fmla="*/ 1164 h 1257"/>
              <a:gd name="T76" fmla="*/ 1238 w 1561"/>
              <a:gd name="T77" fmla="*/ 1164 h 1257"/>
              <a:gd name="T78" fmla="*/ 1238 w 1561"/>
              <a:gd name="T79" fmla="*/ 1164 h 1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61" h="1257">
                <a:moveTo>
                  <a:pt x="1538" y="806"/>
                </a:moveTo>
                <a:cubicBezTo>
                  <a:pt x="1331" y="150"/>
                  <a:pt x="1331" y="150"/>
                  <a:pt x="1331" y="150"/>
                </a:cubicBezTo>
                <a:cubicBezTo>
                  <a:pt x="1302" y="54"/>
                  <a:pt x="1200" y="0"/>
                  <a:pt x="1105" y="29"/>
                </a:cubicBezTo>
                <a:cubicBezTo>
                  <a:pt x="1082" y="36"/>
                  <a:pt x="1069" y="60"/>
                  <a:pt x="1076" y="83"/>
                </a:cubicBezTo>
                <a:cubicBezTo>
                  <a:pt x="1083" y="105"/>
                  <a:pt x="1107" y="119"/>
                  <a:pt x="1130" y="112"/>
                </a:cubicBezTo>
                <a:cubicBezTo>
                  <a:pt x="1180" y="96"/>
                  <a:pt x="1233" y="125"/>
                  <a:pt x="1248" y="175"/>
                </a:cubicBezTo>
                <a:cubicBezTo>
                  <a:pt x="1248" y="175"/>
                  <a:pt x="1248" y="175"/>
                  <a:pt x="1248" y="175"/>
                </a:cubicBezTo>
                <a:cubicBezTo>
                  <a:pt x="1396" y="645"/>
                  <a:pt x="1396" y="645"/>
                  <a:pt x="1396" y="645"/>
                </a:cubicBezTo>
                <a:cubicBezTo>
                  <a:pt x="1349" y="619"/>
                  <a:pt x="1295" y="604"/>
                  <a:pt x="1237" y="604"/>
                </a:cubicBezTo>
                <a:cubicBezTo>
                  <a:pt x="1072" y="604"/>
                  <a:pt x="935" y="729"/>
                  <a:pt x="916" y="890"/>
                </a:cubicBezTo>
                <a:cubicBezTo>
                  <a:pt x="644" y="890"/>
                  <a:pt x="644" y="890"/>
                  <a:pt x="644" y="890"/>
                </a:cubicBezTo>
                <a:cubicBezTo>
                  <a:pt x="623" y="732"/>
                  <a:pt x="487" y="609"/>
                  <a:pt x="324" y="609"/>
                </a:cubicBezTo>
                <a:cubicBezTo>
                  <a:pt x="266" y="609"/>
                  <a:pt x="211" y="625"/>
                  <a:pt x="164" y="651"/>
                </a:cubicBezTo>
                <a:cubicBezTo>
                  <a:pt x="314" y="175"/>
                  <a:pt x="314" y="175"/>
                  <a:pt x="314" y="175"/>
                </a:cubicBezTo>
                <a:cubicBezTo>
                  <a:pt x="314" y="175"/>
                  <a:pt x="314" y="175"/>
                  <a:pt x="314" y="175"/>
                </a:cubicBezTo>
                <a:cubicBezTo>
                  <a:pt x="329" y="125"/>
                  <a:pt x="382" y="96"/>
                  <a:pt x="433" y="112"/>
                </a:cubicBezTo>
                <a:cubicBezTo>
                  <a:pt x="455" y="119"/>
                  <a:pt x="480" y="105"/>
                  <a:pt x="486" y="83"/>
                </a:cubicBezTo>
                <a:cubicBezTo>
                  <a:pt x="493" y="60"/>
                  <a:pt x="480" y="36"/>
                  <a:pt x="458" y="29"/>
                </a:cubicBezTo>
                <a:cubicBezTo>
                  <a:pt x="362" y="0"/>
                  <a:pt x="260" y="54"/>
                  <a:pt x="231" y="150"/>
                </a:cubicBezTo>
                <a:cubicBezTo>
                  <a:pt x="25" y="807"/>
                  <a:pt x="25" y="807"/>
                  <a:pt x="25" y="807"/>
                </a:cubicBezTo>
                <a:cubicBezTo>
                  <a:pt x="24" y="809"/>
                  <a:pt x="24" y="810"/>
                  <a:pt x="24" y="812"/>
                </a:cubicBezTo>
                <a:cubicBezTo>
                  <a:pt x="9" y="849"/>
                  <a:pt x="0" y="890"/>
                  <a:pt x="0" y="933"/>
                </a:cubicBezTo>
                <a:cubicBezTo>
                  <a:pt x="0" y="1111"/>
                  <a:pt x="145" y="1257"/>
                  <a:pt x="324" y="1257"/>
                </a:cubicBezTo>
                <a:cubicBezTo>
                  <a:pt x="487" y="1257"/>
                  <a:pt x="623" y="1134"/>
                  <a:pt x="644" y="976"/>
                </a:cubicBezTo>
                <a:cubicBezTo>
                  <a:pt x="918" y="976"/>
                  <a:pt x="918" y="976"/>
                  <a:pt x="918" y="976"/>
                </a:cubicBezTo>
                <a:cubicBezTo>
                  <a:pt x="941" y="1131"/>
                  <a:pt x="1076" y="1251"/>
                  <a:pt x="1237" y="1251"/>
                </a:cubicBezTo>
                <a:cubicBezTo>
                  <a:pt x="1416" y="1251"/>
                  <a:pt x="1561" y="1105"/>
                  <a:pt x="1561" y="927"/>
                </a:cubicBezTo>
                <a:cubicBezTo>
                  <a:pt x="1561" y="884"/>
                  <a:pt x="1553" y="843"/>
                  <a:pt x="1538" y="806"/>
                </a:cubicBezTo>
                <a:close/>
                <a:moveTo>
                  <a:pt x="324" y="1170"/>
                </a:moveTo>
                <a:cubicBezTo>
                  <a:pt x="193" y="1170"/>
                  <a:pt x="87" y="1064"/>
                  <a:pt x="87" y="933"/>
                </a:cubicBezTo>
                <a:cubicBezTo>
                  <a:pt x="87" y="802"/>
                  <a:pt x="193" y="696"/>
                  <a:pt x="324" y="696"/>
                </a:cubicBezTo>
                <a:cubicBezTo>
                  <a:pt x="455" y="696"/>
                  <a:pt x="561" y="802"/>
                  <a:pt x="561" y="933"/>
                </a:cubicBezTo>
                <a:cubicBezTo>
                  <a:pt x="561" y="1064"/>
                  <a:pt x="454" y="1170"/>
                  <a:pt x="324" y="1170"/>
                </a:cubicBezTo>
                <a:close/>
                <a:moveTo>
                  <a:pt x="1238" y="1164"/>
                </a:moveTo>
                <a:cubicBezTo>
                  <a:pt x="1107" y="1164"/>
                  <a:pt x="1001" y="1058"/>
                  <a:pt x="1001" y="927"/>
                </a:cubicBezTo>
                <a:cubicBezTo>
                  <a:pt x="1001" y="796"/>
                  <a:pt x="1107" y="690"/>
                  <a:pt x="1238" y="690"/>
                </a:cubicBezTo>
                <a:cubicBezTo>
                  <a:pt x="1368" y="690"/>
                  <a:pt x="1475" y="796"/>
                  <a:pt x="1475" y="927"/>
                </a:cubicBezTo>
                <a:cubicBezTo>
                  <a:pt x="1475" y="1058"/>
                  <a:pt x="1369" y="1164"/>
                  <a:pt x="1238" y="1164"/>
                </a:cubicBezTo>
                <a:close/>
                <a:moveTo>
                  <a:pt x="1238" y="1164"/>
                </a:moveTo>
                <a:cubicBezTo>
                  <a:pt x="1238" y="1164"/>
                  <a:pt x="1238" y="1164"/>
                  <a:pt x="1238" y="1164"/>
                </a:cubicBezTo>
              </a:path>
            </a:pathLst>
          </a:custGeom>
          <a:solidFill>
            <a:srgbClr val="4AFBF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6411" y="168442"/>
            <a:ext cx="11839073" cy="6593305"/>
          </a:xfrm>
          <a:prstGeom prst="rect">
            <a:avLst/>
          </a:prstGeom>
          <a:noFill/>
          <a:ln w="28575">
            <a:solidFill>
              <a:srgbClr val="4AFB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741821" y="3618733"/>
            <a:ext cx="7860632" cy="49128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017043" y="69424"/>
            <a:ext cx="7860632" cy="4912895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888333" y="217818"/>
            <a:ext cx="10343147" cy="6494551"/>
            <a:chOff x="-894347" y="1013173"/>
            <a:chExt cx="8654323" cy="5434124"/>
          </a:xfrm>
        </p:grpSpPr>
        <p:grpSp>
          <p:nvGrpSpPr>
            <p:cNvPr id="21" name="组合 20"/>
            <p:cNvGrpSpPr/>
            <p:nvPr/>
          </p:nvGrpSpPr>
          <p:grpSpPr>
            <a:xfrm>
              <a:off x="-894347" y="1013173"/>
              <a:ext cx="8654323" cy="5409155"/>
              <a:chOff x="-236620" y="2088850"/>
              <a:chExt cx="6595608" cy="4122410"/>
            </a:xfrm>
          </p:grpSpPr>
          <p:sp>
            <p:nvSpPr>
              <p:cNvPr id="22" name="等腰三角形 21"/>
              <p:cNvSpPr/>
              <p:nvPr/>
            </p:nvSpPr>
            <p:spPr>
              <a:xfrm rot="10800000">
                <a:off x="2986782" y="5973105"/>
                <a:ext cx="182224" cy="74948"/>
              </a:xfrm>
              <a:prstGeom prst="triangle">
                <a:avLst/>
              </a:prstGeom>
              <a:noFill/>
              <a:ln>
                <a:solidFill>
                  <a:srgbClr val="4AFBF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236620" y="2089005"/>
                <a:ext cx="6595608" cy="4122255"/>
              </a:xfrm>
              <a:prstGeom prst="rect">
                <a:avLst/>
              </a:prstGeom>
            </p:spPr>
          </p:pic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-236620" y="2088850"/>
                <a:ext cx="6595608" cy="4122255"/>
              </a:xfrm>
              <a:prstGeom prst="rect">
                <a:avLst/>
              </a:prstGeom>
            </p:spPr>
          </p:pic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472372" y="1538407"/>
              <a:ext cx="7854224" cy="4908890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20616" y="796169"/>
            <a:ext cx="2616101" cy="474745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5800" b="1" dirty="0">
                <a:solidFill>
                  <a:srgbClr val="4AFBF8"/>
                </a:solidFill>
                <a:cs typeface="+mn-ea"/>
                <a:sym typeface="+mn-lt"/>
              </a:rPr>
              <a:t>你 来</a:t>
            </a:r>
            <a:endParaRPr lang="zh-CN" altLang="en-US" sz="15800" b="1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857376" y="796169"/>
            <a:ext cx="2616101" cy="474745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5800" b="1" dirty="0">
                <a:solidFill>
                  <a:srgbClr val="4AFBF8"/>
                </a:solidFill>
                <a:cs typeface="+mn-ea"/>
                <a:sym typeface="+mn-lt"/>
              </a:rPr>
              <a:t>不 来</a:t>
            </a:r>
            <a:endParaRPr lang="zh-CN" altLang="en-US" sz="15800" b="1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3743948" y="1076948"/>
            <a:ext cx="4704103" cy="4704103"/>
          </a:xfrm>
          <a:prstGeom prst="ellipse">
            <a:avLst/>
          </a:prstGeom>
          <a:solidFill>
            <a:srgbClr val="4AFBF8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736734" y="2141655"/>
            <a:ext cx="6781023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6600">
                <a:solidFill>
                  <a:schemeClr val="bg1"/>
                </a:solidFill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THREE</a:t>
            </a:r>
            <a:endParaRPr lang="zh-CN" altLang="en-US" dirty="0"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4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/4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9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  <p:animEffect filter="circle(in)">
                                      <p:cBhvr>
                                        <p:cTn id="11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0" presetClass="entr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4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/4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16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  <p:animEffect filter="circle(in)">
                                      <p:cBhvr>
                                        <p:cTn id="18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0" presetClass="entr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4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/4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23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  <p:animEffect filter="circle(in)">
                                      <p:cBhvr>
                                        <p:cTn id="25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entr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4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/4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30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  <p:animEffect filter="circle(in)">
                                      <p:cBhvr>
                                        <p:cTn id="32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 animBg="1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-2846014" y="0"/>
            <a:ext cx="7588135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56411" y="168442"/>
            <a:ext cx="11839073" cy="6593305"/>
          </a:xfrm>
          <a:prstGeom prst="rect">
            <a:avLst/>
          </a:prstGeom>
          <a:noFill/>
          <a:ln w="28575">
            <a:solidFill>
              <a:srgbClr val="4AFB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25780" y="2592410"/>
            <a:ext cx="7860632" cy="49128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8017043" y="69424"/>
            <a:ext cx="7860632" cy="49128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422135" y="851053"/>
            <a:ext cx="4905375" cy="5155894"/>
          </a:xfrm>
          <a:prstGeom prst="rect">
            <a:avLst/>
          </a:prstGeom>
          <a:solidFill>
            <a:srgbClr val="F9FAFB"/>
          </a:solidFill>
          <a:ln w="25400">
            <a:noFill/>
          </a:ln>
          <a:effectLst>
            <a:outerShdw blurRad="63500" sx="101000" sy="101000" algn="ctr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8" name="Group 170"/>
          <p:cNvGrpSpPr>
            <a:grpSpLocks noChangeAspect="1"/>
          </p:cNvGrpSpPr>
          <p:nvPr/>
        </p:nvGrpSpPr>
        <p:grpSpPr bwMode="auto">
          <a:xfrm>
            <a:off x="1020820" y="5460700"/>
            <a:ext cx="456455" cy="568415"/>
            <a:chOff x="4142" y="2322"/>
            <a:chExt cx="265" cy="330"/>
          </a:xfrm>
          <a:solidFill>
            <a:srgbClr val="3F403E"/>
          </a:solidFill>
        </p:grpSpPr>
        <p:sp>
          <p:nvSpPr>
            <p:cNvPr id="9" name="Freeform 171"/>
            <p:cNvSpPr>
              <a:spLocks noEditPoints="1"/>
            </p:cNvSpPr>
            <p:nvPr/>
          </p:nvSpPr>
          <p:spPr bwMode="auto">
            <a:xfrm>
              <a:off x="4142" y="2322"/>
              <a:ext cx="265" cy="330"/>
            </a:xfrm>
            <a:custGeom>
              <a:avLst/>
              <a:gdLst>
                <a:gd name="T0" fmla="*/ 612 w 1224"/>
                <a:gd name="T1" fmla="*/ 0 h 1526"/>
                <a:gd name="T2" fmla="*/ 0 w 1224"/>
                <a:gd name="T3" fmla="*/ 612 h 1526"/>
                <a:gd name="T4" fmla="*/ 11 w 1224"/>
                <a:gd name="T5" fmla="*/ 727 h 1526"/>
                <a:gd name="T6" fmla="*/ 15 w 1224"/>
                <a:gd name="T7" fmla="*/ 747 h 1526"/>
                <a:gd name="T8" fmla="*/ 56 w 1224"/>
                <a:gd name="T9" fmla="*/ 868 h 1526"/>
                <a:gd name="T10" fmla="*/ 585 w 1224"/>
                <a:gd name="T11" fmla="*/ 1517 h 1526"/>
                <a:gd name="T12" fmla="*/ 612 w 1224"/>
                <a:gd name="T13" fmla="*/ 1526 h 1526"/>
                <a:gd name="T14" fmla="*/ 639 w 1224"/>
                <a:gd name="T15" fmla="*/ 1517 h 1526"/>
                <a:gd name="T16" fmla="*/ 1168 w 1224"/>
                <a:gd name="T17" fmla="*/ 868 h 1526"/>
                <a:gd name="T18" fmla="*/ 1209 w 1224"/>
                <a:gd name="T19" fmla="*/ 747 h 1526"/>
                <a:gd name="T20" fmla="*/ 1213 w 1224"/>
                <a:gd name="T21" fmla="*/ 727 h 1526"/>
                <a:gd name="T22" fmla="*/ 1224 w 1224"/>
                <a:gd name="T23" fmla="*/ 612 h 1526"/>
                <a:gd name="T24" fmla="*/ 612 w 1224"/>
                <a:gd name="T25" fmla="*/ 0 h 1526"/>
                <a:gd name="T26" fmla="*/ 1128 w 1224"/>
                <a:gd name="T27" fmla="*/ 712 h 1526"/>
                <a:gd name="T28" fmla="*/ 1127 w 1224"/>
                <a:gd name="T29" fmla="*/ 714 h 1526"/>
                <a:gd name="T30" fmla="*/ 1124 w 1224"/>
                <a:gd name="T31" fmla="*/ 727 h 1526"/>
                <a:gd name="T32" fmla="*/ 1124 w 1224"/>
                <a:gd name="T33" fmla="*/ 728 h 1526"/>
                <a:gd name="T34" fmla="*/ 1089 w 1224"/>
                <a:gd name="T35" fmla="*/ 832 h 1526"/>
                <a:gd name="T36" fmla="*/ 1088 w 1224"/>
                <a:gd name="T37" fmla="*/ 834 h 1526"/>
                <a:gd name="T38" fmla="*/ 612 w 1224"/>
                <a:gd name="T39" fmla="*/ 1428 h 1526"/>
                <a:gd name="T40" fmla="*/ 135 w 1224"/>
                <a:gd name="T41" fmla="*/ 834 h 1526"/>
                <a:gd name="T42" fmla="*/ 135 w 1224"/>
                <a:gd name="T43" fmla="*/ 832 h 1526"/>
                <a:gd name="T44" fmla="*/ 99 w 1224"/>
                <a:gd name="T45" fmla="*/ 728 h 1526"/>
                <a:gd name="T46" fmla="*/ 99 w 1224"/>
                <a:gd name="T47" fmla="*/ 727 h 1526"/>
                <a:gd name="T48" fmla="*/ 96 w 1224"/>
                <a:gd name="T49" fmla="*/ 714 h 1526"/>
                <a:gd name="T50" fmla="*/ 96 w 1224"/>
                <a:gd name="T51" fmla="*/ 711 h 1526"/>
                <a:gd name="T52" fmla="*/ 86 w 1224"/>
                <a:gd name="T53" fmla="*/ 612 h 1526"/>
                <a:gd name="T54" fmla="*/ 612 w 1224"/>
                <a:gd name="T55" fmla="*/ 86 h 1526"/>
                <a:gd name="T56" fmla="*/ 1137 w 1224"/>
                <a:gd name="T57" fmla="*/ 612 h 1526"/>
                <a:gd name="T58" fmla="*/ 1128 w 1224"/>
                <a:gd name="T59" fmla="*/ 712 h 1526"/>
                <a:gd name="T60" fmla="*/ 1128 w 1224"/>
                <a:gd name="T61" fmla="*/ 712 h 1526"/>
                <a:gd name="T62" fmla="*/ 1128 w 1224"/>
                <a:gd name="T63" fmla="*/ 712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24" h="1526">
                  <a:moveTo>
                    <a:pt x="612" y="0"/>
                  </a:moveTo>
                  <a:cubicBezTo>
                    <a:pt x="275" y="0"/>
                    <a:pt x="0" y="275"/>
                    <a:pt x="0" y="612"/>
                  </a:cubicBezTo>
                  <a:cubicBezTo>
                    <a:pt x="0" y="650"/>
                    <a:pt x="4" y="689"/>
                    <a:pt x="11" y="727"/>
                  </a:cubicBezTo>
                  <a:cubicBezTo>
                    <a:pt x="11" y="729"/>
                    <a:pt x="12" y="736"/>
                    <a:pt x="15" y="747"/>
                  </a:cubicBezTo>
                  <a:cubicBezTo>
                    <a:pt x="24" y="788"/>
                    <a:pt x="38" y="829"/>
                    <a:pt x="56" y="868"/>
                  </a:cubicBezTo>
                  <a:cubicBezTo>
                    <a:pt x="122" y="1023"/>
                    <a:pt x="267" y="1261"/>
                    <a:pt x="585" y="1517"/>
                  </a:cubicBezTo>
                  <a:cubicBezTo>
                    <a:pt x="593" y="1523"/>
                    <a:pt x="603" y="1526"/>
                    <a:pt x="612" y="1526"/>
                  </a:cubicBezTo>
                  <a:cubicBezTo>
                    <a:pt x="622" y="1526"/>
                    <a:pt x="631" y="1523"/>
                    <a:pt x="639" y="1517"/>
                  </a:cubicBezTo>
                  <a:cubicBezTo>
                    <a:pt x="957" y="1261"/>
                    <a:pt x="1102" y="1023"/>
                    <a:pt x="1168" y="868"/>
                  </a:cubicBezTo>
                  <a:cubicBezTo>
                    <a:pt x="1186" y="829"/>
                    <a:pt x="1200" y="789"/>
                    <a:pt x="1209" y="747"/>
                  </a:cubicBezTo>
                  <a:cubicBezTo>
                    <a:pt x="1212" y="736"/>
                    <a:pt x="1213" y="729"/>
                    <a:pt x="1213" y="727"/>
                  </a:cubicBezTo>
                  <a:cubicBezTo>
                    <a:pt x="1220" y="689"/>
                    <a:pt x="1224" y="650"/>
                    <a:pt x="1224" y="612"/>
                  </a:cubicBezTo>
                  <a:cubicBezTo>
                    <a:pt x="1224" y="275"/>
                    <a:pt x="949" y="0"/>
                    <a:pt x="612" y="0"/>
                  </a:cubicBezTo>
                  <a:close/>
                  <a:moveTo>
                    <a:pt x="1128" y="712"/>
                  </a:moveTo>
                  <a:cubicBezTo>
                    <a:pt x="1128" y="712"/>
                    <a:pt x="1127" y="713"/>
                    <a:pt x="1127" y="714"/>
                  </a:cubicBezTo>
                  <a:cubicBezTo>
                    <a:pt x="1127" y="715"/>
                    <a:pt x="1126" y="720"/>
                    <a:pt x="1124" y="727"/>
                  </a:cubicBezTo>
                  <a:cubicBezTo>
                    <a:pt x="1124" y="728"/>
                    <a:pt x="1124" y="728"/>
                    <a:pt x="1124" y="728"/>
                  </a:cubicBezTo>
                  <a:cubicBezTo>
                    <a:pt x="1116" y="764"/>
                    <a:pt x="1105" y="799"/>
                    <a:pt x="1089" y="832"/>
                  </a:cubicBezTo>
                  <a:cubicBezTo>
                    <a:pt x="1089" y="833"/>
                    <a:pt x="1089" y="833"/>
                    <a:pt x="1088" y="834"/>
                  </a:cubicBezTo>
                  <a:cubicBezTo>
                    <a:pt x="1028" y="975"/>
                    <a:pt x="897" y="1192"/>
                    <a:pt x="612" y="1428"/>
                  </a:cubicBezTo>
                  <a:cubicBezTo>
                    <a:pt x="326" y="1192"/>
                    <a:pt x="195" y="975"/>
                    <a:pt x="135" y="834"/>
                  </a:cubicBezTo>
                  <a:cubicBezTo>
                    <a:pt x="135" y="833"/>
                    <a:pt x="135" y="833"/>
                    <a:pt x="135" y="832"/>
                  </a:cubicBezTo>
                  <a:cubicBezTo>
                    <a:pt x="119" y="799"/>
                    <a:pt x="108" y="764"/>
                    <a:pt x="99" y="728"/>
                  </a:cubicBezTo>
                  <a:cubicBezTo>
                    <a:pt x="99" y="727"/>
                    <a:pt x="99" y="727"/>
                    <a:pt x="99" y="727"/>
                  </a:cubicBezTo>
                  <a:cubicBezTo>
                    <a:pt x="97" y="720"/>
                    <a:pt x="97" y="715"/>
                    <a:pt x="96" y="714"/>
                  </a:cubicBezTo>
                  <a:cubicBezTo>
                    <a:pt x="96" y="713"/>
                    <a:pt x="96" y="712"/>
                    <a:pt x="96" y="711"/>
                  </a:cubicBezTo>
                  <a:cubicBezTo>
                    <a:pt x="90" y="678"/>
                    <a:pt x="86" y="645"/>
                    <a:pt x="86" y="612"/>
                  </a:cubicBezTo>
                  <a:cubicBezTo>
                    <a:pt x="86" y="322"/>
                    <a:pt x="322" y="86"/>
                    <a:pt x="612" y="86"/>
                  </a:cubicBezTo>
                  <a:cubicBezTo>
                    <a:pt x="901" y="86"/>
                    <a:pt x="1137" y="322"/>
                    <a:pt x="1137" y="612"/>
                  </a:cubicBezTo>
                  <a:cubicBezTo>
                    <a:pt x="1137" y="645"/>
                    <a:pt x="1134" y="679"/>
                    <a:pt x="1128" y="712"/>
                  </a:cubicBezTo>
                  <a:close/>
                  <a:moveTo>
                    <a:pt x="1128" y="712"/>
                  </a:moveTo>
                  <a:cubicBezTo>
                    <a:pt x="1128" y="712"/>
                    <a:pt x="1128" y="712"/>
                    <a:pt x="1128" y="7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10" name="Freeform 172"/>
            <p:cNvSpPr>
              <a:spLocks noEditPoints="1"/>
            </p:cNvSpPr>
            <p:nvPr/>
          </p:nvSpPr>
          <p:spPr bwMode="auto">
            <a:xfrm>
              <a:off x="4190" y="2372"/>
              <a:ext cx="169" cy="168"/>
            </a:xfrm>
            <a:custGeom>
              <a:avLst/>
              <a:gdLst>
                <a:gd name="T0" fmla="*/ 389 w 777"/>
                <a:gd name="T1" fmla="*/ 0 h 777"/>
                <a:gd name="T2" fmla="*/ 0 w 777"/>
                <a:gd name="T3" fmla="*/ 389 h 777"/>
                <a:gd name="T4" fmla="*/ 389 w 777"/>
                <a:gd name="T5" fmla="*/ 777 h 777"/>
                <a:gd name="T6" fmla="*/ 777 w 777"/>
                <a:gd name="T7" fmla="*/ 389 h 777"/>
                <a:gd name="T8" fmla="*/ 389 w 777"/>
                <a:gd name="T9" fmla="*/ 0 h 777"/>
                <a:gd name="T10" fmla="*/ 389 w 777"/>
                <a:gd name="T11" fmla="*/ 691 h 777"/>
                <a:gd name="T12" fmla="*/ 87 w 777"/>
                <a:gd name="T13" fmla="*/ 389 h 777"/>
                <a:gd name="T14" fmla="*/ 389 w 777"/>
                <a:gd name="T15" fmla="*/ 86 h 777"/>
                <a:gd name="T16" fmla="*/ 691 w 777"/>
                <a:gd name="T17" fmla="*/ 389 h 777"/>
                <a:gd name="T18" fmla="*/ 389 w 777"/>
                <a:gd name="T19" fmla="*/ 691 h 777"/>
                <a:gd name="T20" fmla="*/ 389 w 777"/>
                <a:gd name="T21" fmla="*/ 691 h 777"/>
                <a:gd name="T22" fmla="*/ 389 w 777"/>
                <a:gd name="T23" fmla="*/ 691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7" h="777">
                  <a:moveTo>
                    <a:pt x="389" y="0"/>
                  </a:moveTo>
                  <a:cubicBezTo>
                    <a:pt x="175" y="0"/>
                    <a:pt x="0" y="174"/>
                    <a:pt x="0" y="389"/>
                  </a:cubicBezTo>
                  <a:cubicBezTo>
                    <a:pt x="0" y="603"/>
                    <a:pt x="175" y="777"/>
                    <a:pt x="389" y="777"/>
                  </a:cubicBezTo>
                  <a:cubicBezTo>
                    <a:pt x="603" y="777"/>
                    <a:pt x="777" y="603"/>
                    <a:pt x="777" y="389"/>
                  </a:cubicBezTo>
                  <a:cubicBezTo>
                    <a:pt x="777" y="174"/>
                    <a:pt x="603" y="0"/>
                    <a:pt x="389" y="0"/>
                  </a:cubicBezTo>
                  <a:close/>
                  <a:moveTo>
                    <a:pt x="389" y="691"/>
                  </a:moveTo>
                  <a:cubicBezTo>
                    <a:pt x="222" y="691"/>
                    <a:pt x="87" y="555"/>
                    <a:pt x="87" y="389"/>
                  </a:cubicBezTo>
                  <a:cubicBezTo>
                    <a:pt x="87" y="222"/>
                    <a:pt x="222" y="86"/>
                    <a:pt x="389" y="86"/>
                  </a:cubicBezTo>
                  <a:cubicBezTo>
                    <a:pt x="555" y="86"/>
                    <a:pt x="691" y="222"/>
                    <a:pt x="691" y="389"/>
                  </a:cubicBezTo>
                  <a:cubicBezTo>
                    <a:pt x="691" y="555"/>
                    <a:pt x="556" y="691"/>
                    <a:pt x="389" y="691"/>
                  </a:cubicBezTo>
                  <a:close/>
                  <a:moveTo>
                    <a:pt x="389" y="691"/>
                  </a:moveTo>
                  <a:cubicBezTo>
                    <a:pt x="389" y="691"/>
                    <a:pt x="389" y="691"/>
                    <a:pt x="389" y="69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cs typeface="+mn-ea"/>
                <a:sym typeface="+mn-lt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634812" y="5718395"/>
            <a:ext cx="1032655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pPr algn="ctr"/>
            <a:r>
              <a:rPr lang="en-US" altLang="zh-CN" sz="1400" dirty="0">
                <a:solidFill>
                  <a:srgbClr val="3F403E"/>
                </a:solidFill>
                <a:cs typeface="+mn-ea"/>
                <a:sym typeface="+mn-lt"/>
              </a:rPr>
              <a:t>Shenyang</a:t>
            </a:r>
            <a:endParaRPr lang="zh-CN" altLang="en-US" sz="1400" dirty="0">
              <a:solidFill>
                <a:srgbClr val="3F403E"/>
              </a:solidFill>
              <a:effectLst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11035" y="2004660"/>
            <a:ext cx="3664142" cy="164352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rgbClr val="3F403E"/>
                </a:solidFill>
                <a:effectLst/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400" dirty="0" err="1">
                <a:solidFill>
                  <a:srgbClr val="3F403E"/>
                </a:solidFill>
                <a:effectLst/>
                <a:cs typeface="+mn-ea"/>
                <a:sym typeface="+mn-lt"/>
              </a:rPr>
              <a:t>urna</a:t>
            </a:r>
            <a:r>
              <a:rPr lang="en-US" altLang="zh-CN" sz="1400" dirty="0">
                <a:solidFill>
                  <a:srgbClr val="3F403E"/>
                </a:solidFill>
                <a:effectLst/>
                <a:cs typeface="+mn-ea"/>
                <a:sym typeface="+mn-lt"/>
              </a:rPr>
              <a:t>.</a:t>
            </a:r>
            <a:endParaRPr lang="en-US" altLang="zh-CN" sz="1400" dirty="0">
              <a:solidFill>
                <a:srgbClr val="3F403E"/>
              </a:solidFill>
              <a:effectLst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11035" y="1413150"/>
            <a:ext cx="2637582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r>
              <a:rPr lang="en-US" altLang="zh-CN" b="1" dirty="0">
                <a:solidFill>
                  <a:srgbClr val="3F403E"/>
                </a:solidFill>
                <a:effectLst/>
                <a:cs typeface="+mn-ea"/>
                <a:sym typeface="+mn-lt"/>
              </a:rPr>
              <a:t>POWER YOUR POINT</a:t>
            </a:r>
            <a:endParaRPr lang="zh-CN" altLang="en-US" b="1" dirty="0">
              <a:solidFill>
                <a:srgbClr val="3F403E"/>
              </a:solidFill>
              <a:effectLst/>
              <a:cs typeface="+mn-ea"/>
              <a:sym typeface="+mn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1010187" y="1925615"/>
            <a:ext cx="2630164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5595897" y="1982537"/>
            <a:ext cx="4653889" cy="97872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rgbClr val="3F403E"/>
                </a:solidFill>
                <a:effectLst/>
                <a:cs typeface="+mn-ea"/>
                <a:sym typeface="+mn-lt"/>
              </a:rPr>
              <a:t>Lorem ipsum dolor sit amet, consectetuer adipiscing elit. Maecenas porttitor congue massa. </a:t>
            </a:r>
            <a:endParaRPr lang="en-US" altLang="zh-CN" sz="1600" dirty="0">
              <a:solidFill>
                <a:srgbClr val="3F403E"/>
              </a:solidFill>
              <a:effectLst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595897" y="1582427"/>
            <a:ext cx="1599027" cy="400110"/>
          </a:xfrm>
          <a:prstGeom prst="rect">
            <a:avLst/>
          </a:prstGeom>
          <a:noFill/>
          <a:effectLst>
            <a:reflection endPos="35000" dir="5400000" sy="-100000" algn="bl" rotWithShape="0"/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r>
              <a:rPr lang="en-US" altLang="zh-CN" sz="2000" b="1" dirty="0">
                <a:solidFill>
                  <a:srgbClr val="4AFBF8"/>
                </a:solidFill>
                <a:cs typeface="+mn-ea"/>
                <a:sym typeface="+mn-lt"/>
              </a:rPr>
              <a:t>TEXT HERE</a:t>
            </a:r>
            <a:endParaRPr lang="zh-CN" altLang="en-US" sz="2000" b="1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595897" y="3627078"/>
            <a:ext cx="4653889" cy="97872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rgbClr val="3F403E"/>
                </a:solidFill>
                <a:effectLst/>
                <a:cs typeface="+mn-ea"/>
                <a:sym typeface="+mn-lt"/>
              </a:rPr>
              <a:t>Lorem ipsum dolor sit amet, consectetuer adipiscing elit. Maecenas porttitor congue massa. </a:t>
            </a:r>
            <a:endParaRPr lang="en-US" altLang="zh-CN" sz="1600" dirty="0">
              <a:solidFill>
                <a:srgbClr val="3F403E"/>
              </a:solidFill>
              <a:effectLst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595897" y="3226968"/>
            <a:ext cx="1599027" cy="400110"/>
          </a:xfrm>
          <a:prstGeom prst="rect">
            <a:avLst/>
          </a:prstGeom>
          <a:noFill/>
          <a:effectLst>
            <a:reflection endPos="35000" dir="5400000" sy="-100000" algn="bl" rotWithShape="0"/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r>
              <a:rPr lang="en-US" altLang="zh-CN" sz="2000" b="1" dirty="0">
                <a:solidFill>
                  <a:srgbClr val="4AFBF8"/>
                </a:solidFill>
                <a:cs typeface="+mn-ea"/>
                <a:sym typeface="+mn-lt"/>
              </a:rPr>
              <a:t>TEXT HERE</a:t>
            </a:r>
            <a:endParaRPr lang="zh-CN" altLang="en-US" sz="2000" b="1" dirty="0">
              <a:solidFill>
                <a:srgbClr val="4AFBF8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  <p:bldP spid="12" grpId="0"/>
      <p:bldP spid="13" grpId="0"/>
      <p:bldP spid="15" grpId="0"/>
      <p:bldP spid="16" grpId="0"/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6411" y="168442"/>
            <a:ext cx="11839073" cy="6593305"/>
          </a:xfrm>
          <a:prstGeom prst="rect">
            <a:avLst/>
          </a:prstGeom>
          <a:noFill/>
          <a:ln w="28575">
            <a:solidFill>
              <a:srgbClr val="4AFB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741821" y="3618733"/>
            <a:ext cx="7860632" cy="49128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017043" y="69424"/>
            <a:ext cx="7860632" cy="4912895"/>
          </a:xfrm>
          <a:prstGeom prst="rect">
            <a:avLst/>
          </a:prstGeom>
        </p:spPr>
      </p:pic>
      <p:sp>
        <p:nvSpPr>
          <p:cNvPr id="5" name="PA_矩形 43"/>
          <p:cNvSpPr/>
          <p:nvPr>
            <p:custDataLst>
              <p:tags r:id="rId2"/>
            </p:custDataLst>
          </p:nvPr>
        </p:nvSpPr>
        <p:spPr>
          <a:xfrm flipH="1">
            <a:off x="1477062" y="1159564"/>
            <a:ext cx="4905376" cy="3956049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546554" y="0"/>
            <a:ext cx="2842352" cy="6858000"/>
          </a:xfrm>
          <a:prstGeom prst="rect">
            <a:avLst/>
          </a:prstGeom>
          <a:solidFill>
            <a:srgbClr val="4AFBF8"/>
          </a:solidFill>
          <a:ln>
            <a:noFill/>
          </a:ln>
          <a:effectLst>
            <a:outerShdw blurRad="254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90624" y="873125"/>
            <a:ext cx="4905375" cy="3956049"/>
          </a:xfrm>
          <a:prstGeom prst="rect">
            <a:avLst/>
          </a:prstGeom>
          <a:solidFill>
            <a:srgbClr val="F9FAFB"/>
          </a:solidFill>
          <a:ln w="25400">
            <a:noFill/>
          </a:ln>
          <a:effectLst>
            <a:outerShdw blurRad="63500" sx="101000" sy="101000" algn="ctr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970406" y="3608260"/>
            <a:ext cx="3994647" cy="2476041"/>
          </a:xfrm>
          <a:prstGeom prst="rect">
            <a:avLst/>
          </a:prstGeom>
          <a:solidFill>
            <a:srgbClr val="F9FAFB"/>
          </a:solidFill>
          <a:ln w="25400">
            <a:noFill/>
          </a:ln>
          <a:effectLst>
            <a:outerShdw blurRad="63500" sx="101000" sy="101000" algn="ctr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849" y="873125"/>
            <a:ext cx="4866925" cy="324876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7074405" y="4241564"/>
            <a:ext cx="3707895" cy="112646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rgbClr val="3F403E"/>
                </a:solidFill>
                <a:effectLst/>
                <a:cs typeface="+mn-ea"/>
                <a:sym typeface="+mn-lt"/>
              </a:rPr>
              <a:t>Lorem ipsum dolor sit amet, consectetuer adipiscing elit. Maecenas porttitor congue massa. Fusce posuere, magna sed pulvinar ultricies, </a:t>
            </a:r>
            <a:r>
              <a:rPr lang="en-US" altLang="zh-CN" sz="1400" dirty="0" err="1">
                <a:solidFill>
                  <a:srgbClr val="3F403E"/>
                </a:solidFill>
                <a:effectLst/>
                <a:cs typeface="+mn-ea"/>
                <a:sym typeface="+mn-lt"/>
              </a:rPr>
              <a:t>purus</a:t>
            </a:r>
            <a:r>
              <a:rPr lang="en-US" altLang="zh-CN" sz="1400" dirty="0">
                <a:solidFill>
                  <a:srgbClr val="3F403E"/>
                </a:solidFill>
                <a:effectLst/>
                <a:cs typeface="+mn-ea"/>
                <a:sym typeface="+mn-lt"/>
              </a:rPr>
              <a:t> </a:t>
            </a:r>
            <a:r>
              <a:rPr lang="en-US" altLang="zh-CN" sz="1400" dirty="0" err="1">
                <a:solidFill>
                  <a:srgbClr val="3F403E"/>
                </a:solidFill>
                <a:effectLst/>
                <a:cs typeface="+mn-ea"/>
                <a:sym typeface="+mn-lt"/>
              </a:rPr>
              <a:t>lectus</a:t>
            </a:r>
            <a:endParaRPr lang="en-US" altLang="zh-CN" sz="1400" dirty="0">
              <a:solidFill>
                <a:srgbClr val="3F403E"/>
              </a:solidFill>
              <a:effectLst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074405" y="3691715"/>
            <a:ext cx="1599027" cy="400110"/>
          </a:xfrm>
          <a:prstGeom prst="rect">
            <a:avLst/>
          </a:prstGeom>
          <a:noFill/>
          <a:effectLst>
            <a:reflection endPos="35000" dir="5400000" sy="-100000" algn="bl" rotWithShape="0"/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r>
              <a:rPr lang="en-US" altLang="zh-CN" sz="2000" b="1" dirty="0">
                <a:solidFill>
                  <a:srgbClr val="3F403E"/>
                </a:solidFill>
                <a:cs typeface="+mn-ea"/>
                <a:sym typeface="+mn-lt"/>
              </a:rPr>
              <a:t>TEXT HERE</a:t>
            </a:r>
            <a:endParaRPr lang="zh-CN" altLang="en-US" sz="2000" b="1" dirty="0">
              <a:solidFill>
                <a:srgbClr val="3F403E"/>
              </a:solidFill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7198467" y="4214935"/>
            <a:ext cx="2630164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2198204" y="4290327"/>
            <a:ext cx="2890215" cy="400110"/>
          </a:xfrm>
          <a:prstGeom prst="rect">
            <a:avLst/>
          </a:prstGeom>
          <a:noFill/>
          <a:effectLst>
            <a:reflection endPos="35000" dir="5400000" sy="-100000" algn="bl" rotWithShape="0"/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pPr algn="ctr"/>
            <a:r>
              <a:rPr lang="en-US" altLang="zh-CN" sz="2000" b="1" dirty="0">
                <a:solidFill>
                  <a:srgbClr val="4AFBF8"/>
                </a:solidFill>
                <a:effectLst>
                  <a:outerShdw blurRad="127000" sx="101000" sy="101000" algn="ctr" rotWithShape="0">
                    <a:schemeClr val="bg1">
                      <a:alpha val="40000"/>
                    </a:schemeClr>
                  </a:outerShdw>
                </a:effectLst>
                <a:cs typeface="+mn-ea"/>
                <a:sym typeface="+mn-lt"/>
              </a:rPr>
              <a:t>POWER </a:t>
            </a:r>
            <a:r>
              <a:rPr lang="en-US" altLang="zh-CN" sz="2000" b="1" dirty="0" err="1">
                <a:solidFill>
                  <a:srgbClr val="4AFBF8"/>
                </a:solidFill>
                <a:effectLst>
                  <a:outerShdw blurRad="127000" sx="101000" sy="101000" algn="ctr" rotWithShape="0">
                    <a:schemeClr val="bg1">
                      <a:alpha val="40000"/>
                    </a:schemeClr>
                  </a:outerShdw>
                </a:effectLst>
                <a:cs typeface="+mn-ea"/>
                <a:sym typeface="+mn-lt"/>
              </a:rPr>
              <a:t>YOUT</a:t>
            </a:r>
            <a:r>
              <a:rPr lang="en-US" altLang="zh-CN" sz="2000" b="1" dirty="0">
                <a:solidFill>
                  <a:srgbClr val="4AFBF8"/>
                </a:solidFill>
                <a:effectLst>
                  <a:outerShdw blurRad="127000" sx="101000" sy="101000" algn="ctr" rotWithShape="0">
                    <a:schemeClr val="bg1">
                      <a:alpha val="40000"/>
                    </a:schemeClr>
                  </a:outerShdw>
                </a:effectLst>
                <a:cs typeface="+mn-ea"/>
                <a:sym typeface="+mn-lt"/>
              </a:rPr>
              <a:t> POINT</a:t>
            </a:r>
            <a:endParaRPr lang="zh-CN" altLang="en-US" sz="2000" b="1" dirty="0">
              <a:solidFill>
                <a:srgbClr val="4AFBF8"/>
              </a:solidFill>
              <a:effectLst>
                <a:outerShdw blurRad="127000" sx="101000" sy="101000" algn="ctr" rotWithShape="0">
                  <a:schemeClr val="bg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661243" y="1276297"/>
            <a:ext cx="2727663" cy="60939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effectLst/>
                <a:cs typeface="+mn-ea"/>
                <a:sym typeface="+mn-lt"/>
              </a:rPr>
              <a:t>Lorem ipsum dolor sit amet, consectetuer adipiscing elit. </a:t>
            </a:r>
            <a:endParaRPr lang="en-US" altLang="zh-CN" sz="1400" dirty="0">
              <a:solidFill>
                <a:schemeClr val="bg1"/>
              </a:solidFill>
              <a:effectLst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661243" y="726448"/>
            <a:ext cx="1599027" cy="400110"/>
          </a:xfrm>
          <a:prstGeom prst="rect">
            <a:avLst/>
          </a:prstGeom>
          <a:noFill/>
          <a:effectLst>
            <a:reflection endPos="35000" dir="5400000" sy="-100000" algn="bl" rotWithShape="0"/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TEXT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H="1">
            <a:off x="7785305" y="1249668"/>
            <a:ext cx="2240044" cy="0"/>
          </a:xfrm>
          <a:prstGeom prst="line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1383016" y="5402052"/>
            <a:ext cx="4917197" cy="60939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rgbClr val="969F98"/>
                </a:solidFill>
                <a:effectLst/>
                <a:cs typeface="+mn-ea"/>
                <a:sym typeface="+mn-lt"/>
              </a:rPr>
              <a:t>Lorem ipsum dolor sit amet, consectetuer adipiscing elit. Maecenas </a:t>
            </a:r>
            <a:r>
              <a:rPr lang="en-US" altLang="zh-CN" sz="1400" dirty="0" err="1">
                <a:solidFill>
                  <a:srgbClr val="969F98"/>
                </a:solidFill>
                <a:effectLst/>
                <a:cs typeface="+mn-ea"/>
                <a:sym typeface="+mn-lt"/>
              </a:rPr>
              <a:t>porttitor</a:t>
            </a:r>
            <a:r>
              <a:rPr lang="en-US" altLang="zh-CN" sz="1400" dirty="0">
                <a:solidFill>
                  <a:srgbClr val="969F98"/>
                </a:solidFill>
                <a:effectLst/>
                <a:cs typeface="+mn-ea"/>
                <a:sym typeface="+mn-lt"/>
              </a:rPr>
              <a:t> </a:t>
            </a:r>
            <a:r>
              <a:rPr lang="en-US" altLang="zh-CN" sz="1400" dirty="0" err="1">
                <a:solidFill>
                  <a:srgbClr val="969F98"/>
                </a:solidFill>
                <a:effectLst/>
                <a:cs typeface="+mn-ea"/>
                <a:sym typeface="+mn-lt"/>
              </a:rPr>
              <a:t>congue</a:t>
            </a:r>
            <a:endParaRPr lang="en-US" altLang="zh-CN" sz="1400" dirty="0">
              <a:solidFill>
                <a:srgbClr val="969F98"/>
              </a:solidFill>
              <a:effectLst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0" grpId="0"/>
      <p:bldP spid="11" grpId="0"/>
      <p:bldP spid="13" grpId="0"/>
      <p:bldP spid="14" grpId="0"/>
      <p:bldP spid="15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6411" y="168442"/>
            <a:ext cx="11839073" cy="6593305"/>
          </a:xfrm>
          <a:prstGeom prst="rect">
            <a:avLst/>
          </a:prstGeom>
          <a:noFill/>
          <a:ln w="28575">
            <a:solidFill>
              <a:srgbClr val="4AFB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741821" y="3618733"/>
            <a:ext cx="7860632" cy="49128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017043" y="69424"/>
            <a:ext cx="7860632" cy="4912895"/>
          </a:xfrm>
          <a:prstGeom prst="rect">
            <a:avLst/>
          </a:prstGeom>
        </p:spPr>
      </p:pic>
      <p:sp>
        <p:nvSpPr>
          <p:cNvPr id="5" name="PA_矩形 43"/>
          <p:cNvSpPr/>
          <p:nvPr>
            <p:custDataLst>
              <p:tags r:id="rId2"/>
            </p:custDataLst>
          </p:nvPr>
        </p:nvSpPr>
        <p:spPr>
          <a:xfrm flipH="1">
            <a:off x="1125044" y="1425982"/>
            <a:ext cx="10377713" cy="1884982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PA_矩形 43"/>
          <p:cNvSpPr/>
          <p:nvPr>
            <p:custDataLst>
              <p:tags r:id="rId3"/>
            </p:custDataLst>
          </p:nvPr>
        </p:nvSpPr>
        <p:spPr>
          <a:xfrm flipH="1">
            <a:off x="1125044" y="4237538"/>
            <a:ext cx="10377713" cy="1884982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07143" y="1239218"/>
            <a:ext cx="10377714" cy="1884982"/>
          </a:xfrm>
          <a:prstGeom prst="rect">
            <a:avLst/>
          </a:prstGeom>
          <a:solidFill>
            <a:srgbClr val="F9FAFB"/>
          </a:solidFill>
          <a:ln w="25400">
            <a:noFill/>
          </a:ln>
          <a:effectLst>
            <a:outerShdw blurRad="127000" dist="25400" dir="5400000" algn="t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97000" y="890938"/>
            <a:ext cx="2489200" cy="696562"/>
          </a:xfrm>
          <a:prstGeom prst="rect">
            <a:avLst/>
          </a:prstGeom>
          <a:solidFill>
            <a:srgbClr val="4AFBF8"/>
          </a:solidFill>
          <a:ln w="25400">
            <a:noFill/>
          </a:ln>
          <a:effectLst>
            <a:outerShdw blurRad="63500" algn="ctr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07143" y="4044347"/>
            <a:ext cx="10377714" cy="1884982"/>
          </a:xfrm>
          <a:prstGeom prst="rect">
            <a:avLst/>
          </a:prstGeom>
          <a:solidFill>
            <a:srgbClr val="F9FAFB"/>
          </a:solidFill>
          <a:ln w="25400">
            <a:noFill/>
          </a:ln>
          <a:effectLst>
            <a:outerShdw blurRad="127000" dist="25400" dir="5400000" algn="t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397000" y="3696067"/>
            <a:ext cx="2489200" cy="696562"/>
          </a:xfrm>
          <a:prstGeom prst="rect">
            <a:avLst/>
          </a:prstGeom>
          <a:solidFill>
            <a:srgbClr val="4AFBF8"/>
          </a:solidFill>
          <a:ln w="25400">
            <a:noFill/>
          </a:ln>
          <a:effectLst>
            <a:outerShdw blurRad="63500" algn="ctr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276350" y="1811085"/>
            <a:ext cx="9639300" cy="108952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effectLst/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dirty="0" err="1">
                <a:solidFill>
                  <a:srgbClr val="3F403E"/>
                </a:solidFill>
                <a:effectLst/>
                <a:cs typeface="+mn-ea"/>
                <a:sym typeface="+mn-lt"/>
              </a:rPr>
              <a:t>urna</a:t>
            </a:r>
            <a:r>
              <a:rPr lang="en-US" altLang="zh-CN" dirty="0">
                <a:solidFill>
                  <a:srgbClr val="3F403E"/>
                </a:solidFill>
                <a:effectLst/>
                <a:cs typeface="+mn-ea"/>
                <a:sym typeface="+mn-lt"/>
              </a:rPr>
              <a:t>.</a:t>
            </a:r>
            <a:endParaRPr lang="en-US" altLang="zh-CN" dirty="0">
              <a:solidFill>
                <a:srgbClr val="3F403E"/>
              </a:solidFill>
              <a:effectLst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99226" y="1008385"/>
            <a:ext cx="1884747" cy="461665"/>
          </a:xfrm>
          <a:prstGeom prst="rect">
            <a:avLst/>
          </a:prstGeom>
          <a:noFill/>
          <a:effectLst>
            <a:reflection endPos="35000" dir="5400000" sy="-100000" algn="bl" rotWithShape="0"/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TEXT HERE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699226" y="3813514"/>
            <a:ext cx="1884747" cy="461665"/>
          </a:xfrm>
          <a:prstGeom prst="rect">
            <a:avLst/>
          </a:prstGeom>
          <a:noFill/>
          <a:effectLst>
            <a:reflection endPos="35000" dir="5400000" sy="-100000" algn="bl" rotWithShape="0"/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TEXT HERE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276350" y="4616214"/>
            <a:ext cx="9639300" cy="108952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effectLst/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dirty="0" err="1">
                <a:solidFill>
                  <a:srgbClr val="3F403E"/>
                </a:solidFill>
                <a:effectLst/>
                <a:cs typeface="+mn-ea"/>
                <a:sym typeface="+mn-lt"/>
              </a:rPr>
              <a:t>urna</a:t>
            </a:r>
            <a:r>
              <a:rPr lang="en-US" altLang="zh-CN" dirty="0">
                <a:solidFill>
                  <a:srgbClr val="3F403E"/>
                </a:solidFill>
                <a:effectLst/>
                <a:cs typeface="+mn-ea"/>
                <a:sym typeface="+mn-lt"/>
              </a:rPr>
              <a:t>.</a:t>
            </a:r>
            <a:endParaRPr lang="en-US" altLang="zh-CN" dirty="0">
              <a:solidFill>
                <a:srgbClr val="3F403E"/>
              </a:solidFill>
              <a:effectLst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6411" y="168442"/>
            <a:ext cx="11839073" cy="6593305"/>
          </a:xfrm>
          <a:prstGeom prst="rect">
            <a:avLst/>
          </a:prstGeom>
          <a:noFill/>
          <a:ln w="28575">
            <a:solidFill>
              <a:srgbClr val="4AFB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741821" y="3618733"/>
            <a:ext cx="7860632" cy="49128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017043" y="69424"/>
            <a:ext cx="7860632" cy="4912895"/>
          </a:xfrm>
          <a:prstGeom prst="rect">
            <a:avLst/>
          </a:prstGeom>
        </p:spPr>
      </p:pic>
      <p:sp>
        <p:nvSpPr>
          <p:cNvPr id="5" name="PA_矩形 43"/>
          <p:cNvSpPr/>
          <p:nvPr>
            <p:custDataLst>
              <p:tags r:id="rId2"/>
            </p:custDataLst>
          </p:nvPr>
        </p:nvSpPr>
        <p:spPr>
          <a:xfrm flipH="1">
            <a:off x="904654" y="933987"/>
            <a:ext cx="2191648" cy="3120572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PA_矩形 50"/>
          <p:cNvSpPr/>
          <p:nvPr>
            <p:custDataLst>
              <p:tags r:id="rId3"/>
            </p:custDataLst>
          </p:nvPr>
        </p:nvSpPr>
        <p:spPr>
          <a:xfrm flipH="1">
            <a:off x="3704778" y="1297543"/>
            <a:ext cx="2191648" cy="3120572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PA_矩形 53"/>
          <p:cNvSpPr/>
          <p:nvPr>
            <p:custDataLst>
              <p:tags r:id="rId4"/>
            </p:custDataLst>
          </p:nvPr>
        </p:nvSpPr>
        <p:spPr>
          <a:xfrm flipH="1">
            <a:off x="6504902" y="933987"/>
            <a:ext cx="2191648" cy="3120572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PA_矩形 56"/>
          <p:cNvSpPr/>
          <p:nvPr>
            <p:custDataLst>
              <p:tags r:id="rId5"/>
            </p:custDataLst>
          </p:nvPr>
        </p:nvSpPr>
        <p:spPr>
          <a:xfrm flipH="1">
            <a:off x="9305027" y="1297543"/>
            <a:ext cx="2191648" cy="3120572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PA_矩形 73"/>
          <p:cNvSpPr/>
          <p:nvPr>
            <p:custDataLst>
              <p:tags r:id="rId6"/>
            </p:custDataLst>
          </p:nvPr>
        </p:nvSpPr>
        <p:spPr>
          <a:xfrm>
            <a:off x="3672" y="4776733"/>
            <a:ext cx="12192000" cy="2081267"/>
          </a:xfrm>
          <a:prstGeom prst="rect">
            <a:avLst/>
          </a:prstGeom>
          <a:solidFill>
            <a:srgbClr val="4AFBF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0" name="PA_图片 68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>
            <a:grayscl/>
          </a:blip>
          <a:stretch>
            <a:fillRect/>
          </a:stretch>
        </p:blipFill>
        <p:spPr>
          <a:xfrm>
            <a:off x="6636032" y="735684"/>
            <a:ext cx="1510732" cy="3120572"/>
          </a:xfrm>
          <a:custGeom>
            <a:avLst/>
            <a:gdLst>
              <a:gd name="connsiteX0" fmla="*/ 0 w 2191656"/>
              <a:gd name="connsiteY0" fmla="*/ 0 h 3120572"/>
              <a:gd name="connsiteX1" fmla="*/ 2191656 w 2191656"/>
              <a:gd name="connsiteY1" fmla="*/ 0 h 3120572"/>
              <a:gd name="connsiteX2" fmla="*/ 2191656 w 2191656"/>
              <a:gd name="connsiteY2" fmla="*/ 3120572 h 3120572"/>
              <a:gd name="connsiteX3" fmla="*/ 0 w 2191656"/>
              <a:gd name="connsiteY3" fmla="*/ 3120572 h 3120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1656" h="3120572">
                <a:moveTo>
                  <a:pt x="0" y="0"/>
                </a:moveTo>
                <a:lnTo>
                  <a:pt x="2191656" y="0"/>
                </a:lnTo>
                <a:lnTo>
                  <a:pt x="2191656" y="3120572"/>
                </a:lnTo>
                <a:lnTo>
                  <a:pt x="0" y="3120572"/>
                </a:lnTo>
                <a:close/>
              </a:path>
            </a:pathLst>
          </a:custGeom>
          <a:solidFill>
            <a:srgbClr val="F9FAFB"/>
          </a:solidFill>
          <a:ln>
            <a:noFill/>
          </a:ln>
          <a:effectLst>
            <a:outerShdw blurRad="127000" dist="38100" dir="5400000" sx="101000" sy="101000" algn="t" rotWithShape="0">
              <a:srgbClr val="969F98">
                <a:alpha val="40000"/>
              </a:srgbClr>
            </a:outerShdw>
          </a:effectLst>
        </p:spPr>
      </p:pic>
      <p:pic>
        <p:nvPicPr>
          <p:cNvPr id="11" name="PA_图片 69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8">
            <a:grayscl/>
          </a:blip>
          <a:stretch>
            <a:fillRect/>
          </a:stretch>
        </p:blipFill>
        <p:spPr>
          <a:xfrm>
            <a:off x="1035787" y="735684"/>
            <a:ext cx="1510732" cy="3120572"/>
          </a:xfrm>
          <a:custGeom>
            <a:avLst/>
            <a:gdLst>
              <a:gd name="connsiteX0" fmla="*/ 0 w 2191656"/>
              <a:gd name="connsiteY0" fmla="*/ 0 h 3120572"/>
              <a:gd name="connsiteX1" fmla="*/ 2191656 w 2191656"/>
              <a:gd name="connsiteY1" fmla="*/ 0 h 3120572"/>
              <a:gd name="connsiteX2" fmla="*/ 2191656 w 2191656"/>
              <a:gd name="connsiteY2" fmla="*/ 3120572 h 3120572"/>
              <a:gd name="connsiteX3" fmla="*/ 0 w 2191656"/>
              <a:gd name="connsiteY3" fmla="*/ 3120572 h 3120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1656" h="3120572">
                <a:moveTo>
                  <a:pt x="0" y="0"/>
                </a:moveTo>
                <a:lnTo>
                  <a:pt x="2191656" y="0"/>
                </a:lnTo>
                <a:lnTo>
                  <a:pt x="2191656" y="3120572"/>
                </a:lnTo>
                <a:lnTo>
                  <a:pt x="0" y="3120572"/>
                </a:lnTo>
                <a:close/>
              </a:path>
            </a:pathLst>
          </a:custGeom>
          <a:solidFill>
            <a:srgbClr val="F9FAFB"/>
          </a:solidFill>
          <a:ln>
            <a:noFill/>
          </a:ln>
          <a:effectLst>
            <a:outerShdw blurRad="127000" dist="38100" dir="5400000" sx="101000" sy="101000" algn="t" rotWithShape="0">
              <a:srgbClr val="969F98">
                <a:alpha val="40000"/>
              </a:srgbClr>
            </a:outerShdw>
          </a:effectLst>
        </p:spPr>
      </p:pic>
      <p:pic>
        <p:nvPicPr>
          <p:cNvPr id="12" name="PA_图片 70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8">
            <a:grayscl/>
          </a:blip>
          <a:stretch>
            <a:fillRect/>
          </a:stretch>
        </p:blipFill>
        <p:spPr>
          <a:xfrm>
            <a:off x="9436160" y="1099240"/>
            <a:ext cx="1510732" cy="3120572"/>
          </a:xfrm>
          <a:custGeom>
            <a:avLst/>
            <a:gdLst>
              <a:gd name="connsiteX0" fmla="*/ 0 w 2191656"/>
              <a:gd name="connsiteY0" fmla="*/ 0 h 3120572"/>
              <a:gd name="connsiteX1" fmla="*/ 2191656 w 2191656"/>
              <a:gd name="connsiteY1" fmla="*/ 0 h 3120572"/>
              <a:gd name="connsiteX2" fmla="*/ 2191656 w 2191656"/>
              <a:gd name="connsiteY2" fmla="*/ 3120572 h 3120572"/>
              <a:gd name="connsiteX3" fmla="*/ 0 w 2191656"/>
              <a:gd name="connsiteY3" fmla="*/ 3120572 h 3120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1656" h="3120572">
                <a:moveTo>
                  <a:pt x="0" y="0"/>
                </a:moveTo>
                <a:lnTo>
                  <a:pt x="2191656" y="0"/>
                </a:lnTo>
                <a:lnTo>
                  <a:pt x="2191656" y="3120572"/>
                </a:lnTo>
                <a:lnTo>
                  <a:pt x="0" y="3120572"/>
                </a:lnTo>
                <a:close/>
              </a:path>
            </a:pathLst>
          </a:custGeom>
          <a:solidFill>
            <a:srgbClr val="F9FAFB"/>
          </a:solidFill>
          <a:ln>
            <a:noFill/>
          </a:ln>
          <a:effectLst>
            <a:outerShdw blurRad="127000" dist="38100" dir="5400000" sx="101000" sy="101000" algn="t" rotWithShape="0">
              <a:srgbClr val="969F98">
                <a:alpha val="40000"/>
              </a:srgbClr>
            </a:outerShdw>
          </a:effectLst>
        </p:spPr>
      </p:pic>
      <p:pic>
        <p:nvPicPr>
          <p:cNvPr id="13" name="PA_图片 71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8">
            <a:grayscl/>
          </a:blip>
          <a:stretch>
            <a:fillRect/>
          </a:stretch>
        </p:blipFill>
        <p:spPr>
          <a:xfrm>
            <a:off x="3847275" y="1099240"/>
            <a:ext cx="1510732" cy="3120572"/>
          </a:xfrm>
          <a:custGeom>
            <a:avLst/>
            <a:gdLst>
              <a:gd name="connsiteX0" fmla="*/ 0 w 2191656"/>
              <a:gd name="connsiteY0" fmla="*/ 0 h 3120572"/>
              <a:gd name="connsiteX1" fmla="*/ 2191656 w 2191656"/>
              <a:gd name="connsiteY1" fmla="*/ 0 h 3120572"/>
              <a:gd name="connsiteX2" fmla="*/ 2191656 w 2191656"/>
              <a:gd name="connsiteY2" fmla="*/ 3120572 h 3120572"/>
              <a:gd name="connsiteX3" fmla="*/ 0 w 2191656"/>
              <a:gd name="connsiteY3" fmla="*/ 3120572 h 3120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1656" h="3120572">
                <a:moveTo>
                  <a:pt x="0" y="0"/>
                </a:moveTo>
                <a:lnTo>
                  <a:pt x="2191656" y="0"/>
                </a:lnTo>
                <a:lnTo>
                  <a:pt x="2191656" y="3120572"/>
                </a:lnTo>
                <a:lnTo>
                  <a:pt x="0" y="3120572"/>
                </a:lnTo>
                <a:close/>
              </a:path>
            </a:pathLst>
          </a:custGeom>
          <a:solidFill>
            <a:srgbClr val="F9FAFB"/>
          </a:solidFill>
          <a:ln>
            <a:noFill/>
          </a:ln>
          <a:effectLst>
            <a:outerShdw blurRad="127000" dist="38100" dir="5400000" sx="101000" sy="101000" algn="t" rotWithShape="0">
              <a:srgbClr val="969F98">
                <a:alpha val="40000"/>
              </a:srgbClr>
            </a:outerShdw>
          </a:effectLst>
        </p:spPr>
      </p:pic>
      <p:sp>
        <p:nvSpPr>
          <p:cNvPr id="14" name="PA_文本框 75"/>
          <p:cNvSpPr txBox="1"/>
          <p:nvPr>
            <p:custDataLst>
              <p:tags r:id="rId12"/>
            </p:custDataLst>
          </p:nvPr>
        </p:nvSpPr>
        <p:spPr>
          <a:xfrm>
            <a:off x="2803301" y="4936533"/>
            <a:ext cx="65853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 b="1">
                <a:solidFill>
                  <a:srgbClr val="FCFCFD"/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3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POWER YOUR POINT</a:t>
            </a:r>
            <a:endParaRPr lang="zh-CN" altLang="en-US" sz="32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PA_文本框 76"/>
          <p:cNvSpPr txBox="1"/>
          <p:nvPr>
            <p:custDataLst>
              <p:tags r:id="rId13"/>
            </p:custDataLst>
          </p:nvPr>
        </p:nvSpPr>
        <p:spPr>
          <a:xfrm>
            <a:off x="1241234" y="5692535"/>
            <a:ext cx="9709532" cy="60939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effectLst/>
                <a:cs typeface="+mn-ea"/>
                <a:sym typeface="+mn-lt"/>
              </a:rPr>
              <a:t>Lorem ipsum dolor sit amet, consectetuer adipiscing elit. Maecenas porttitor congue massa. Fusce posuere, magna</a:t>
            </a:r>
            <a:endParaRPr lang="en-US" altLang="zh-CN" sz="1400" dirty="0">
              <a:effectLst/>
              <a:cs typeface="+mn-ea"/>
              <a:sym typeface="+mn-lt"/>
            </a:endParaRPr>
          </a:p>
        </p:txBody>
      </p:sp>
      <p:cxnSp>
        <p:nvCxnSpPr>
          <p:cNvPr id="16" name="PA_直接连接符 77"/>
          <p:cNvCxnSpPr/>
          <p:nvPr>
            <p:custDataLst>
              <p:tags r:id="rId14"/>
            </p:custDataLst>
          </p:nvPr>
        </p:nvCxnSpPr>
        <p:spPr>
          <a:xfrm>
            <a:off x="3328930" y="5692535"/>
            <a:ext cx="5559889" cy="0"/>
          </a:xfrm>
          <a:prstGeom prst="line">
            <a:avLst/>
          </a:prstGeom>
          <a:ln>
            <a:solidFill>
              <a:schemeClr val="tx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6411" y="168442"/>
            <a:ext cx="11839073" cy="6593305"/>
          </a:xfrm>
          <a:prstGeom prst="rect">
            <a:avLst/>
          </a:prstGeom>
          <a:noFill/>
          <a:ln w="28575">
            <a:solidFill>
              <a:srgbClr val="4AFB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741821" y="3618733"/>
            <a:ext cx="7860632" cy="49128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017043" y="69424"/>
            <a:ext cx="7860632" cy="4912895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888333" y="217818"/>
            <a:ext cx="10343147" cy="6494551"/>
            <a:chOff x="-894347" y="1013173"/>
            <a:chExt cx="8654323" cy="5434124"/>
          </a:xfrm>
        </p:grpSpPr>
        <p:grpSp>
          <p:nvGrpSpPr>
            <p:cNvPr id="21" name="组合 20"/>
            <p:cNvGrpSpPr/>
            <p:nvPr/>
          </p:nvGrpSpPr>
          <p:grpSpPr>
            <a:xfrm>
              <a:off x="-894347" y="1013173"/>
              <a:ext cx="8654323" cy="5409155"/>
              <a:chOff x="-236620" y="2088850"/>
              <a:chExt cx="6595608" cy="4122410"/>
            </a:xfrm>
          </p:grpSpPr>
          <p:sp>
            <p:nvSpPr>
              <p:cNvPr id="22" name="等腰三角形 21"/>
              <p:cNvSpPr/>
              <p:nvPr/>
            </p:nvSpPr>
            <p:spPr>
              <a:xfrm rot="10800000">
                <a:off x="2986782" y="5973105"/>
                <a:ext cx="182224" cy="74948"/>
              </a:xfrm>
              <a:prstGeom prst="triangle">
                <a:avLst/>
              </a:prstGeom>
              <a:noFill/>
              <a:ln>
                <a:solidFill>
                  <a:srgbClr val="4AFBF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236620" y="2089005"/>
                <a:ext cx="6595608" cy="4122255"/>
              </a:xfrm>
              <a:prstGeom prst="rect">
                <a:avLst/>
              </a:prstGeom>
            </p:spPr>
          </p:pic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-236620" y="2088850"/>
                <a:ext cx="6595608" cy="4122255"/>
              </a:xfrm>
              <a:prstGeom prst="rect">
                <a:avLst/>
              </a:prstGeom>
            </p:spPr>
          </p:pic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472372" y="1538407"/>
              <a:ext cx="7854224" cy="4908890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20616" y="796169"/>
            <a:ext cx="2616101" cy="474745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5800" b="1" dirty="0">
                <a:solidFill>
                  <a:srgbClr val="4AFBF8"/>
                </a:solidFill>
                <a:cs typeface="+mn-ea"/>
                <a:sym typeface="+mn-lt"/>
              </a:rPr>
              <a:t>你 来</a:t>
            </a:r>
            <a:endParaRPr lang="zh-CN" altLang="en-US" sz="15800" b="1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857376" y="796169"/>
            <a:ext cx="2616101" cy="474745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5800" b="1" dirty="0">
                <a:solidFill>
                  <a:srgbClr val="4AFBF8"/>
                </a:solidFill>
                <a:cs typeface="+mn-ea"/>
                <a:sym typeface="+mn-lt"/>
              </a:rPr>
              <a:t>不 来</a:t>
            </a:r>
            <a:endParaRPr lang="zh-CN" altLang="en-US" sz="15800" b="1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3743948" y="1076948"/>
            <a:ext cx="4704103" cy="4704103"/>
          </a:xfrm>
          <a:prstGeom prst="ellipse">
            <a:avLst/>
          </a:prstGeom>
          <a:solidFill>
            <a:srgbClr val="4AFBF8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112638" y="2141655"/>
            <a:ext cx="6029215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6600">
                <a:solidFill>
                  <a:schemeClr val="bg1"/>
                </a:solidFill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FOUR</a:t>
            </a:r>
            <a:endParaRPr lang="zh-CN" altLang="en-US" dirty="0"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4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/4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9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  <p:animEffect filter="circle(in)">
                                      <p:cBhvr>
                                        <p:cTn id="11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0" presetClass="entr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4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/4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16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  <p:animEffect filter="circle(in)">
                                      <p:cBhvr>
                                        <p:cTn id="18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0" presetClass="entr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4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/4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23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  <p:animEffect filter="circle(in)">
                                      <p:cBhvr>
                                        <p:cTn id="25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entr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4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/4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30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  <p:animEffect filter="circle(in)">
                                      <p:cBhvr>
                                        <p:cTn id="32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 animBg="1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6411" y="168442"/>
            <a:ext cx="11839073" cy="6593305"/>
          </a:xfrm>
          <a:prstGeom prst="rect">
            <a:avLst/>
          </a:prstGeom>
          <a:noFill/>
          <a:ln w="28575">
            <a:solidFill>
              <a:srgbClr val="4AFB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V="1">
            <a:off x="-3741821" y="-1171074"/>
            <a:ext cx="7860632" cy="478980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8017043" y="69424"/>
            <a:ext cx="7860632" cy="491289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-894347" y="1013173"/>
            <a:ext cx="8654323" cy="5409155"/>
            <a:chOff x="-236620" y="2088850"/>
            <a:chExt cx="6595608" cy="4122410"/>
          </a:xfrm>
        </p:grpSpPr>
        <p:sp>
          <p:nvSpPr>
            <p:cNvPr id="6" name="等腰三角形 5"/>
            <p:cNvSpPr/>
            <p:nvPr/>
          </p:nvSpPr>
          <p:spPr>
            <a:xfrm rot="10800000">
              <a:off x="2986782" y="5973105"/>
              <a:ext cx="182224" cy="74948"/>
            </a:xfrm>
            <a:prstGeom prst="triangle">
              <a:avLst/>
            </a:prstGeom>
            <a:noFill/>
            <a:ln>
              <a:solidFill>
                <a:srgbClr val="4AFB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36620" y="2089005"/>
              <a:ext cx="6595608" cy="4122255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-236620" y="2088850"/>
              <a:ext cx="6595608" cy="4122255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516297" y="639054"/>
            <a:ext cx="21210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AFBF8"/>
                </a:solidFill>
                <a:cs typeface="+mn-ea"/>
                <a:sym typeface="+mn-lt"/>
              </a:rPr>
              <a:t>ONTENTS</a:t>
            </a:r>
            <a:endParaRPr lang="zh-CN" altLang="en-US" sz="3200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72372" y="1538407"/>
            <a:ext cx="7854224" cy="490889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6941005" y="1223829"/>
            <a:ext cx="41098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4AFBF8"/>
                </a:solidFill>
                <a:cs typeface="+mn-ea"/>
                <a:sym typeface="+mn-lt"/>
              </a:rPr>
              <a:t>ADD YOUR TITLE HERE</a:t>
            </a:r>
            <a:endParaRPr lang="zh-CN" altLang="en-US" sz="2800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340851" y="854366"/>
            <a:ext cx="7152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spc="-300" dirty="0">
                <a:solidFill>
                  <a:srgbClr val="4AFBF8"/>
                </a:solidFill>
                <a:cs typeface="+mn-ea"/>
                <a:sym typeface="+mn-lt"/>
              </a:rPr>
              <a:t>1</a:t>
            </a:r>
            <a:endParaRPr lang="zh-CN" altLang="en-US" sz="7200" spc="-300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6956565" y="944004"/>
            <a:ext cx="0" cy="5084758"/>
          </a:xfrm>
          <a:prstGeom prst="line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6941005" y="2575543"/>
            <a:ext cx="41098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4AFBF8"/>
                </a:solidFill>
                <a:cs typeface="+mn-ea"/>
                <a:sym typeface="+mn-lt"/>
              </a:rPr>
              <a:t>ADD YOUR TITLE HERE</a:t>
            </a:r>
            <a:endParaRPr lang="zh-CN" altLang="en-US" sz="2800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340851" y="2206080"/>
            <a:ext cx="7152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spc="-300" dirty="0">
                <a:solidFill>
                  <a:srgbClr val="4AFBF8"/>
                </a:solidFill>
                <a:cs typeface="+mn-ea"/>
                <a:sym typeface="+mn-lt"/>
              </a:rPr>
              <a:t>2</a:t>
            </a:r>
            <a:endParaRPr lang="zh-CN" altLang="en-US" sz="7200" spc="-300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941005" y="3927257"/>
            <a:ext cx="41098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4AFBF8"/>
                </a:solidFill>
                <a:cs typeface="+mn-ea"/>
                <a:sym typeface="+mn-lt"/>
              </a:rPr>
              <a:t>ADD YOUR TITLE HERE</a:t>
            </a:r>
            <a:endParaRPr lang="zh-CN" altLang="en-US" sz="2800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340851" y="3557794"/>
            <a:ext cx="7152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spc="-300" dirty="0">
                <a:solidFill>
                  <a:srgbClr val="4AFBF8"/>
                </a:solidFill>
                <a:cs typeface="+mn-ea"/>
                <a:sym typeface="+mn-lt"/>
              </a:rPr>
              <a:t>3</a:t>
            </a:r>
            <a:endParaRPr lang="zh-CN" altLang="en-US" sz="7200" spc="-300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941005" y="5278971"/>
            <a:ext cx="41098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4AFBF8"/>
                </a:solidFill>
                <a:cs typeface="+mn-ea"/>
                <a:sym typeface="+mn-lt"/>
              </a:rPr>
              <a:t>ADD YOUR TITLE HERE</a:t>
            </a:r>
            <a:endParaRPr lang="zh-CN" altLang="en-US" sz="2800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340851" y="4909508"/>
            <a:ext cx="7152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spc="-300" dirty="0">
                <a:solidFill>
                  <a:srgbClr val="4AFBF8"/>
                </a:solidFill>
                <a:cs typeface="+mn-ea"/>
                <a:sym typeface="+mn-lt"/>
              </a:rPr>
              <a:t>4</a:t>
            </a:r>
            <a:endParaRPr lang="zh-CN" altLang="en-US" sz="7200" spc="-300" dirty="0">
              <a:solidFill>
                <a:srgbClr val="4AFBF8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6" grpId="0"/>
      <p:bldP spid="18" grpId="0"/>
      <p:bldP spid="19" grpId="0"/>
      <p:bldP spid="21" grpId="0"/>
      <p:bldP spid="22" grpId="0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6411" y="168442"/>
            <a:ext cx="11839073" cy="6593305"/>
          </a:xfrm>
          <a:prstGeom prst="rect">
            <a:avLst/>
          </a:prstGeom>
          <a:noFill/>
          <a:ln w="28575">
            <a:solidFill>
              <a:srgbClr val="4AFB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41821" y="3618733"/>
            <a:ext cx="7860632" cy="49128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8017043" y="69424"/>
            <a:ext cx="7860632" cy="491289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95325" y="936433"/>
            <a:ext cx="10801350" cy="3613533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512749" y="2248007"/>
            <a:ext cx="45058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rgbClr val="3F403E"/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400" dirty="0" err="1">
                <a:solidFill>
                  <a:srgbClr val="3F403E"/>
                </a:solidFill>
                <a:cs typeface="+mn-ea"/>
                <a:sym typeface="+mn-lt"/>
              </a:rPr>
              <a:t>urna</a:t>
            </a:r>
            <a:r>
              <a:rPr lang="en-US" altLang="zh-CN" sz="1400" dirty="0">
                <a:solidFill>
                  <a:srgbClr val="3F403E"/>
                </a:solidFill>
                <a:cs typeface="+mn-ea"/>
                <a:sym typeface="+mn-lt"/>
              </a:rPr>
              <a:t>.</a:t>
            </a:r>
            <a:endParaRPr lang="en-US" altLang="zh-CN" sz="1400" dirty="0">
              <a:solidFill>
                <a:srgbClr val="3F403E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512749" y="1509126"/>
            <a:ext cx="2975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3F403E"/>
                </a:solidFill>
                <a:cs typeface="+mn-ea"/>
                <a:sym typeface="+mn-lt"/>
              </a:rPr>
              <a:t>ADD YOUR POINT HERE</a:t>
            </a:r>
            <a:endParaRPr lang="zh-CN" altLang="en-US" b="1" dirty="0">
              <a:solidFill>
                <a:srgbClr val="3F403E"/>
              </a:solidFill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6609228" y="2080829"/>
            <a:ext cx="4000015" cy="0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959724" y="1262905"/>
            <a:ext cx="28718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4AFBF8"/>
                </a:solidFill>
                <a:cs typeface="+mn-ea"/>
                <a:sym typeface="+mn-lt"/>
              </a:rPr>
              <a:t>CHART TITLE</a:t>
            </a:r>
            <a:endParaRPr lang="zh-CN" altLang="en-US" sz="3200" b="1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83739" y="2308033"/>
            <a:ext cx="4423846" cy="4000692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graphicFrame>
        <p:nvGraphicFramePr>
          <p:cNvPr id="12" name="图表 11"/>
          <p:cNvGraphicFramePr/>
          <p:nvPr/>
        </p:nvGraphicFramePr>
        <p:xfrm>
          <a:off x="1183739" y="2248007"/>
          <a:ext cx="4423846" cy="4060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3" name="文本框 12"/>
          <p:cNvSpPr txBox="1"/>
          <p:nvPr/>
        </p:nvSpPr>
        <p:spPr>
          <a:xfrm>
            <a:off x="6512749" y="4967680"/>
            <a:ext cx="1458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TEXT HERE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512749" y="5468494"/>
            <a:ext cx="4505898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Lorem ipsum dolor sit amet, consectetuer adipiscing elit. Maecenas </a:t>
            </a:r>
            <a:r>
              <a:rPr lang="en-US" altLang="zh-CN" sz="1400" dirty="0" err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porttitor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10" grpId="0"/>
      <p:bldP spid="11" grpId="0" animBg="1"/>
      <p:bldGraphic spid="12" grpId="0">
        <p:bldAsOne/>
      </p:bldGraphic>
      <p:bldP spid="13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6411" y="168442"/>
            <a:ext cx="11839073" cy="6593305"/>
          </a:xfrm>
          <a:prstGeom prst="rect">
            <a:avLst/>
          </a:prstGeom>
          <a:noFill/>
          <a:ln w="28575">
            <a:solidFill>
              <a:srgbClr val="4AFB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741821" y="3618733"/>
            <a:ext cx="7860632" cy="49128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8017043" y="69424"/>
            <a:ext cx="7860632" cy="491289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628699" y="1313806"/>
            <a:ext cx="2934601" cy="4553454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43899" y="1619945"/>
            <a:ext cx="2540002" cy="3941176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89802" y="1619945"/>
            <a:ext cx="2540002" cy="3941176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aphicFrame>
        <p:nvGraphicFramePr>
          <p:cNvPr id="8" name="图表 7"/>
          <p:cNvGraphicFramePr/>
          <p:nvPr/>
        </p:nvGraphicFramePr>
        <p:xfrm>
          <a:off x="4750395" y="1466220"/>
          <a:ext cx="2691210" cy="2230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5508138" y="2071409"/>
            <a:ext cx="1387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rgbClr val="4AFBF8"/>
                </a:solidFill>
                <a:cs typeface="+mn-ea"/>
                <a:sym typeface="+mn-lt"/>
              </a:rPr>
              <a:t>80</a:t>
            </a:r>
            <a:r>
              <a:rPr lang="en-US" altLang="zh-CN" sz="2800" dirty="0">
                <a:solidFill>
                  <a:srgbClr val="4AFBF8"/>
                </a:solidFill>
                <a:cs typeface="+mn-ea"/>
                <a:sym typeface="+mn-lt"/>
              </a:rPr>
              <a:t>%</a:t>
            </a:r>
            <a:endParaRPr lang="zh-CN" altLang="en-US" sz="2800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153627" y="3692261"/>
            <a:ext cx="18847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TEXT HERE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632024" y="4215054"/>
            <a:ext cx="2931276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rgbClr val="3F403E"/>
                </a:solidFill>
                <a:cs typeface="+mn-ea"/>
                <a:sym typeface="+mn-lt"/>
              </a:rPr>
              <a:t>Lorem ipsum dolor sit amet, consectetuer adipiscing elit. Maecenas </a:t>
            </a:r>
            <a:r>
              <a:rPr lang="en-US" altLang="zh-CN" sz="1400" dirty="0" err="1">
                <a:solidFill>
                  <a:srgbClr val="3F403E"/>
                </a:solidFill>
                <a:cs typeface="+mn-ea"/>
                <a:sym typeface="+mn-lt"/>
              </a:rPr>
              <a:t>porttitor</a:t>
            </a:r>
            <a:r>
              <a:rPr lang="en-US" altLang="zh-CN" sz="1400" dirty="0">
                <a:solidFill>
                  <a:srgbClr val="3F403E"/>
                </a:solidFill>
                <a:cs typeface="+mn-ea"/>
                <a:sym typeface="+mn-lt"/>
              </a:rPr>
              <a:t> </a:t>
            </a:r>
            <a:r>
              <a:rPr lang="en-US" altLang="zh-CN" sz="1400" dirty="0" err="1">
                <a:solidFill>
                  <a:srgbClr val="3F403E"/>
                </a:solidFill>
                <a:cs typeface="+mn-ea"/>
                <a:sym typeface="+mn-lt"/>
              </a:rPr>
              <a:t>congue</a:t>
            </a:r>
            <a:r>
              <a:rPr lang="en-US" altLang="zh-CN" sz="1400" dirty="0">
                <a:solidFill>
                  <a:srgbClr val="3F403E"/>
                </a:solidFill>
                <a:cs typeface="+mn-ea"/>
                <a:sym typeface="+mn-lt"/>
              </a:rPr>
              <a:t> </a:t>
            </a:r>
            <a:r>
              <a:rPr lang="en-US" altLang="zh-CN" sz="1400" dirty="0" err="1">
                <a:solidFill>
                  <a:srgbClr val="3F403E"/>
                </a:solidFill>
                <a:cs typeface="+mn-ea"/>
                <a:sym typeface="+mn-lt"/>
              </a:rPr>
              <a:t>massa</a:t>
            </a:r>
            <a:r>
              <a:rPr lang="en-US" altLang="zh-CN" sz="1400" dirty="0">
                <a:solidFill>
                  <a:srgbClr val="3F403E"/>
                </a:solidFill>
                <a:cs typeface="+mn-ea"/>
                <a:sym typeface="+mn-lt"/>
              </a:rPr>
              <a:t>. </a:t>
            </a:r>
            <a:r>
              <a:rPr lang="en-US" altLang="zh-CN" sz="1400" dirty="0" err="1">
                <a:solidFill>
                  <a:srgbClr val="3F403E"/>
                </a:solidFill>
                <a:cs typeface="+mn-ea"/>
                <a:sym typeface="+mn-lt"/>
              </a:rPr>
              <a:t>Fusce</a:t>
            </a:r>
            <a:r>
              <a:rPr lang="en-US" altLang="zh-CN" sz="1400" dirty="0">
                <a:solidFill>
                  <a:srgbClr val="3F403E"/>
                </a:solidFill>
                <a:cs typeface="+mn-ea"/>
                <a:sym typeface="+mn-lt"/>
              </a:rPr>
              <a:t> </a:t>
            </a:r>
            <a:r>
              <a:rPr lang="en-US" altLang="zh-CN" sz="1400" dirty="0" err="1">
                <a:solidFill>
                  <a:srgbClr val="3F403E"/>
                </a:solidFill>
                <a:cs typeface="+mn-ea"/>
                <a:sym typeface="+mn-lt"/>
              </a:rPr>
              <a:t>posuere</a:t>
            </a:r>
            <a:endParaRPr lang="en-US" altLang="zh-CN" sz="1400" dirty="0">
              <a:solidFill>
                <a:srgbClr val="3F403E"/>
              </a:solidFill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4910137" y="4193444"/>
            <a:ext cx="2371725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图表 12"/>
          <p:cNvGraphicFramePr/>
          <p:nvPr/>
        </p:nvGraphicFramePr>
        <p:xfrm>
          <a:off x="8447214" y="1766585"/>
          <a:ext cx="2321282" cy="1924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9019993" y="2218445"/>
            <a:ext cx="1387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rgbClr val="4AFBF8"/>
                </a:solidFill>
                <a:cs typeface="+mn-ea"/>
                <a:sym typeface="+mn-lt"/>
              </a:rPr>
              <a:t>35</a:t>
            </a:r>
            <a:r>
              <a:rPr lang="en-US" altLang="zh-CN" sz="2800" dirty="0">
                <a:solidFill>
                  <a:srgbClr val="4AFBF8"/>
                </a:solidFill>
                <a:cs typeface="+mn-ea"/>
                <a:sym typeface="+mn-lt"/>
              </a:rPr>
              <a:t>%</a:t>
            </a:r>
            <a:endParaRPr lang="zh-CN" altLang="en-US" sz="2800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808646" y="3685968"/>
            <a:ext cx="15990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TEXT HERE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447212" y="4244013"/>
            <a:ext cx="232128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rgbClr val="3F403E"/>
                </a:solidFill>
                <a:cs typeface="+mn-ea"/>
                <a:sym typeface="+mn-lt"/>
              </a:rPr>
              <a:t>Lorem ipsum dolor sit amet, consectetuer adipiscing elit. Maecenas </a:t>
            </a:r>
            <a:r>
              <a:rPr lang="en-US" altLang="zh-CN" sz="1200" dirty="0" err="1">
                <a:solidFill>
                  <a:srgbClr val="3F403E"/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rgbClr val="3F403E"/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rgbClr val="3F403E"/>
                </a:solidFill>
                <a:cs typeface="+mn-ea"/>
                <a:sym typeface="+mn-lt"/>
              </a:rPr>
              <a:t>congue</a:t>
            </a:r>
            <a:endParaRPr lang="en-US" altLang="zh-CN" sz="1200" dirty="0">
              <a:solidFill>
                <a:srgbClr val="3F403E"/>
              </a:solidFill>
              <a:cs typeface="+mn-ea"/>
              <a:sym typeface="+mn-lt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8740370" y="4193444"/>
            <a:ext cx="1735579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图表 17"/>
          <p:cNvGraphicFramePr/>
          <p:nvPr/>
        </p:nvGraphicFramePr>
        <p:xfrm>
          <a:off x="1382205" y="1766585"/>
          <a:ext cx="2321282" cy="1924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文本框 18"/>
          <p:cNvSpPr txBox="1"/>
          <p:nvPr/>
        </p:nvSpPr>
        <p:spPr>
          <a:xfrm>
            <a:off x="1954984" y="2218445"/>
            <a:ext cx="1387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rgbClr val="4AFBF8"/>
                </a:solidFill>
                <a:cs typeface="+mn-ea"/>
                <a:sym typeface="+mn-lt"/>
              </a:rPr>
              <a:t>45</a:t>
            </a:r>
            <a:r>
              <a:rPr lang="en-US" altLang="zh-CN" sz="2800" dirty="0">
                <a:solidFill>
                  <a:srgbClr val="4AFBF8"/>
                </a:solidFill>
                <a:cs typeface="+mn-ea"/>
                <a:sym typeface="+mn-lt"/>
              </a:rPr>
              <a:t>%</a:t>
            </a:r>
            <a:endParaRPr lang="zh-CN" altLang="en-US" sz="6000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743637" y="3685968"/>
            <a:ext cx="15990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TEXT HERE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382203" y="4244013"/>
            <a:ext cx="232128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rgbClr val="3F403E"/>
                </a:solidFill>
                <a:cs typeface="+mn-ea"/>
                <a:sym typeface="+mn-lt"/>
              </a:rPr>
              <a:t>Lorem ipsum dolor sit amet, consectetuer adipiscing elit. Maecenas </a:t>
            </a:r>
            <a:r>
              <a:rPr lang="en-US" altLang="zh-CN" sz="1200" dirty="0" err="1">
                <a:solidFill>
                  <a:srgbClr val="3F403E"/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rgbClr val="3F403E"/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rgbClr val="3F403E"/>
                </a:solidFill>
                <a:cs typeface="+mn-ea"/>
                <a:sym typeface="+mn-lt"/>
              </a:rPr>
              <a:t>congue</a:t>
            </a:r>
            <a:endParaRPr lang="en-US" altLang="zh-CN" sz="1200" dirty="0">
              <a:solidFill>
                <a:srgbClr val="3F403E"/>
              </a:solidFill>
              <a:cs typeface="+mn-ea"/>
              <a:sym typeface="+mn-lt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675361" y="4193444"/>
            <a:ext cx="1735579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Graphic spid="8" grpId="0">
        <p:bldAsOne/>
      </p:bldGraphic>
      <p:bldP spid="9" grpId="0"/>
      <p:bldP spid="10" grpId="0"/>
      <p:bldP spid="11" grpId="0"/>
      <p:bldGraphic spid="13" grpId="0">
        <p:bldAsOne/>
      </p:bldGraphic>
      <p:bldP spid="14" grpId="0"/>
      <p:bldP spid="15" grpId="0"/>
      <p:bldP spid="16" grpId="0"/>
      <p:bldGraphic spid="18" grpId="0">
        <p:bldAsOne/>
      </p:bldGraphic>
      <p:bldP spid="19" grpId="0"/>
      <p:bldP spid="20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6411" y="168442"/>
            <a:ext cx="11839073" cy="6593305"/>
          </a:xfrm>
          <a:prstGeom prst="rect">
            <a:avLst/>
          </a:prstGeom>
          <a:noFill/>
          <a:ln w="28575">
            <a:solidFill>
              <a:srgbClr val="4AFB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41821" y="3618733"/>
            <a:ext cx="7860632" cy="49128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017043" y="69424"/>
            <a:ext cx="7860632" cy="4912895"/>
          </a:xfrm>
          <a:prstGeom prst="rect">
            <a:avLst/>
          </a:prstGeom>
        </p:spPr>
      </p:pic>
      <p:graphicFrame>
        <p:nvGraphicFramePr>
          <p:cNvPr id="5" name="图表 4"/>
          <p:cNvGraphicFramePr/>
          <p:nvPr/>
        </p:nvGraphicFramePr>
        <p:xfrm>
          <a:off x="5924822" y="2085788"/>
          <a:ext cx="4796736" cy="3092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6" name="图表 5"/>
          <p:cNvGraphicFramePr/>
          <p:nvPr/>
        </p:nvGraphicFramePr>
        <p:xfrm>
          <a:off x="1299264" y="2085788"/>
          <a:ext cx="4796736" cy="3092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1124673" y="5361800"/>
            <a:ext cx="9942653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045">
              <a:lnSpc>
                <a:spcPts val="2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707033" y="2355573"/>
            <a:ext cx="318053" cy="318053"/>
          </a:xfrm>
          <a:prstGeom prst="ellipse">
            <a:avLst/>
          </a:prstGeom>
          <a:solidFill>
            <a:schemeClr val="bg1"/>
          </a:solidFill>
          <a:ln>
            <a:solidFill>
              <a:srgbClr val="4F11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883561" y="2934693"/>
            <a:ext cx="318053" cy="318053"/>
          </a:xfrm>
          <a:prstGeom prst="ellipse">
            <a:avLst/>
          </a:prstGeom>
          <a:solidFill>
            <a:schemeClr val="bg1"/>
          </a:solidFill>
          <a:ln>
            <a:solidFill>
              <a:srgbClr val="4F11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184112" y="3518001"/>
            <a:ext cx="318053" cy="318053"/>
          </a:xfrm>
          <a:prstGeom prst="ellipse">
            <a:avLst/>
          </a:prstGeom>
          <a:solidFill>
            <a:schemeClr val="bg1"/>
          </a:solidFill>
          <a:ln>
            <a:solidFill>
              <a:srgbClr val="4F11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866059" y="4086837"/>
            <a:ext cx="318053" cy="318053"/>
          </a:xfrm>
          <a:prstGeom prst="ellipse">
            <a:avLst/>
          </a:prstGeom>
          <a:solidFill>
            <a:schemeClr val="bg1"/>
          </a:solidFill>
          <a:ln>
            <a:solidFill>
              <a:srgbClr val="4F11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9369961" y="2349476"/>
            <a:ext cx="318053" cy="318053"/>
          </a:xfrm>
          <a:prstGeom prst="ellipse">
            <a:avLst/>
          </a:prstGeom>
          <a:solidFill>
            <a:schemeClr val="bg1"/>
          </a:solidFill>
          <a:ln>
            <a:solidFill>
              <a:srgbClr val="A55B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8778649" y="2934692"/>
            <a:ext cx="318053" cy="318053"/>
          </a:xfrm>
          <a:prstGeom prst="ellipse">
            <a:avLst/>
          </a:prstGeom>
          <a:solidFill>
            <a:schemeClr val="bg1"/>
          </a:solidFill>
          <a:ln>
            <a:solidFill>
              <a:srgbClr val="A55B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127723" y="3518000"/>
            <a:ext cx="318053" cy="318053"/>
          </a:xfrm>
          <a:prstGeom prst="ellipse">
            <a:avLst/>
          </a:prstGeom>
          <a:solidFill>
            <a:schemeClr val="bg1"/>
          </a:solidFill>
          <a:ln>
            <a:solidFill>
              <a:srgbClr val="A55B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210934" y="4086836"/>
            <a:ext cx="318053" cy="318053"/>
          </a:xfrm>
          <a:prstGeom prst="ellipse">
            <a:avLst/>
          </a:prstGeom>
          <a:solidFill>
            <a:schemeClr val="bg1"/>
          </a:solidFill>
          <a:ln>
            <a:solidFill>
              <a:srgbClr val="A55B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PA_ACE_文本框 20"/>
          <p:cNvSpPr txBox="1"/>
          <p:nvPr>
            <p:custDataLst>
              <p:tags r:id="rId4"/>
            </p:custDataLst>
          </p:nvPr>
        </p:nvSpPr>
        <p:spPr>
          <a:xfrm>
            <a:off x="5069666" y="563970"/>
            <a:ext cx="2082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cs typeface="+mn-ea"/>
                <a:sym typeface="+mn-lt"/>
              </a:rPr>
              <a:t>文本标题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5191103" y="1233083"/>
            <a:ext cx="1906246" cy="0"/>
          </a:xfrm>
          <a:prstGeom prst="line">
            <a:avLst/>
          </a:prstGeom>
          <a:ln w="31750" cap="rnd">
            <a:solidFill>
              <a:srgbClr val="4AFB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A_库_矩形 2"/>
          <p:cNvSpPr/>
          <p:nvPr>
            <p:custDataLst>
              <p:tags r:id="rId5"/>
            </p:custDataLst>
          </p:nvPr>
        </p:nvSpPr>
        <p:spPr>
          <a:xfrm>
            <a:off x="3921350" y="1318019"/>
            <a:ext cx="43543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4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/4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9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  <p:animEffect filter="circle(in)">
                                      <p:cBhvr>
                                        <p:cTn id="11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24102 -7.40741E-7 L -6.25E-7 -7.40741E-7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57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3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8971 2.59259E-6 L -6.25E-7 2.59259E-6 " pathEditMode="relative" rAng="0" ptsTypes="AA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27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3659 -1.11111E-6 L 1.66667E-6 -1.11111E-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49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22448 -1.48148E-6 L 4.16667E-7 -1.48148E-6 " pathEditMode="relative" rAng="0" ptsTypes="AA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24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5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24257 3.33333E-6 L 3.95833E-6 3.33333E-6 " pathEditMode="relative" rAng="0" ptsTypes="AA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35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35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14349 2.59259E-6 L -4.16667E-7 2.59259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74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20078 -1.11111E-6 L 1.10589E-17 -1.11111E-6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00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5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22565 -1.48148E-6 L 2.91667E-6 -1.48148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76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 fmla="#ppt_r-45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3" dur="7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P spid="7" grpId="0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6411" y="168442"/>
            <a:ext cx="11839073" cy="6593305"/>
          </a:xfrm>
          <a:prstGeom prst="rect">
            <a:avLst/>
          </a:prstGeom>
          <a:noFill/>
          <a:ln w="28575">
            <a:solidFill>
              <a:srgbClr val="4AFB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741821" y="3618733"/>
            <a:ext cx="7860632" cy="49128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017043" y="69424"/>
            <a:ext cx="7860632" cy="491289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277957" y="1094342"/>
            <a:ext cx="9636084" cy="4702366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742063" y="0"/>
            <a:ext cx="4707874" cy="6858000"/>
          </a:xfrm>
          <a:prstGeom prst="rect">
            <a:avLst/>
          </a:prstGeom>
          <a:solidFill>
            <a:srgbClr val="4AFBF8"/>
          </a:solidFill>
          <a:ln>
            <a:noFill/>
          </a:ln>
          <a:effectLst>
            <a:outerShdw blurRad="127000" sx="101000" sy="101000" algn="ctr" rotWithShape="0">
              <a:srgbClr val="D5D7D5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836145" y="1652530"/>
            <a:ext cx="8519710" cy="3585990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508173" y="3220587"/>
            <a:ext cx="717565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dirty="0" err="1">
                <a:solidFill>
                  <a:srgbClr val="3F403E"/>
                </a:solidFill>
                <a:cs typeface="+mn-ea"/>
                <a:sym typeface="+mn-lt"/>
              </a:rPr>
              <a:t>urna</a:t>
            </a:r>
            <a:r>
              <a:rPr lang="en-US" altLang="zh-CN" dirty="0">
                <a:solidFill>
                  <a:srgbClr val="3F403E"/>
                </a:solidFill>
                <a:cs typeface="+mn-ea"/>
                <a:sym typeface="+mn-lt"/>
              </a:rPr>
              <a:t>.</a:t>
            </a:r>
            <a:endParaRPr lang="en-US" altLang="zh-CN" dirty="0">
              <a:solidFill>
                <a:srgbClr val="3F403E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210113" y="2288543"/>
            <a:ext cx="5771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3F403E"/>
                </a:solidFill>
                <a:cs typeface="+mn-ea"/>
                <a:sym typeface="+mn-lt"/>
              </a:rPr>
              <a:t>ADD YOUR POINT HERE</a:t>
            </a:r>
            <a:endParaRPr lang="zh-CN" altLang="en-US" sz="3600" b="1" dirty="0">
              <a:solidFill>
                <a:srgbClr val="3F403E"/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4095991" y="3065336"/>
            <a:ext cx="4000015" cy="0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0707" y="285750"/>
            <a:ext cx="10058400" cy="6286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56411" y="168442"/>
            <a:ext cx="11839073" cy="6593305"/>
          </a:xfrm>
          <a:prstGeom prst="rect">
            <a:avLst/>
          </a:prstGeom>
          <a:noFill/>
          <a:ln w="28575">
            <a:solidFill>
              <a:srgbClr val="4AFB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41821" y="3618733"/>
            <a:ext cx="7860632" cy="49128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8017043" y="69424"/>
            <a:ext cx="7860632" cy="491289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5325" y="1744937"/>
            <a:ext cx="10801348" cy="3521125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36145" y="2722735"/>
            <a:ext cx="8519710" cy="3585990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08173" y="4270788"/>
            <a:ext cx="717565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dirty="0" err="1">
                <a:solidFill>
                  <a:srgbClr val="3F403E"/>
                </a:solidFill>
                <a:cs typeface="+mn-ea"/>
                <a:sym typeface="+mn-lt"/>
              </a:rPr>
              <a:t>urna</a:t>
            </a:r>
            <a:r>
              <a:rPr lang="en-US" altLang="zh-CN" dirty="0">
                <a:solidFill>
                  <a:srgbClr val="3F403E"/>
                </a:solidFill>
                <a:cs typeface="+mn-ea"/>
                <a:sym typeface="+mn-lt"/>
              </a:rPr>
              <a:t>.</a:t>
            </a:r>
            <a:endParaRPr lang="en-US" altLang="zh-CN" dirty="0">
              <a:solidFill>
                <a:srgbClr val="3F403E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10113" y="3338744"/>
            <a:ext cx="5771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3F403E"/>
                </a:solidFill>
                <a:cs typeface="+mn-ea"/>
                <a:sym typeface="+mn-lt"/>
              </a:rPr>
              <a:t>ADD YOUR POINT HERE</a:t>
            </a:r>
            <a:endParaRPr lang="zh-CN" altLang="en-US" sz="3600" b="1" dirty="0">
              <a:solidFill>
                <a:srgbClr val="3F403E"/>
              </a:solidFill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4095991" y="4115537"/>
            <a:ext cx="4000015" cy="0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矩形 4"/>
          <p:cNvSpPr/>
          <p:nvPr>
            <p:custDataLst>
              <p:tags r:id="rId1"/>
            </p:custDataLst>
          </p:nvPr>
        </p:nvSpPr>
        <p:spPr>
          <a:xfrm>
            <a:off x="156411" y="168442"/>
            <a:ext cx="11839073" cy="6593305"/>
          </a:xfrm>
          <a:prstGeom prst="rect">
            <a:avLst/>
          </a:prstGeom>
          <a:noFill/>
          <a:ln w="28575">
            <a:solidFill>
              <a:srgbClr val="4AFB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PA_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54174" y="-319589"/>
            <a:ext cx="11995485" cy="7497178"/>
          </a:xfrm>
          <a:prstGeom prst="rect">
            <a:avLst/>
          </a:prstGeom>
        </p:spPr>
      </p:pic>
      <p:pic>
        <p:nvPicPr>
          <p:cNvPr id="7" name="PA_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-3741821" y="3618733"/>
            <a:ext cx="7860632" cy="4912895"/>
          </a:xfrm>
          <a:prstGeom prst="rect">
            <a:avLst/>
          </a:prstGeom>
        </p:spPr>
      </p:pic>
      <p:pic>
        <p:nvPicPr>
          <p:cNvPr id="8" name="PA_图片 7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/>
          <a:stretch>
            <a:fillRect/>
          </a:stretch>
        </p:blipFill>
        <p:spPr>
          <a:xfrm flipH="1">
            <a:off x="8017043" y="69424"/>
            <a:ext cx="7860632" cy="4912895"/>
          </a:xfrm>
          <a:prstGeom prst="rect">
            <a:avLst/>
          </a:prstGeom>
        </p:spPr>
      </p:pic>
      <p:sp>
        <p:nvSpPr>
          <p:cNvPr id="10" name="PA_文本框 9"/>
          <p:cNvSpPr txBox="1"/>
          <p:nvPr>
            <p:custDataLst>
              <p:tags r:id="rId7"/>
            </p:custDataLst>
          </p:nvPr>
        </p:nvSpPr>
        <p:spPr>
          <a:xfrm>
            <a:off x="4787949" y="1525782"/>
            <a:ext cx="2616101" cy="414472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5800" b="1" dirty="0">
                <a:solidFill>
                  <a:srgbClr val="4AFBF8"/>
                </a:solidFill>
                <a:cs typeface="+mn-ea"/>
                <a:sym typeface="+mn-lt"/>
              </a:rPr>
              <a:t>再会</a:t>
            </a:r>
            <a:endParaRPr lang="zh-CN" altLang="en-US" sz="15800" b="1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sp>
        <p:nvSpPr>
          <p:cNvPr id="11" name="PA_文本框 10"/>
          <p:cNvSpPr txBox="1"/>
          <p:nvPr>
            <p:custDataLst>
              <p:tags r:id="rId8"/>
            </p:custDataLst>
          </p:nvPr>
        </p:nvSpPr>
        <p:spPr>
          <a:xfrm>
            <a:off x="294066" y="377315"/>
            <a:ext cx="841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4AFBF8"/>
                </a:solidFill>
                <a:cs typeface="+mn-ea"/>
                <a:sym typeface="+mn-lt"/>
              </a:rPr>
              <a:t>LOGO</a:t>
            </a:r>
            <a:endParaRPr lang="zh-CN" altLang="en-US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sp>
        <p:nvSpPr>
          <p:cNvPr id="12" name="PA_文本框 11"/>
          <p:cNvSpPr txBox="1"/>
          <p:nvPr>
            <p:custDataLst>
              <p:tags r:id="rId9"/>
            </p:custDataLst>
          </p:nvPr>
        </p:nvSpPr>
        <p:spPr>
          <a:xfrm>
            <a:off x="2075115" y="949490"/>
            <a:ext cx="7983286" cy="30777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科技新时代 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 创新赢未来  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PA_等腰三角形 13"/>
          <p:cNvSpPr/>
          <p:nvPr>
            <p:custDataLst>
              <p:tags r:id="rId10"/>
            </p:custDataLst>
          </p:nvPr>
        </p:nvSpPr>
        <p:spPr>
          <a:xfrm rot="10800000">
            <a:off x="5946442" y="6398794"/>
            <a:ext cx="277895" cy="114297"/>
          </a:xfrm>
          <a:prstGeom prst="triangle">
            <a:avLst/>
          </a:prstGeom>
          <a:noFill/>
          <a:ln>
            <a:solidFill>
              <a:srgbClr val="4AFB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4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/4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9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  <p:animEffect filter="circle(in)">
                                      <p:cBhvr>
                                        <p:cTn id="11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6411" y="168442"/>
            <a:ext cx="11839073" cy="6593305"/>
          </a:xfrm>
          <a:prstGeom prst="rect">
            <a:avLst/>
          </a:prstGeom>
          <a:noFill/>
          <a:ln w="28575">
            <a:solidFill>
              <a:srgbClr val="4AFB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741821" y="3618733"/>
            <a:ext cx="7860632" cy="49128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017043" y="69424"/>
            <a:ext cx="7860632" cy="4912895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888333" y="217818"/>
            <a:ext cx="10343147" cy="6494551"/>
            <a:chOff x="-894347" y="1013173"/>
            <a:chExt cx="8654323" cy="5434124"/>
          </a:xfrm>
        </p:grpSpPr>
        <p:grpSp>
          <p:nvGrpSpPr>
            <p:cNvPr id="21" name="组合 20"/>
            <p:cNvGrpSpPr/>
            <p:nvPr/>
          </p:nvGrpSpPr>
          <p:grpSpPr>
            <a:xfrm>
              <a:off x="-894347" y="1013173"/>
              <a:ext cx="8654323" cy="5409155"/>
              <a:chOff x="-236620" y="2088850"/>
              <a:chExt cx="6595608" cy="4122410"/>
            </a:xfrm>
          </p:grpSpPr>
          <p:sp>
            <p:nvSpPr>
              <p:cNvPr id="22" name="等腰三角形 21"/>
              <p:cNvSpPr/>
              <p:nvPr/>
            </p:nvSpPr>
            <p:spPr>
              <a:xfrm rot="10800000">
                <a:off x="2986782" y="5973105"/>
                <a:ext cx="182224" cy="74948"/>
              </a:xfrm>
              <a:prstGeom prst="triangle">
                <a:avLst/>
              </a:prstGeom>
              <a:noFill/>
              <a:ln>
                <a:solidFill>
                  <a:srgbClr val="4AFBF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236620" y="2089005"/>
                <a:ext cx="6595608" cy="4122255"/>
              </a:xfrm>
              <a:prstGeom prst="rect">
                <a:avLst/>
              </a:prstGeom>
            </p:spPr>
          </p:pic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-236620" y="2088850"/>
                <a:ext cx="6595608" cy="4122255"/>
              </a:xfrm>
              <a:prstGeom prst="rect">
                <a:avLst/>
              </a:prstGeom>
            </p:spPr>
          </p:pic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472372" y="1538407"/>
              <a:ext cx="7854224" cy="4908890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20616" y="796169"/>
            <a:ext cx="2616101" cy="474745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5800" b="1" dirty="0">
                <a:solidFill>
                  <a:srgbClr val="4AFBF8"/>
                </a:solidFill>
                <a:cs typeface="+mn-ea"/>
                <a:sym typeface="+mn-lt"/>
              </a:rPr>
              <a:t>未 来</a:t>
            </a:r>
            <a:endParaRPr lang="zh-CN" altLang="en-US" sz="15800" b="1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857376" y="796169"/>
            <a:ext cx="2616101" cy="474745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5800" b="1" dirty="0">
                <a:solidFill>
                  <a:srgbClr val="4AFBF8"/>
                </a:solidFill>
                <a:cs typeface="+mn-ea"/>
                <a:sym typeface="+mn-lt"/>
              </a:rPr>
              <a:t>已 来</a:t>
            </a:r>
            <a:endParaRPr lang="zh-CN" altLang="en-US" sz="15800" b="1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3743948" y="1076948"/>
            <a:ext cx="4704103" cy="4704103"/>
          </a:xfrm>
          <a:prstGeom prst="ellipse">
            <a:avLst/>
          </a:prstGeom>
          <a:solidFill>
            <a:srgbClr val="4AFBF8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16969" y="2141655"/>
            <a:ext cx="482055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600" dirty="0">
                <a:solidFill>
                  <a:schemeClr val="bg1"/>
                </a:solidFill>
                <a:cs typeface="+mn-ea"/>
                <a:sym typeface="+mn-lt"/>
              </a:rPr>
              <a:t>ONE</a:t>
            </a:r>
            <a:endParaRPr lang="zh-CN" altLang="en-US" sz="16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4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/4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9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  <p:animEffect filter="circle(in)">
                                      <p:cBhvr>
                                        <p:cTn id="11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0" presetClass="entr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4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/4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16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  <p:animEffect filter="circle(in)">
                                      <p:cBhvr>
                                        <p:cTn id="18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0" presetClass="entr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4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/4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23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  <p:animEffect filter="circle(in)">
                                      <p:cBhvr>
                                        <p:cTn id="25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entr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4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/4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30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  <p:animEffect filter="circle(in)">
                                      <p:cBhvr>
                                        <p:cTn id="32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 animBg="1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6411" y="168442"/>
            <a:ext cx="11839073" cy="6593305"/>
          </a:xfrm>
          <a:prstGeom prst="rect">
            <a:avLst/>
          </a:prstGeom>
          <a:noFill/>
          <a:ln w="28575">
            <a:solidFill>
              <a:srgbClr val="4AFB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741821" y="3618733"/>
            <a:ext cx="7860632" cy="49128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8017043" y="69424"/>
            <a:ext cx="7860632" cy="4912895"/>
          </a:xfrm>
          <a:prstGeom prst="rect">
            <a:avLst/>
          </a:prstGeom>
        </p:spPr>
      </p:pic>
      <p:graphicFrame>
        <p:nvGraphicFramePr>
          <p:cNvPr id="5" name="图表 4"/>
          <p:cNvGraphicFramePr/>
          <p:nvPr/>
        </p:nvGraphicFramePr>
        <p:xfrm>
          <a:off x="4602738" y="3428369"/>
          <a:ext cx="2605782" cy="1737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6" name="图表 5"/>
          <p:cNvGraphicFramePr/>
          <p:nvPr/>
        </p:nvGraphicFramePr>
        <p:xfrm>
          <a:off x="6736080" y="3429000"/>
          <a:ext cx="2604835" cy="17365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PA_ACE_文本框 20"/>
          <p:cNvSpPr txBox="1"/>
          <p:nvPr>
            <p:custDataLst>
              <p:tags r:id="rId5"/>
            </p:custDataLst>
          </p:nvPr>
        </p:nvSpPr>
        <p:spPr>
          <a:xfrm>
            <a:off x="5260255" y="1527405"/>
            <a:ext cx="2082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cs typeface="+mn-ea"/>
                <a:sym typeface="+mn-lt"/>
              </a:rPr>
              <a:t>文本标题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80862" y="2326993"/>
            <a:ext cx="5500498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aphicFrame>
        <p:nvGraphicFramePr>
          <p:cNvPr id="9" name="图表 8"/>
          <p:cNvGraphicFramePr/>
          <p:nvPr/>
        </p:nvGraphicFramePr>
        <p:xfrm>
          <a:off x="8869422" y="3428369"/>
          <a:ext cx="2604835" cy="17365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PA_ACE_文本框 20"/>
          <p:cNvSpPr txBox="1"/>
          <p:nvPr>
            <p:custDataLst>
              <p:tags r:id="rId6"/>
            </p:custDataLst>
          </p:nvPr>
        </p:nvSpPr>
        <p:spPr>
          <a:xfrm>
            <a:off x="5398755" y="501103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文本标题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PA_ACE_文本框 20"/>
          <p:cNvSpPr txBox="1"/>
          <p:nvPr>
            <p:custDataLst>
              <p:tags r:id="rId7"/>
            </p:custDataLst>
          </p:nvPr>
        </p:nvSpPr>
        <p:spPr>
          <a:xfrm>
            <a:off x="7587091" y="501103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文本标题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PA_ACE_文本框 20"/>
          <p:cNvSpPr txBox="1"/>
          <p:nvPr>
            <p:custDataLst>
              <p:tags r:id="rId8"/>
            </p:custDataLst>
          </p:nvPr>
        </p:nvSpPr>
        <p:spPr>
          <a:xfrm>
            <a:off x="9723629" y="501103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文本标题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9621" y="457280"/>
            <a:ext cx="5049134" cy="3155708"/>
          </a:xfrm>
          <a:prstGeom prst="rect">
            <a:avLst/>
          </a:prstGeom>
          <a:effectLst>
            <a:outerShdw blurRad="685800" dist="38100" dir="8100000" sx="107000" sy="107000" algn="tr" rotWithShape="0">
              <a:prstClr val="black">
                <a:alpha val="25000"/>
              </a:prstClr>
            </a:outerShdw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7570" y="3335641"/>
            <a:ext cx="4902685" cy="30641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0" presetClass="entr" presetSubtype="0" decel="50000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4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/4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24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  <p:animEffect filter="circle(in)">
                                      <p:cBhvr>
                                        <p:cTn id="26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0" presetClass="entr" presetSubtype="0" decel="50000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4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/4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31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  <p:animEffect filter="circle(in)">
                                      <p:cBhvr>
                                        <p:cTn id="33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0" presetClass="entr" presetSubtype="0" decel="50000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4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/4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38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  <p:animEffect filter="circle(in)">
                                      <p:cBhvr>
                                        <p:cTn id="40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0" presetClass="entr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4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/4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45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  <p:animEffect filter="circle(in)">
                                      <p:cBhvr>
                                        <p:cTn id="4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P spid="7" grpId="0"/>
      <p:bldP spid="8" grpId="0"/>
      <p:bldGraphic spid="9" grpId="0">
        <p:bldAsOne/>
      </p:bldGraphic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6411" y="168442"/>
            <a:ext cx="11839073" cy="6593305"/>
          </a:xfrm>
          <a:prstGeom prst="rect">
            <a:avLst/>
          </a:prstGeom>
          <a:noFill/>
          <a:ln w="28575">
            <a:solidFill>
              <a:srgbClr val="4AFB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741821" y="3618733"/>
            <a:ext cx="7860632" cy="49128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017043" y="69424"/>
            <a:ext cx="7860632" cy="491289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368653" y="1400950"/>
            <a:ext cx="9199457" cy="4755346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725198" y="989067"/>
            <a:ext cx="9209436" cy="4589156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586696" y="989067"/>
            <a:ext cx="468629" cy="4589156"/>
          </a:xfrm>
          <a:prstGeom prst="rect">
            <a:avLst/>
          </a:prstGeom>
          <a:solidFill>
            <a:srgbClr val="4AFB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6" name="图片 15" descr="D:\办公资源网录入\PPT录入素材\2.jpg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903853" y="1371977"/>
            <a:ext cx="3059130" cy="3823335"/>
          </a:xfrm>
          <a:custGeom>
            <a:avLst/>
            <a:gdLst>
              <a:gd name="connsiteX0" fmla="*/ 0 w 3725704"/>
              <a:gd name="connsiteY0" fmla="*/ 0 h 4589156"/>
              <a:gd name="connsiteX1" fmla="*/ 3725704 w 3725704"/>
              <a:gd name="connsiteY1" fmla="*/ 0 h 4589156"/>
              <a:gd name="connsiteX2" fmla="*/ 3725704 w 3725704"/>
              <a:gd name="connsiteY2" fmla="*/ 4589156 h 4589156"/>
              <a:gd name="connsiteX3" fmla="*/ 0 w 3725704"/>
              <a:gd name="connsiteY3" fmla="*/ 4589156 h 4589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5704" h="4589156">
                <a:moveTo>
                  <a:pt x="0" y="0"/>
                </a:moveTo>
                <a:lnTo>
                  <a:pt x="3725704" y="0"/>
                </a:lnTo>
                <a:lnTo>
                  <a:pt x="3725704" y="4589156"/>
                </a:lnTo>
                <a:lnTo>
                  <a:pt x="0" y="4589156"/>
                </a:lnTo>
                <a:close/>
              </a:path>
            </a:pathLst>
          </a:custGeom>
        </p:spPr>
      </p:pic>
      <p:sp>
        <p:nvSpPr>
          <p:cNvPr id="17" name="文本框 16"/>
          <p:cNvSpPr txBox="1"/>
          <p:nvPr/>
        </p:nvSpPr>
        <p:spPr>
          <a:xfrm>
            <a:off x="2070905" y="1188691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4AFBF8"/>
                </a:solidFill>
                <a:cs typeface="+mn-ea"/>
                <a:sym typeface="+mn-lt"/>
              </a:rPr>
              <a:t>未来已来</a:t>
            </a:r>
            <a:endParaRPr lang="zh-CN" altLang="en-US" sz="3600" b="1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070905" y="2943018"/>
            <a:ext cx="4505898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dirty="0" err="1">
                <a:solidFill>
                  <a:srgbClr val="3F403E"/>
                </a:solidFill>
                <a:cs typeface="+mn-ea"/>
                <a:sym typeface="+mn-lt"/>
              </a:rPr>
              <a:t>urna</a:t>
            </a:r>
            <a:r>
              <a:rPr lang="en-US" altLang="zh-CN" dirty="0">
                <a:solidFill>
                  <a:srgbClr val="3F403E"/>
                </a:solidFill>
                <a:cs typeface="+mn-ea"/>
                <a:sym typeface="+mn-lt"/>
              </a:rPr>
              <a:t>.</a:t>
            </a:r>
            <a:endParaRPr lang="en-US" altLang="zh-CN" dirty="0">
              <a:solidFill>
                <a:srgbClr val="3F403E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80798" y="1835022"/>
            <a:ext cx="2510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969F98"/>
                </a:solidFill>
                <a:cs typeface="+mn-ea"/>
                <a:sym typeface="+mn-lt"/>
              </a:rPr>
              <a:t>未来以来，你来不来</a:t>
            </a:r>
            <a:endParaRPr lang="zh-CN" altLang="en-US" dirty="0">
              <a:solidFill>
                <a:srgbClr val="969F98"/>
              </a:solidFill>
              <a:cs typeface="+mn-ea"/>
              <a:sym typeface="+mn-lt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2189490" y="2743171"/>
            <a:ext cx="4165826" cy="0"/>
          </a:xfrm>
          <a:prstGeom prst="line">
            <a:avLst/>
          </a:prstGeom>
          <a:ln>
            <a:solidFill>
              <a:srgbClr val="969F98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10568110" y="1131541"/>
            <a:ext cx="200456" cy="152400"/>
            <a:chOff x="10299021" y="1341120"/>
            <a:chExt cx="261708" cy="152400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10299021" y="1341120"/>
              <a:ext cx="261708" cy="0"/>
            </a:xfrm>
            <a:prstGeom prst="line">
              <a:avLst/>
            </a:prstGeom>
            <a:ln w="25400" cap="rnd">
              <a:solidFill>
                <a:srgbClr val="969F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0299021" y="1417320"/>
              <a:ext cx="261708" cy="0"/>
            </a:xfrm>
            <a:prstGeom prst="line">
              <a:avLst/>
            </a:prstGeom>
            <a:ln w="25400" cap="rnd">
              <a:solidFill>
                <a:srgbClr val="969F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10299021" y="1493520"/>
              <a:ext cx="261708" cy="0"/>
            </a:xfrm>
            <a:prstGeom prst="line">
              <a:avLst/>
            </a:prstGeom>
            <a:ln w="25400" cap="rnd">
              <a:solidFill>
                <a:srgbClr val="969F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4"/>
          <p:cNvSpPr/>
          <p:nvPr/>
        </p:nvSpPr>
        <p:spPr>
          <a:xfrm>
            <a:off x="0" y="995208"/>
            <a:ext cx="12192000" cy="2105128"/>
          </a:xfrm>
          <a:prstGeom prst="roundRect">
            <a:avLst>
              <a:gd name="adj" fmla="val 0"/>
            </a:avLst>
          </a:prstGeom>
          <a:solidFill>
            <a:srgbClr val="4AFBF8"/>
          </a:solidFill>
          <a:ln>
            <a:noFill/>
          </a:ln>
          <a:effectLst>
            <a:outerShdw blurRad="254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6411" y="168442"/>
            <a:ext cx="11839073" cy="6593305"/>
          </a:xfrm>
          <a:prstGeom prst="rect">
            <a:avLst/>
          </a:prstGeom>
          <a:noFill/>
          <a:ln w="28575">
            <a:solidFill>
              <a:srgbClr val="4AFB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741821" y="3618733"/>
            <a:ext cx="7860632" cy="49128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017043" y="69424"/>
            <a:ext cx="7860632" cy="491289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04800" y="1553379"/>
            <a:ext cx="11582400" cy="3751242"/>
          </a:xfrm>
          <a:prstGeom prst="rect">
            <a:avLst/>
          </a:prstGeom>
          <a:noFill/>
          <a:ln w="25400">
            <a:solidFill>
              <a:srgbClr val="3F40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60425" y="1719569"/>
            <a:ext cx="3080718" cy="4552442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555641" y="1719569"/>
            <a:ext cx="3080718" cy="4552442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250857" y="1719569"/>
            <a:ext cx="3080718" cy="4552442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8991677" y="2081528"/>
            <a:ext cx="1526892" cy="1526892"/>
          </a:xfrm>
          <a:custGeom>
            <a:avLst/>
            <a:gdLst>
              <a:gd name="connsiteX0" fmla="*/ 996950 w 1993900"/>
              <a:gd name="connsiteY0" fmla="*/ 0 h 1993900"/>
              <a:gd name="connsiteX1" fmla="*/ 1993900 w 1993900"/>
              <a:gd name="connsiteY1" fmla="*/ 996950 h 1993900"/>
              <a:gd name="connsiteX2" fmla="*/ 996950 w 1993900"/>
              <a:gd name="connsiteY2" fmla="*/ 1993900 h 1993900"/>
              <a:gd name="connsiteX3" fmla="*/ 0 w 1993900"/>
              <a:gd name="connsiteY3" fmla="*/ 996950 h 1993900"/>
              <a:gd name="connsiteX4" fmla="*/ 996950 w 1993900"/>
              <a:gd name="connsiteY4" fmla="*/ 0 h 199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3900" h="1993900">
                <a:moveTo>
                  <a:pt x="996950" y="0"/>
                </a:moveTo>
                <a:cubicBezTo>
                  <a:pt x="1547550" y="0"/>
                  <a:pt x="1993900" y="446350"/>
                  <a:pt x="1993900" y="996950"/>
                </a:cubicBezTo>
                <a:cubicBezTo>
                  <a:pt x="1993900" y="1547550"/>
                  <a:pt x="1547550" y="1993900"/>
                  <a:pt x="996950" y="1993900"/>
                </a:cubicBezTo>
                <a:cubicBezTo>
                  <a:pt x="446350" y="1993900"/>
                  <a:pt x="0" y="1547550"/>
                  <a:pt x="0" y="996950"/>
                </a:cubicBezTo>
                <a:cubicBezTo>
                  <a:pt x="0" y="446350"/>
                  <a:pt x="446350" y="0"/>
                  <a:pt x="996950" y="0"/>
                </a:cubicBezTo>
                <a:close/>
              </a:path>
            </a:pathLst>
          </a:custGeom>
          <a:ln w="25400">
            <a:solidFill>
              <a:schemeClr val="tx1"/>
            </a:solidFill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601245" y="2081528"/>
            <a:ext cx="1526892" cy="1526892"/>
          </a:xfrm>
          <a:custGeom>
            <a:avLst/>
            <a:gdLst>
              <a:gd name="connsiteX0" fmla="*/ 996950 w 1993900"/>
              <a:gd name="connsiteY0" fmla="*/ 0 h 1993900"/>
              <a:gd name="connsiteX1" fmla="*/ 1993900 w 1993900"/>
              <a:gd name="connsiteY1" fmla="*/ 996950 h 1993900"/>
              <a:gd name="connsiteX2" fmla="*/ 996950 w 1993900"/>
              <a:gd name="connsiteY2" fmla="*/ 1993900 h 1993900"/>
              <a:gd name="connsiteX3" fmla="*/ 0 w 1993900"/>
              <a:gd name="connsiteY3" fmla="*/ 996950 h 1993900"/>
              <a:gd name="connsiteX4" fmla="*/ 996950 w 1993900"/>
              <a:gd name="connsiteY4" fmla="*/ 0 h 199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3900" h="1993900">
                <a:moveTo>
                  <a:pt x="996950" y="0"/>
                </a:moveTo>
                <a:cubicBezTo>
                  <a:pt x="1547550" y="0"/>
                  <a:pt x="1993900" y="446350"/>
                  <a:pt x="1993900" y="996950"/>
                </a:cubicBezTo>
                <a:cubicBezTo>
                  <a:pt x="1993900" y="1547550"/>
                  <a:pt x="1547550" y="1993900"/>
                  <a:pt x="996950" y="1993900"/>
                </a:cubicBezTo>
                <a:cubicBezTo>
                  <a:pt x="446350" y="1993900"/>
                  <a:pt x="0" y="1547550"/>
                  <a:pt x="0" y="996950"/>
                </a:cubicBezTo>
                <a:cubicBezTo>
                  <a:pt x="0" y="446350"/>
                  <a:pt x="446350" y="0"/>
                  <a:pt x="996950" y="0"/>
                </a:cubicBezTo>
                <a:close/>
              </a:path>
            </a:pathLst>
          </a:custGeom>
          <a:ln w="25400">
            <a:solidFill>
              <a:schemeClr val="tx1"/>
            </a:solidFill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5296461" y="2081528"/>
            <a:ext cx="1526892" cy="1526892"/>
          </a:xfrm>
          <a:custGeom>
            <a:avLst/>
            <a:gdLst>
              <a:gd name="connsiteX0" fmla="*/ 996950 w 1993900"/>
              <a:gd name="connsiteY0" fmla="*/ 0 h 1993900"/>
              <a:gd name="connsiteX1" fmla="*/ 1993900 w 1993900"/>
              <a:gd name="connsiteY1" fmla="*/ 996950 h 1993900"/>
              <a:gd name="connsiteX2" fmla="*/ 996950 w 1993900"/>
              <a:gd name="connsiteY2" fmla="*/ 1993900 h 1993900"/>
              <a:gd name="connsiteX3" fmla="*/ 0 w 1993900"/>
              <a:gd name="connsiteY3" fmla="*/ 996950 h 1993900"/>
              <a:gd name="connsiteX4" fmla="*/ 996950 w 1993900"/>
              <a:gd name="connsiteY4" fmla="*/ 0 h 199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3900" h="1993900">
                <a:moveTo>
                  <a:pt x="996950" y="0"/>
                </a:moveTo>
                <a:cubicBezTo>
                  <a:pt x="1547550" y="0"/>
                  <a:pt x="1993900" y="446350"/>
                  <a:pt x="1993900" y="996950"/>
                </a:cubicBezTo>
                <a:cubicBezTo>
                  <a:pt x="1993900" y="1547550"/>
                  <a:pt x="1547550" y="1993900"/>
                  <a:pt x="996950" y="1993900"/>
                </a:cubicBezTo>
                <a:cubicBezTo>
                  <a:pt x="446350" y="1993900"/>
                  <a:pt x="0" y="1547550"/>
                  <a:pt x="0" y="996950"/>
                </a:cubicBezTo>
                <a:cubicBezTo>
                  <a:pt x="0" y="446350"/>
                  <a:pt x="446350" y="0"/>
                  <a:pt x="996950" y="0"/>
                </a:cubicBezTo>
                <a:close/>
              </a:path>
            </a:pathLst>
          </a:custGeom>
          <a:ln w="25400">
            <a:solidFill>
              <a:schemeClr val="tx1"/>
            </a:solidFill>
          </a:ln>
        </p:spPr>
      </p:pic>
      <p:sp>
        <p:nvSpPr>
          <p:cNvPr id="13" name="文本框 12"/>
          <p:cNvSpPr txBox="1"/>
          <p:nvPr/>
        </p:nvSpPr>
        <p:spPr>
          <a:xfrm>
            <a:off x="1082549" y="4468277"/>
            <a:ext cx="26364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cs typeface="+mn-ea"/>
                <a:sym typeface="+mn-lt"/>
              </a:rPr>
              <a:t>Lorem ipsum dolor sit amet, consectetuer adipiscing elit. Maecenas porttitor </a:t>
            </a:r>
            <a:r>
              <a:rPr lang="en-US" altLang="zh-CN" dirty="0" err="1">
                <a:solidFill>
                  <a:srgbClr val="3F403E"/>
                </a:solidFill>
                <a:cs typeface="+mn-ea"/>
                <a:sym typeface="+mn-lt"/>
              </a:rPr>
              <a:t>congue</a:t>
            </a:r>
            <a:r>
              <a:rPr lang="en-US" altLang="zh-CN" dirty="0">
                <a:solidFill>
                  <a:srgbClr val="3F403E"/>
                </a:solidFill>
                <a:cs typeface="+mn-ea"/>
                <a:sym typeface="+mn-lt"/>
              </a:rPr>
              <a:t> </a:t>
            </a:r>
            <a:r>
              <a:rPr lang="en-US" altLang="zh-CN" dirty="0" err="1">
                <a:solidFill>
                  <a:srgbClr val="3F403E"/>
                </a:solidFill>
                <a:cs typeface="+mn-ea"/>
                <a:sym typeface="+mn-lt"/>
              </a:rPr>
              <a:t>massa</a:t>
            </a:r>
            <a:r>
              <a:rPr lang="en-US" altLang="zh-CN" dirty="0">
                <a:solidFill>
                  <a:srgbClr val="3F403E"/>
                </a:solidFill>
                <a:cs typeface="+mn-ea"/>
                <a:sym typeface="+mn-lt"/>
              </a:rPr>
              <a:t>.</a:t>
            </a:r>
            <a:endParaRPr lang="en-US" altLang="zh-CN" dirty="0">
              <a:solidFill>
                <a:srgbClr val="3F403E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360275" y="3910846"/>
            <a:ext cx="20810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4AFBF8"/>
                </a:solidFill>
                <a:cs typeface="+mn-ea"/>
                <a:sym typeface="+mn-lt"/>
              </a:rPr>
              <a:t>NAME HERE</a:t>
            </a:r>
            <a:endParaRPr lang="zh-CN" altLang="en-US" sz="2400" b="1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1255030" y="4430177"/>
            <a:ext cx="2291508" cy="0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4777765" y="4468277"/>
            <a:ext cx="26364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cs typeface="+mn-ea"/>
                <a:sym typeface="+mn-lt"/>
              </a:rPr>
              <a:t>Lorem ipsum dolor sit amet, consectetuer adipiscing elit. Maecenas porttitor </a:t>
            </a:r>
            <a:r>
              <a:rPr lang="en-US" altLang="zh-CN" dirty="0" err="1">
                <a:solidFill>
                  <a:srgbClr val="3F403E"/>
                </a:solidFill>
                <a:cs typeface="+mn-ea"/>
                <a:sym typeface="+mn-lt"/>
              </a:rPr>
              <a:t>congue</a:t>
            </a:r>
            <a:r>
              <a:rPr lang="en-US" altLang="zh-CN" dirty="0">
                <a:solidFill>
                  <a:srgbClr val="3F403E"/>
                </a:solidFill>
                <a:cs typeface="+mn-ea"/>
                <a:sym typeface="+mn-lt"/>
              </a:rPr>
              <a:t> </a:t>
            </a:r>
            <a:r>
              <a:rPr lang="en-US" altLang="zh-CN" dirty="0" err="1">
                <a:solidFill>
                  <a:srgbClr val="3F403E"/>
                </a:solidFill>
                <a:cs typeface="+mn-ea"/>
                <a:sym typeface="+mn-lt"/>
              </a:rPr>
              <a:t>massa</a:t>
            </a:r>
            <a:r>
              <a:rPr lang="en-US" altLang="zh-CN" dirty="0">
                <a:solidFill>
                  <a:srgbClr val="3F403E"/>
                </a:solidFill>
                <a:cs typeface="+mn-ea"/>
                <a:sym typeface="+mn-lt"/>
              </a:rPr>
              <a:t>.</a:t>
            </a:r>
            <a:endParaRPr lang="en-US" altLang="zh-CN" dirty="0">
              <a:solidFill>
                <a:srgbClr val="3F403E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055491" y="3910846"/>
            <a:ext cx="20810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4AFBF8"/>
                </a:solidFill>
                <a:cs typeface="+mn-ea"/>
                <a:sym typeface="+mn-lt"/>
              </a:rPr>
              <a:t>NAME HERE</a:t>
            </a:r>
            <a:endParaRPr lang="zh-CN" altLang="en-US" sz="2400" b="1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4950246" y="4430177"/>
            <a:ext cx="2291508" cy="0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8472981" y="4468277"/>
            <a:ext cx="26364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cs typeface="+mn-ea"/>
                <a:sym typeface="+mn-lt"/>
              </a:rPr>
              <a:t>Lorem ipsum dolor sit amet, consectetuer adipiscing elit. Maecenas porttitor </a:t>
            </a:r>
            <a:r>
              <a:rPr lang="en-US" altLang="zh-CN" dirty="0" err="1">
                <a:solidFill>
                  <a:srgbClr val="3F403E"/>
                </a:solidFill>
                <a:cs typeface="+mn-ea"/>
                <a:sym typeface="+mn-lt"/>
              </a:rPr>
              <a:t>congue</a:t>
            </a:r>
            <a:r>
              <a:rPr lang="en-US" altLang="zh-CN" dirty="0">
                <a:solidFill>
                  <a:srgbClr val="3F403E"/>
                </a:solidFill>
                <a:cs typeface="+mn-ea"/>
                <a:sym typeface="+mn-lt"/>
              </a:rPr>
              <a:t> </a:t>
            </a:r>
            <a:r>
              <a:rPr lang="en-US" altLang="zh-CN" dirty="0" err="1">
                <a:solidFill>
                  <a:srgbClr val="3F403E"/>
                </a:solidFill>
                <a:cs typeface="+mn-ea"/>
                <a:sym typeface="+mn-lt"/>
              </a:rPr>
              <a:t>massa</a:t>
            </a:r>
            <a:r>
              <a:rPr lang="en-US" altLang="zh-CN" dirty="0">
                <a:solidFill>
                  <a:srgbClr val="3F403E"/>
                </a:solidFill>
                <a:cs typeface="+mn-ea"/>
                <a:sym typeface="+mn-lt"/>
              </a:rPr>
              <a:t>.</a:t>
            </a:r>
            <a:endParaRPr lang="en-US" altLang="zh-CN" dirty="0">
              <a:solidFill>
                <a:srgbClr val="3F403E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750707" y="3910846"/>
            <a:ext cx="20810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4AFBF8"/>
                </a:solidFill>
                <a:cs typeface="+mn-ea"/>
                <a:sym typeface="+mn-lt"/>
              </a:rPr>
              <a:t>NAME HERE</a:t>
            </a:r>
            <a:endParaRPr lang="zh-CN" altLang="en-US" sz="2400" b="1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8645462" y="4430177"/>
            <a:ext cx="2291508" cy="0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7" grpId="0" animBg="1"/>
      <p:bldP spid="8" grpId="0" animBg="1"/>
      <p:bldP spid="9" grpId="0" animBg="1"/>
      <p:bldP spid="13" grpId="0"/>
      <p:bldP spid="14" grpId="0"/>
      <p:bldP spid="16" grpId="0"/>
      <p:bldP spid="17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6411" y="168442"/>
            <a:ext cx="11839073" cy="6593305"/>
          </a:xfrm>
          <a:prstGeom prst="rect">
            <a:avLst/>
          </a:prstGeom>
          <a:noFill/>
          <a:ln w="28575">
            <a:solidFill>
              <a:srgbClr val="4AFB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741821" y="3618733"/>
            <a:ext cx="7860632" cy="49128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017043" y="69424"/>
            <a:ext cx="7860632" cy="491289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05634" y="1332260"/>
            <a:ext cx="4769052" cy="4668119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129" y="1103297"/>
            <a:ext cx="4769052" cy="3178913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40000"/>
              </a:srgbClr>
            </a:outerShdw>
          </a:effectLst>
        </p:spPr>
      </p:pic>
      <p:sp>
        <p:nvSpPr>
          <p:cNvPr id="7" name="矩形 6"/>
          <p:cNvSpPr/>
          <p:nvPr/>
        </p:nvSpPr>
        <p:spPr>
          <a:xfrm>
            <a:off x="6575653" y="1136397"/>
            <a:ext cx="4710344" cy="4863983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254000" dist="38100" dir="5400000" algn="t" rotWithShape="0">
              <a:srgbClr val="969F98">
                <a:alpha val="2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28420" y="4945688"/>
            <a:ext cx="27462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4AFBF8"/>
                </a:solidFill>
                <a:cs typeface="+mn-ea"/>
                <a:sym typeface="+mn-lt"/>
              </a:rPr>
              <a:t>POINT HERE</a:t>
            </a:r>
            <a:endParaRPr lang="zh-CN" altLang="en-US" sz="3200" b="1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05634" y="5530463"/>
            <a:ext cx="4769052" cy="396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dirty="0">
                <a:solidFill>
                  <a:srgbClr val="969F98"/>
                </a:solidFill>
                <a:cs typeface="+mn-ea"/>
                <a:sym typeface="+mn-lt"/>
              </a:rPr>
              <a:t>Lorem ipsum dolor sit amet, </a:t>
            </a:r>
            <a:r>
              <a:rPr lang="en-US" altLang="zh-CN" dirty="0" err="1">
                <a:solidFill>
                  <a:srgbClr val="969F98"/>
                </a:solidFill>
                <a:cs typeface="+mn-ea"/>
                <a:sym typeface="+mn-lt"/>
              </a:rPr>
              <a:t>consectetuer</a:t>
            </a:r>
            <a:endParaRPr lang="en-US" altLang="zh-CN" dirty="0">
              <a:solidFill>
                <a:srgbClr val="969F98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780099" y="3147760"/>
            <a:ext cx="4248168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3F403E"/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dirty="0" err="1">
                <a:solidFill>
                  <a:srgbClr val="3F403E"/>
                </a:solidFill>
                <a:cs typeface="+mn-ea"/>
                <a:sym typeface="+mn-lt"/>
              </a:rPr>
              <a:t>urna</a:t>
            </a:r>
            <a:r>
              <a:rPr lang="en-US" altLang="zh-CN" dirty="0">
                <a:solidFill>
                  <a:srgbClr val="3F403E"/>
                </a:solidFill>
                <a:cs typeface="+mn-ea"/>
                <a:sym typeface="+mn-lt"/>
              </a:rPr>
              <a:t>.</a:t>
            </a:r>
            <a:endParaRPr lang="en-US" altLang="zh-CN" dirty="0">
              <a:solidFill>
                <a:srgbClr val="3F403E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780099" y="2329611"/>
            <a:ext cx="39051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3F403E"/>
                </a:solidFill>
                <a:cs typeface="+mn-ea"/>
                <a:sym typeface="+mn-lt"/>
              </a:rPr>
              <a:t>ADD YOUR POINT HERE</a:t>
            </a:r>
            <a:endParaRPr lang="zh-CN" altLang="en-US" sz="2400" b="1" dirty="0">
              <a:solidFill>
                <a:srgbClr val="3F403E"/>
              </a:solidFill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6876578" y="2980582"/>
            <a:ext cx="4000015" cy="0"/>
          </a:xfrm>
          <a:prstGeom prst="line">
            <a:avLst/>
          </a:prstGeom>
          <a:ln>
            <a:solidFill>
              <a:srgbClr val="969F98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5"/>
          <p:cNvSpPr>
            <a:spLocks noEditPoints="1"/>
          </p:cNvSpPr>
          <p:nvPr/>
        </p:nvSpPr>
        <p:spPr bwMode="auto">
          <a:xfrm>
            <a:off x="8571068" y="1527241"/>
            <a:ext cx="719514" cy="648210"/>
          </a:xfrm>
          <a:custGeom>
            <a:avLst/>
            <a:gdLst>
              <a:gd name="T0" fmla="*/ 1351 w 1541"/>
              <a:gd name="T1" fmla="*/ 0 h 1384"/>
              <a:gd name="T2" fmla="*/ 190 w 1541"/>
              <a:gd name="T3" fmla="*/ 0 h 1384"/>
              <a:gd name="T4" fmla="*/ 0 w 1541"/>
              <a:gd name="T5" fmla="*/ 190 h 1384"/>
              <a:gd name="T6" fmla="*/ 0 w 1541"/>
              <a:gd name="T7" fmla="*/ 926 h 1384"/>
              <a:gd name="T8" fmla="*/ 190 w 1541"/>
              <a:gd name="T9" fmla="*/ 1116 h 1384"/>
              <a:gd name="T10" fmla="*/ 727 w 1541"/>
              <a:gd name="T11" fmla="*/ 1116 h 1384"/>
              <a:gd name="T12" fmla="*/ 727 w 1541"/>
              <a:gd name="T13" fmla="*/ 1298 h 1384"/>
              <a:gd name="T14" fmla="*/ 460 w 1541"/>
              <a:gd name="T15" fmla="*/ 1298 h 1384"/>
              <a:gd name="T16" fmla="*/ 416 w 1541"/>
              <a:gd name="T17" fmla="*/ 1341 h 1384"/>
              <a:gd name="T18" fmla="*/ 460 w 1541"/>
              <a:gd name="T19" fmla="*/ 1384 h 1384"/>
              <a:gd name="T20" fmla="*/ 1082 w 1541"/>
              <a:gd name="T21" fmla="*/ 1384 h 1384"/>
              <a:gd name="T22" fmla="*/ 1125 w 1541"/>
              <a:gd name="T23" fmla="*/ 1341 h 1384"/>
              <a:gd name="T24" fmla="*/ 1082 w 1541"/>
              <a:gd name="T25" fmla="*/ 1298 h 1384"/>
              <a:gd name="T26" fmla="*/ 814 w 1541"/>
              <a:gd name="T27" fmla="*/ 1298 h 1384"/>
              <a:gd name="T28" fmla="*/ 814 w 1541"/>
              <a:gd name="T29" fmla="*/ 1116 h 1384"/>
              <a:gd name="T30" fmla="*/ 1351 w 1541"/>
              <a:gd name="T31" fmla="*/ 1116 h 1384"/>
              <a:gd name="T32" fmla="*/ 1541 w 1541"/>
              <a:gd name="T33" fmla="*/ 926 h 1384"/>
              <a:gd name="T34" fmla="*/ 1541 w 1541"/>
              <a:gd name="T35" fmla="*/ 190 h 1384"/>
              <a:gd name="T36" fmla="*/ 1351 w 1541"/>
              <a:gd name="T37" fmla="*/ 0 h 1384"/>
              <a:gd name="T38" fmla="*/ 190 w 1541"/>
              <a:gd name="T39" fmla="*/ 86 h 1384"/>
              <a:gd name="T40" fmla="*/ 1351 w 1541"/>
              <a:gd name="T41" fmla="*/ 86 h 1384"/>
              <a:gd name="T42" fmla="*/ 1455 w 1541"/>
              <a:gd name="T43" fmla="*/ 190 h 1384"/>
              <a:gd name="T44" fmla="*/ 1455 w 1541"/>
              <a:gd name="T45" fmla="*/ 805 h 1384"/>
              <a:gd name="T46" fmla="*/ 86 w 1541"/>
              <a:gd name="T47" fmla="*/ 805 h 1384"/>
              <a:gd name="T48" fmla="*/ 86 w 1541"/>
              <a:gd name="T49" fmla="*/ 190 h 1384"/>
              <a:gd name="T50" fmla="*/ 190 w 1541"/>
              <a:gd name="T51" fmla="*/ 86 h 1384"/>
              <a:gd name="T52" fmla="*/ 1351 w 1541"/>
              <a:gd name="T53" fmla="*/ 1030 h 1384"/>
              <a:gd name="T54" fmla="*/ 190 w 1541"/>
              <a:gd name="T55" fmla="*/ 1030 h 1384"/>
              <a:gd name="T56" fmla="*/ 86 w 1541"/>
              <a:gd name="T57" fmla="*/ 926 h 1384"/>
              <a:gd name="T58" fmla="*/ 86 w 1541"/>
              <a:gd name="T59" fmla="*/ 892 h 1384"/>
              <a:gd name="T60" fmla="*/ 1455 w 1541"/>
              <a:gd name="T61" fmla="*/ 892 h 1384"/>
              <a:gd name="T62" fmla="*/ 1455 w 1541"/>
              <a:gd name="T63" fmla="*/ 926 h 1384"/>
              <a:gd name="T64" fmla="*/ 1351 w 1541"/>
              <a:gd name="T65" fmla="*/ 1030 h 1384"/>
              <a:gd name="T66" fmla="*/ 1351 w 1541"/>
              <a:gd name="T67" fmla="*/ 1030 h 1384"/>
              <a:gd name="T68" fmla="*/ 1351 w 1541"/>
              <a:gd name="T69" fmla="*/ 1030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41" h="1384">
                <a:moveTo>
                  <a:pt x="1351" y="0"/>
                </a:moveTo>
                <a:cubicBezTo>
                  <a:pt x="190" y="0"/>
                  <a:pt x="190" y="0"/>
                  <a:pt x="190" y="0"/>
                </a:cubicBezTo>
                <a:cubicBezTo>
                  <a:pt x="85" y="0"/>
                  <a:pt x="0" y="85"/>
                  <a:pt x="0" y="190"/>
                </a:cubicBezTo>
                <a:cubicBezTo>
                  <a:pt x="0" y="926"/>
                  <a:pt x="0" y="926"/>
                  <a:pt x="0" y="926"/>
                </a:cubicBezTo>
                <a:cubicBezTo>
                  <a:pt x="0" y="1031"/>
                  <a:pt x="85" y="1116"/>
                  <a:pt x="190" y="1116"/>
                </a:cubicBezTo>
                <a:cubicBezTo>
                  <a:pt x="727" y="1116"/>
                  <a:pt x="727" y="1116"/>
                  <a:pt x="727" y="1116"/>
                </a:cubicBezTo>
                <a:cubicBezTo>
                  <a:pt x="727" y="1298"/>
                  <a:pt x="727" y="1298"/>
                  <a:pt x="727" y="1298"/>
                </a:cubicBezTo>
                <a:cubicBezTo>
                  <a:pt x="460" y="1298"/>
                  <a:pt x="460" y="1298"/>
                  <a:pt x="460" y="1298"/>
                </a:cubicBezTo>
                <a:cubicBezTo>
                  <a:pt x="436" y="1298"/>
                  <a:pt x="416" y="1317"/>
                  <a:pt x="416" y="1341"/>
                </a:cubicBezTo>
                <a:cubicBezTo>
                  <a:pt x="416" y="1365"/>
                  <a:pt x="436" y="1384"/>
                  <a:pt x="460" y="1384"/>
                </a:cubicBezTo>
                <a:cubicBezTo>
                  <a:pt x="1082" y="1384"/>
                  <a:pt x="1082" y="1384"/>
                  <a:pt x="1082" y="1384"/>
                </a:cubicBezTo>
                <a:cubicBezTo>
                  <a:pt x="1106" y="1384"/>
                  <a:pt x="1125" y="1365"/>
                  <a:pt x="1125" y="1341"/>
                </a:cubicBezTo>
                <a:cubicBezTo>
                  <a:pt x="1125" y="1317"/>
                  <a:pt x="1106" y="1298"/>
                  <a:pt x="1082" y="1298"/>
                </a:cubicBezTo>
                <a:cubicBezTo>
                  <a:pt x="814" y="1298"/>
                  <a:pt x="814" y="1298"/>
                  <a:pt x="814" y="1298"/>
                </a:cubicBezTo>
                <a:cubicBezTo>
                  <a:pt x="814" y="1116"/>
                  <a:pt x="814" y="1116"/>
                  <a:pt x="814" y="1116"/>
                </a:cubicBezTo>
                <a:cubicBezTo>
                  <a:pt x="1351" y="1116"/>
                  <a:pt x="1351" y="1116"/>
                  <a:pt x="1351" y="1116"/>
                </a:cubicBezTo>
                <a:cubicBezTo>
                  <a:pt x="1456" y="1116"/>
                  <a:pt x="1541" y="1031"/>
                  <a:pt x="1541" y="926"/>
                </a:cubicBezTo>
                <a:cubicBezTo>
                  <a:pt x="1541" y="190"/>
                  <a:pt x="1541" y="190"/>
                  <a:pt x="1541" y="190"/>
                </a:cubicBezTo>
                <a:cubicBezTo>
                  <a:pt x="1541" y="85"/>
                  <a:pt x="1456" y="0"/>
                  <a:pt x="1351" y="0"/>
                </a:cubicBezTo>
                <a:close/>
                <a:moveTo>
                  <a:pt x="190" y="86"/>
                </a:moveTo>
                <a:cubicBezTo>
                  <a:pt x="1351" y="86"/>
                  <a:pt x="1351" y="86"/>
                  <a:pt x="1351" y="86"/>
                </a:cubicBezTo>
                <a:cubicBezTo>
                  <a:pt x="1408" y="86"/>
                  <a:pt x="1455" y="133"/>
                  <a:pt x="1455" y="190"/>
                </a:cubicBezTo>
                <a:cubicBezTo>
                  <a:pt x="1455" y="805"/>
                  <a:pt x="1455" y="805"/>
                  <a:pt x="1455" y="805"/>
                </a:cubicBezTo>
                <a:cubicBezTo>
                  <a:pt x="86" y="805"/>
                  <a:pt x="86" y="805"/>
                  <a:pt x="86" y="805"/>
                </a:cubicBezTo>
                <a:cubicBezTo>
                  <a:pt x="86" y="190"/>
                  <a:pt x="86" y="190"/>
                  <a:pt x="86" y="190"/>
                </a:cubicBezTo>
                <a:cubicBezTo>
                  <a:pt x="86" y="133"/>
                  <a:pt x="133" y="86"/>
                  <a:pt x="190" y="86"/>
                </a:cubicBezTo>
                <a:close/>
                <a:moveTo>
                  <a:pt x="1351" y="1030"/>
                </a:moveTo>
                <a:cubicBezTo>
                  <a:pt x="190" y="1030"/>
                  <a:pt x="190" y="1030"/>
                  <a:pt x="190" y="1030"/>
                </a:cubicBezTo>
                <a:cubicBezTo>
                  <a:pt x="133" y="1030"/>
                  <a:pt x="86" y="984"/>
                  <a:pt x="86" y="926"/>
                </a:cubicBezTo>
                <a:cubicBezTo>
                  <a:pt x="86" y="892"/>
                  <a:pt x="86" y="892"/>
                  <a:pt x="86" y="892"/>
                </a:cubicBezTo>
                <a:cubicBezTo>
                  <a:pt x="1455" y="892"/>
                  <a:pt x="1455" y="892"/>
                  <a:pt x="1455" y="892"/>
                </a:cubicBezTo>
                <a:cubicBezTo>
                  <a:pt x="1455" y="926"/>
                  <a:pt x="1455" y="926"/>
                  <a:pt x="1455" y="926"/>
                </a:cubicBezTo>
                <a:cubicBezTo>
                  <a:pt x="1455" y="983"/>
                  <a:pt x="1408" y="1030"/>
                  <a:pt x="1351" y="1030"/>
                </a:cubicBezTo>
                <a:close/>
                <a:moveTo>
                  <a:pt x="1351" y="1030"/>
                </a:moveTo>
                <a:cubicBezTo>
                  <a:pt x="1351" y="1030"/>
                  <a:pt x="1351" y="1030"/>
                  <a:pt x="1351" y="103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/>
      <p:bldP spid="9" grpId="0"/>
      <p:bldP spid="10" grpId="0"/>
      <p:bldP spid="11" grpId="0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6411" y="168442"/>
            <a:ext cx="11839073" cy="6593305"/>
          </a:xfrm>
          <a:prstGeom prst="rect">
            <a:avLst/>
          </a:prstGeom>
          <a:noFill/>
          <a:ln w="28575">
            <a:solidFill>
              <a:srgbClr val="4AFB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741821" y="3618733"/>
            <a:ext cx="7860632" cy="49128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017043" y="69424"/>
            <a:ext cx="7860632" cy="491289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29610" y="1445739"/>
            <a:ext cx="3855903" cy="4668119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6672514" y="1563401"/>
            <a:ext cx="5155124" cy="3415703"/>
          </a:xfrm>
          <a:prstGeom prst="rect">
            <a:avLst/>
          </a:prstGeom>
          <a:solidFill>
            <a:srgbClr val="FCFCFD"/>
          </a:solidFill>
          <a:ln>
            <a:noFill/>
          </a:ln>
          <a:effectLst>
            <a:outerShdw blurRad="127000" dist="38100" dir="5400000" algn="t" rotWithShape="0">
              <a:srgbClr val="969F98">
                <a:alpha val="40000"/>
              </a:srgbClr>
            </a:outerShdw>
          </a:effectLst>
        </p:spPr>
      </p:pic>
      <p:sp>
        <p:nvSpPr>
          <p:cNvPr id="7" name="文本框 6"/>
          <p:cNvSpPr txBox="1"/>
          <p:nvPr/>
        </p:nvSpPr>
        <p:spPr>
          <a:xfrm>
            <a:off x="1245371" y="3596178"/>
            <a:ext cx="4248168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</a:t>
            </a:r>
            <a:r>
              <a:rPr lang="en-US" altLang="zh-CN" dirty="0" err="1">
                <a:solidFill>
                  <a:schemeClr val="bg1"/>
                </a:solidFill>
                <a:cs typeface="+mn-ea"/>
                <a:sym typeface="+mn-lt"/>
              </a:rPr>
              <a:t>amet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45371" y="2778029"/>
            <a:ext cx="39051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ADD YOUR POINT HERE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1341850" y="3429000"/>
            <a:ext cx="4000015" cy="0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249086" y="3724275"/>
            <a:ext cx="2112715" cy="2584450"/>
          </a:xfrm>
          <a:prstGeom prst="rect">
            <a:avLst/>
          </a:prstGeom>
          <a:solidFill>
            <a:srgbClr val="4AFBF8"/>
          </a:solidFill>
          <a:ln>
            <a:noFill/>
          </a:ln>
          <a:effectLst>
            <a:outerShdw blurRad="254000" dist="38100" dir="5400000" algn="t" rotWithShape="0">
              <a:srgbClr val="969F9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307455" y="3820838"/>
            <a:ext cx="1342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>
                <a:cs typeface="+mn-ea"/>
                <a:sym typeface="+mn-lt"/>
              </a:rPr>
              <a:t>Tianqi</a:t>
            </a:r>
            <a:r>
              <a:rPr lang="en-US" altLang="zh-CN" dirty="0">
                <a:cs typeface="+mn-ea"/>
                <a:sym typeface="+mn-lt"/>
              </a:rPr>
              <a:t> PPT</a:t>
            </a:r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6379421" y="5037373"/>
            <a:ext cx="1729740" cy="0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6292638" y="4288698"/>
            <a:ext cx="20880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cs typeface="+mn-ea"/>
                <a:sym typeface="+mn-lt"/>
              </a:rPr>
              <a:t>Presentation Designer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292638" y="4541114"/>
            <a:ext cx="14576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cs typeface="+mn-ea"/>
                <a:sym typeface="+mn-lt"/>
              </a:rPr>
              <a:t>Senior Student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292638" y="5168867"/>
            <a:ext cx="1594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cs typeface="+mn-ea"/>
                <a:sym typeface="+mn-lt"/>
              </a:rPr>
              <a:t>Proficient In PPT</a:t>
            </a:r>
            <a:endParaRPr lang="zh-CN" altLang="en-US" sz="1400" dirty="0">
              <a:cs typeface="+mn-ea"/>
              <a:sym typeface="+mn-lt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6379421" y="5608138"/>
            <a:ext cx="1729740" cy="0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6292638" y="5739631"/>
            <a:ext cx="13356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cs typeface="+mn-ea"/>
                <a:sym typeface="+mn-lt"/>
              </a:rPr>
              <a:t>Video Design</a:t>
            </a:r>
            <a:endParaRPr lang="zh-CN" altLang="en-US" sz="1400" dirty="0">
              <a:cs typeface="+mn-ea"/>
              <a:sym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708" y="276456"/>
            <a:ext cx="4529422" cy="28773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13" grpId="0" animBg="1"/>
      <p:bldP spid="14" grpId="0"/>
      <p:bldP spid="16" grpId="0"/>
      <p:bldP spid="17" grpId="0"/>
      <p:bldP spid="18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6411" y="168442"/>
            <a:ext cx="11839073" cy="6593305"/>
          </a:xfrm>
          <a:prstGeom prst="rect">
            <a:avLst/>
          </a:prstGeom>
          <a:noFill/>
          <a:ln w="28575">
            <a:solidFill>
              <a:srgbClr val="4AFB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741821" y="3618733"/>
            <a:ext cx="7860632" cy="49128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017043" y="69424"/>
            <a:ext cx="7860632" cy="4912895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888333" y="217818"/>
            <a:ext cx="10343147" cy="6494551"/>
            <a:chOff x="-894347" y="1013173"/>
            <a:chExt cx="8654323" cy="5434124"/>
          </a:xfrm>
        </p:grpSpPr>
        <p:grpSp>
          <p:nvGrpSpPr>
            <p:cNvPr id="21" name="组合 20"/>
            <p:cNvGrpSpPr/>
            <p:nvPr/>
          </p:nvGrpSpPr>
          <p:grpSpPr>
            <a:xfrm>
              <a:off x="-894347" y="1013173"/>
              <a:ext cx="8654323" cy="5409155"/>
              <a:chOff x="-236620" y="2088850"/>
              <a:chExt cx="6595608" cy="4122410"/>
            </a:xfrm>
          </p:grpSpPr>
          <p:sp>
            <p:nvSpPr>
              <p:cNvPr id="22" name="等腰三角形 21"/>
              <p:cNvSpPr/>
              <p:nvPr/>
            </p:nvSpPr>
            <p:spPr>
              <a:xfrm rot="10800000">
                <a:off x="2986782" y="5973105"/>
                <a:ext cx="182224" cy="74948"/>
              </a:xfrm>
              <a:prstGeom prst="triangle">
                <a:avLst/>
              </a:prstGeom>
              <a:noFill/>
              <a:ln>
                <a:solidFill>
                  <a:srgbClr val="4AFBF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236620" y="2089005"/>
                <a:ext cx="6595608" cy="4122255"/>
              </a:xfrm>
              <a:prstGeom prst="rect">
                <a:avLst/>
              </a:prstGeom>
            </p:spPr>
          </p:pic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-236620" y="2088850"/>
                <a:ext cx="6595608" cy="4122255"/>
              </a:xfrm>
              <a:prstGeom prst="rect">
                <a:avLst/>
              </a:prstGeom>
            </p:spPr>
          </p:pic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472372" y="1538407"/>
              <a:ext cx="7854224" cy="4908890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420616" y="796169"/>
            <a:ext cx="2616101" cy="474745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5800" b="1" dirty="0">
                <a:solidFill>
                  <a:srgbClr val="4AFBF8"/>
                </a:solidFill>
                <a:cs typeface="+mn-ea"/>
                <a:sym typeface="+mn-lt"/>
              </a:rPr>
              <a:t>你 来</a:t>
            </a:r>
            <a:endParaRPr lang="zh-CN" altLang="en-US" sz="15800" b="1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857376" y="796169"/>
            <a:ext cx="2616101" cy="474745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5800" b="1" dirty="0">
                <a:solidFill>
                  <a:srgbClr val="4AFBF8"/>
                </a:solidFill>
                <a:cs typeface="+mn-ea"/>
                <a:sym typeface="+mn-lt"/>
              </a:rPr>
              <a:t>不 来</a:t>
            </a:r>
            <a:endParaRPr lang="zh-CN" altLang="en-US" sz="15800" b="1" dirty="0">
              <a:solidFill>
                <a:srgbClr val="4AFBF8"/>
              </a:solidFill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3743948" y="1076948"/>
            <a:ext cx="4704103" cy="4704103"/>
          </a:xfrm>
          <a:prstGeom prst="ellipse">
            <a:avLst/>
          </a:prstGeom>
          <a:solidFill>
            <a:srgbClr val="4AFBF8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453082" y="2141655"/>
            <a:ext cx="5348324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6600">
                <a:solidFill>
                  <a:schemeClr val="bg1"/>
                </a:solidFill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TWO</a:t>
            </a:r>
            <a:endParaRPr lang="zh-CN" altLang="en-US" dirty="0"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4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/4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9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  <p:animEffect filter="circle(in)">
                                      <p:cBhvr>
                                        <p:cTn id="11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0" presetClass="entr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4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/4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16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  <p:animEffect filter="circle(in)">
                                      <p:cBhvr>
                                        <p:cTn id="18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0" presetClass="entr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4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/4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23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  <p:animEffect filter="circle(in)">
                                      <p:cBhvr>
                                        <p:cTn id="25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entr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4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/4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30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  <p:animEffect filter="circle(in)">
                                      <p:cBhvr>
                                        <p:cTn id="32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 animBg="1"/>
      <p:bldP spid="30" grpId="0"/>
    </p:bldLst>
  </p:timing>
</p:sld>
</file>

<file path=ppt/tags/tag1.xml><?xml version="1.0" encoding="utf-8"?>
<p:tagLst xmlns:p="http://schemas.openxmlformats.org/presentationml/2006/main">
  <p:tag name="PA" val="v4.0.0"/>
</p:tagLst>
</file>

<file path=ppt/tags/tag10.xml><?xml version="1.0" encoding="utf-8"?>
<p:tagLst xmlns:p="http://schemas.openxmlformats.org/presentationml/2006/main">
  <p:tag name="PA" val="v4.0.0"/>
</p:tagLst>
</file>

<file path=ppt/tags/tag11.xml><?xml version="1.0" encoding="utf-8"?>
<p:tagLst xmlns:p="http://schemas.openxmlformats.org/presentationml/2006/main">
  <p:tag name="PA" val="v4.0.0"/>
</p:tagLst>
</file>

<file path=ppt/tags/tag12.xml><?xml version="1.0" encoding="utf-8"?>
<p:tagLst xmlns:p="http://schemas.openxmlformats.org/presentationml/2006/main">
  <p:tag name="PA" val="v4.0.0"/>
</p:tagLst>
</file>

<file path=ppt/tags/tag13.xml><?xml version="1.0" encoding="utf-8"?>
<p:tagLst xmlns:p="http://schemas.openxmlformats.org/presentationml/2006/main">
  <p:tag name="PA" val="v4.0.0"/>
</p:tagLst>
</file>

<file path=ppt/tags/tag14.xml><?xml version="1.0" encoding="utf-8"?>
<p:tagLst xmlns:p="http://schemas.openxmlformats.org/presentationml/2006/main">
  <p:tag name="PA" val="v4.0.0"/>
</p:tagLst>
</file>

<file path=ppt/tags/tag15.xml><?xml version="1.0" encoding="utf-8"?>
<p:tagLst xmlns:p="http://schemas.openxmlformats.org/presentationml/2006/main">
  <p:tag name="PA" val="v4.0.0"/>
</p:tagLst>
</file>

<file path=ppt/tags/tag16.xml><?xml version="1.0" encoding="utf-8"?>
<p:tagLst xmlns:p="http://schemas.openxmlformats.org/presentationml/2006/main">
  <p:tag name="PA" val="v4.0.0"/>
</p:tagLst>
</file>

<file path=ppt/tags/tag17.xml><?xml version="1.0" encoding="utf-8"?>
<p:tagLst xmlns:p="http://schemas.openxmlformats.org/presentationml/2006/main">
  <p:tag name="PA" val="v4.0.0"/>
</p:tagLst>
</file>

<file path=ppt/tags/tag18.xml><?xml version="1.0" encoding="utf-8"?>
<p:tagLst xmlns:p="http://schemas.openxmlformats.org/presentationml/2006/main">
  <p:tag name="PA" val="v4.0.0"/>
</p:tagLst>
</file>

<file path=ppt/tags/tag19.xml><?xml version="1.0" encoding="utf-8"?>
<p:tagLst xmlns:p="http://schemas.openxmlformats.org/presentationml/2006/main">
  <p:tag name="PA" val="v4.0.0"/>
</p:tagLst>
</file>

<file path=ppt/tags/tag2.xml><?xml version="1.0" encoding="utf-8"?>
<p:tagLst xmlns:p="http://schemas.openxmlformats.org/presentationml/2006/main">
  <p:tag name="PA" val="v4.0.0"/>
</p:tagLst>
</file>

<file path=ppt/tags/tag20.xml><?xml version="1.0" encoding="utf-8"?>
<p:tagLst xmlns:p="http://schemas.openxmlformats.org/presentationml/2006/main">
  <p:tag name="PA" val="v4.0.0"/>
</p:tagLst>
</file>

<file path=ppt/tags/tag21.xml><?xml version="1.0" encoding="utf-8"?>
<p:tagLst xmlns:p="http://schemas.openxmlformats.org/presentationml/2006/main">
  <p:tag name="PA" val="v4.0.0"/>
</p:tagLst>
</file>

<file path=ppt/tags/tag22.xml><?xml version="1.0" encoding="utf-8"?>
<p:tagLst xmlns:p="http://schemas.openxmlformats.org/presentationml/2006/main">
  <p:tag name="PA" val="v4.0.0"/>
</p:tagLst>
</file>

<file path=ppt/tags/tag23.xml><?xml version="1.0" encoding="utf-8"?>
<p:tagLst xmlns:p="http://schemas.openxmlformats.org/presentationml/2006/main">
  <p:tag name="PA" val="v4.0.0"/>
</p:tagLst>
</file>

<file path=ppt/tags/tag24.xml><?xml version="1.0" encoding="utf-8"?>
<p:tagLst xmlns:p="http://schemas.openxmlformats.org/presentationml/2006/main">
  <p:tag name="PA" val="v4.0.0"/>
</p:tagLst>
</file>

<file path=ppt/tags/tag25.xml><?xml version="1.0" encoding="utf-8"?>
<p:tagLst xmlns:p="http://schemas.openxmlformats.org/presentationml/2006/main">
  <p:tag name="PA" val="v4.0.0"/>
</p:tagLst>
</file>

<file path=ppt/tags/tag26.xml><?xml version="1.0" encoding="utf-8"?>
<p:tagLst xmlns:p="http://schemas.openxmlformats.org/presentationml/2006/main">
  <p:tag name="PA" val="v4.0.0"/>
</p:tagLst>
</file>

<file path=ppt/tags/tag27.xml><?xml version="1.0" encoding="utf-8"?>
<p:tagLst xmlns:p="http://schemas.openxmlformats.org/presentationml/2006/main">
  <p:tag name="PA" val="v4.0.0"/>
</p:tagLst>
</file>

<file path=ppt/tags/tag28.xml><?xml version="1.0" encoding="utf-8"?>
<p:tagLst xmlns:p="http://schemas.openxmlformats.org/presentationml/2006/main">
  <p:tag name="PA" val="v4.0.0"/>
</p:tagLst>
</file>

<file path=ppt/tags/tag29.xml><?xml version="1.0" encoding="utf-8"?>
<p:tagLst xmlns:p="http://schemas.openxmlformats.org/presentationml/2006/main">
  <p:tag name="PA" val="v4.0.0"/>
</p:tagLst>
</file>

<file path=ppt/tags/tag3.xml><?xml version="1.0" encoding="utf-8"?>
<p:tagLst xmlns:p="http://schemas.openxmlformats.org/presentationml/2006/main">
  <p:tag name="PA" val="v4.0.0"/>
</p:tagLst>
</file>

<file path=ppt/tags/tag30.xml><?xml version="1.0" encoding="utf-8"?>
<p:tagLst xmlns:p="http://schemas.openxmlformats.org/presentationml/2006/main">
  <p:tag name="PA" val="v4.0.0"/>
</p:tagLst>
</file>

<file path=ppt/tags/tag31.xml><?xml version="1.0" encoding="utf-8"?>
<p:tagLst xmlns:p="http://schemas.openxmlformats.org/presentationml/2006/main">
  <p:tag name="PA" val="v4.0.0"/>
</p:tagLst>
</file>

<file path=ppt/tags/tag32.xml><?xml version="1.0" encoding="utf-8"?>
<p:tagLst xmlns:p="http://schemas.openxmlformats.org/presentationml/2006/main">
  <p:tag name="PA" val="v4.0.0"/>
</p:tagLst>
</file>

<file path=ppt/tags/tag33.xml><?xml version="1.0" encoding="utf-8"?>
<p:tagLst xmlns:p="http://schemas.openxmlformats.org/presentationml/2006/main">
  <p:tag name="PA" val="v4.0.0"/>
</p:tagLst>
</file>

<file path=ppt/tags/tag34.xml><?xml version="1.0" encoding="utf-8"?>
<p:tagLst xmlns:p="http://schemas.openxmlformats.org/presentationml/2006/main">
  <p:tag name="PA" val="v4.0.0"/>
</p:tagLst>
</file>

<file path=ppt/tags/tag35.xml><?xml version="1.0" encoding="utf-8"?>
<p:tagLst xmlns:p="http://schemas.openxmlformats.org/presentationml/2006/main">
  <p:tag name="PA" val="v4.0.0"/>
</p:tagLst>
</file>

<file path=ppt/tags/tag36.xml><?xml version="1.0" encoding="utf-8"?>
<p:tagLst xmlns:p="http://schemas.openxmlformats.org/presentationml/2006/main">
  <p:tag name="PA" val="v4.0.0"/>
</p:tagLst>
</file>

<file path=ppt/tags/tag37.xml><?xml version="1.0" encoding="utf-8"?>
<p:tagLst xmlns:p="http://schemas.openxmlformats.org/presentationml/2006/main">
  <p:tag name="PA" val="v4.0.0"/>
</p:tagLst>
</file>

<file path=ppt/tags/tag38.xml><?xml version="1.0" encoding="utf-8"?>
<p:tagLst xmlns:p="http://schemas.openxmlformats.org/presentationml/2006/main">
  <p:tag name="PA" val="v4.0.0"/>
</p:tagLst>
</file>

<file path=ppt/tags/tag39.xml><?xml version="1.0" encoding="utf-8"?>
<p:tagLst xmlns:p="http://schemas.openxmlformats.org/presentationml/2006/main">
  <p:tag name="PA" val="v4.0.0"/>
</p:tagLst>
</file>

<file path=ppt/tags/tag4.xml><?xml version="1.0" encoding="utf-8"?>
<p:tagLst xmlns:p="http://schemas.openxmlformats.org/presentationml/2006/main">
  <p:tag name="PA" val="v4.0.0"/>
</p:tagLst>
</file>

<file path=ppt/tags/tag40.xml><?xml version="1.0" encoding="utf-8"?>
<p:tagLst xmlns:p="http://schemas.openxmlformats.org/presentationml/2006/main">
  <p:tag name="commondata" val="eyJoZGlkIjoiMDljZjBlNDg5MjVmNzcyYjVhOTJmMTVkOGM0Y2Q4ZjcifQ=="/>
</p:tagLst>
</file>

<file path=ppt/tags/tag5.xml><?xml version="1.0" encoding="utf-8"?>
<p:tagLst xmlns:p="http://schemas.openxmlformats.org/presentationml/2006/main">
  <p:tag name="PA" val="v4.0.0"/>
</p:tagLst>
</file>

<file path=ppt/tags/tag6.xml><?xml version="1.0" encoding="utf-8"?>
<p:tagLst xmlns:p="http://schemas.openxmlformats.org/presentationml/2006/main">
  <p:tag name="PA" val="v4.0.0"/>
</p:tagLst>
</file>

<file path=ppt/tags/tag7.xml><?xml version="1.0" encoding="utf-8"?>
<p:tagLst xmlns:p="http://schemas.openxmlformats.org/presentationml/2006/main">
  <p:tag name="PA" val="v4.0.0"/>
</p:tagLst>
</file>

<file path=ppt/tags/tag8.xml><?xml version="1.0" encoding="utf-8"?>
<p:tagLst xmlns:p="http://schemas.openxmlformats.org/presentationml/2006/main">
  <p:tag name="PA" val="v4.0.0"/>
</p:tagLst>
</file>

<file path=ppt/tags/tag9.xml><?xml version="1.0" encoding="utf-8"?>
<p:tagLst xmlns:p="http://schemas.openxmlformats.org/presentationml/2006/main">
  <p:tag name="PA" val="v4.0.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k4yug2s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4711</Words>
  <Application>WPS 演示</Application>
  <PresentationFormat>自定义</PresentationFormat>
  <Paragraphs>214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4" baseType="lpstr">
      <vt:lpstr>Arial</vt:lpstr>
      <vt:lpstr>宋体</vt:lpstr>
      <vt:lpstr>Wingdings</vt:lpstr>
      <vt:lpstr>Calibri</vt:lpstr>
      <vt:lpstr>微软雅黑</vt:lpstr>
      <vt:lpstr>Arial Unicode MS</vt:lpstr>
      <vt:lpstr>等线</vt:lpstr>
      <vt:lpstr>Arial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智能未来</dc:title>
  <dc:creator>第一PPT</dc:creator>
  <cp:keywords>www.1ppt.com</cp:keywords>
  <dc:description>www.1ppt.com</dc:description>
  <cp:lastModifiedBy>十二</cp:lastModifiedBy>
  <cp:revision>74</cp:revision>
  <dcterms:created xsi:type="dcterms:W3CDTF">2018-05-11T08:18:00Z</dcterms:created>
  <dcterms:modified xsi:type="dcterms:W3CDTF">2024-01-17T06:13:06Z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2DFE42C02FA94F8BBD588D8B0499ECCF_12</vt:lpwstr>
  </property>
</Properties>
</file>