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5" r:id="rId3"/>
  </p:sldMasterIdLst>
  <p:notesMasterIdLst>
    <p:notesMasterId r:id="rId5"/>
  </p:notesMasterIdLst>
  <p:handoutMasterIdLst>
    <p:handoutMasterId r:id="rId25"/>
  </p:handoutMasterIdLst>
  <p:sldIdLst>
    <p:sldId id="256" r:id="rId4"/>
    <p:sldId id="257" r:id="rId6"/>
    <p:sldId id="258" r:id="rId7"/>
    <p:sldId id="263" r:id="rId8"/>
    <p:sldId id="268" r:id="rId9"/>
    <p:sldId id="269" r:id="rId10"/>
    <p:sldId id="259" r:id="rId11"/>
    <p:sldId id="264" r:id="rId12"/>
    <p:sldId id="270" r:id="rId13"/>
    <p:sldId id="271" r:id="rId14"/>
    <p:sldId id="272" r:id="rId15"/>
    <p:sldId id="260" r:id="rId16"/>
    <p:sldId id="265" r:id="rId17"/>
    <p:sldId id="273" r:id="rId18"/>
    <p:sldId id="274" r:id="rId19"/>
    <p:sldId id="261" r:id="rId20"/>
    <p:sldId id="266" r:id="rId21"/>
    <p:sldId id="275" r:id="rId22"/>
    <p:sldId id="276" r:id="rId23"/>
    <p:sldId id="262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CCC4"/>
    <a:srgbClr val="FFFFFF"/>
    <a:srgbClr val="20606D"/>
    <a:srgbClr val="153E47"/>
    <a:srgbClr val="3B8A8B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320" y="81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364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745659377070908"/>
          <c:y val="0.143206426825009"/>
          <c:w val="0.871093439363817"/>
          <c:h val="0.8463150541390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B8A8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ACCC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70784"/>
        <c:axId val="51272320"/>
      </c:barChart>
      <c:catAx>
        <c:axId val="51270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64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51272320"/>
        <c:crosses val="autoZero"/>
        <c:auto val="1"/>
        <c:lblAlgn val="ctr"/>
        <c:lblOffset val="100"/>
        <c:noMultiLvlLbl val="0"/>
      </c:catAx>
      <c:valAx>
        <c:axId val="51272320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64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51270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rgbClr val="64FFFF"/>
          </a:solidFill>
          <a:latin typeface="Arial" panose="020B0604020202020204"/>
          <a:ea typeface="微软雅黑" panose="020B0503020204020204" pitchFamily="34" charset="-122"/>
          <a:cs typeface="庞门正道标题体" panose="02010600030101010101" charset="-122"/>
          <a:sym typeface="Arial" panose="020B0604020202020204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874836686699765"/>
          <c:y val="0.258855885588559"/>
          <c:w val="0.85738176117063"/>
          <c:h val="0.60833883388338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rgbClr val="64FFFF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rgbClr val="0ACCC4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rgbClr val="FFFF00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52265344"/>
        <c:axId val="52266880"/>
      </c:lineChart>
      <c:catAx>
        <c:axId val="52265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rgbClr val="3B8A8B">
                  <a:alpha val="69000"/>
                </a:srgb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52266880"/>
        <c:crosses val="autoZero"/>
        <c:auto val="1"/>
        <c:lblAlgn val="ctr"/>
        <c:lblOffset val="100"/>
        <c:noMultiLvlLbl val="0"/>
      </c:catAx>
      <c:valAx>
        <c:axId val="522668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52265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>
      <a:outerShdw blurRad="63500" dist="37357" dir="2700000" sx="0" sy="0" rotWithShape="0">
        <a:scrgbClr r="0" g="0" b="0"/>
      </a:outerShdw>
    </a:effectLst>
  </c:spPr>
  <c:txPr>
    <a:bodyPr/>
    <a:lstStyle/>
    <a:p>
      <a:pPr>
        <a:defRPr lang="zh-CN">
          <a:solidFill>
            <a:srgbClr val="FFFF00"/>
          </a:solidFill>
          <a:latin typeface="Arial" panose="020B0604020202020204"/>
          <a:ea typeface="微软雅黑" panose="020B0503020204020204" pitchFamily="34" charset="-122"/>
          <a:cs typeface="庞门正道标题体" panose="02010600030101010101" charset="-122"/>
          <a:sym typeface="Arial" panose="020B0604020202020204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745659377070908"/>
          <c:y val="0.143206426825009"/>
          <c:w val="0.871093439363817"/>
          <c:h val="0.8463150541390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B8A8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ACCC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1795840"/>
        <c:axId val="419340288"/>
      </c:barChart>
      <c:catAx>
        <c:axId val="6717958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64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419340288"/>
        <c:crosses val="autoZero"/>
        <c:auto val="1"/>
        <c:lblAlgn val="ctr"/>
        <c:lblOffset val="100"/>
        <c:noMultiLvlLbl val="0"/>
      </c:catAx>
      <c:valAx>
        <c:axId val="419340288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64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defRPr>
            </a:pPr>
          </a:p>
        </c:txPr>
        <c:crossAx val="671795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rgbClr val="64FFFF"/>
          </a:solidFill>
          <a:latin typeface="Arial" panose="020B0604020202020204"/>
          <a:ea typeface="微软雅黑" panose="020B0503020204020204" pitchFamily="34" charset="-122"/>
          <a:cs typeface="庞门正道标题体" panose="02010600030101010101" charset="-122"/>
          <a:sym typeface="Arial" panose="020B0604020202020204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方正正大黑简体" pitchFamily="2" charset="-122"/>
                <a:ea typeface="方正正大黑简体" pitchFamily="2" charset="-122"/>
              </a:rPr>
            </a:fld>
            <a:endParaRPr lang="zh-CN" altLang="en-US" dirty="0"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方正正大黑简体" pitchFamily="2" charset="-122"/>
                <a:ea typeface="方正正大黑简体" pitchFamily="2" charset="-122"/>
              </a:rPr>
            </a:fld>
            <a:endParaRPr lang="zh-CN" altLang="en-US" dirty="0">
              <a:latin typeface="方正正大黑简体" pitchFamily="2" charset="-122"/>
              <a:ea typeface="方正正大黑简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方正正大黑简体" pitchFamily="2" charset="-122"/>
                <a:ea typeface="方正正大黑简体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方正正大黑简体" pitchFamily="2" charset="-122"/>
                <a:ea typeface="方正正大黑简体" pitchFamily="2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方正正大黑简体" pitchFamily="2" charset="-122"/>
                <a:ea typeface="方正正大黑简体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方正正大黑简体" pitchFamily="2" charset="-122"/>
                <a:ea typeface="方正正大黑简体" pitchFamily="2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方正正大黑简体" pitchFamily="2" charset="-122"/>
        <a:ea typeface="方正正大黑简体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方正正大黑简体" pitchFamily="2" charset="-122"/>
        <a:ea typeface="方正正大黑简体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方正正大黑简体" pitchFamily="2" charset="-122"/>
        <a:ea typeface="方正正大黑简体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方正正大黑简体" pitchFamily="2" charset="-122"/>
        <a:ea typeface="方正正大黑简体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方正正大黑简体" pitchFamily="2" charset="-122"/>
        <a:ea typeface="方正正大黑简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tags" Target="../tags/tag204.xml"/><Relationship Id="rId7" Type="http://schemas.openxmlformats.org/officeDocument/2006/relationships/tags" Target="../tags/tag203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21.xml"/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29.xml"/><Relationship Id="rId8" Type="http://schemas.openxmlformats.org/officeDocument/2006/relationships/tags" Target="../tags/tag228.xml"/><Relationship Id="rId7" Type="http://schemas.openxmlformats.org/officeDocument/2006/relationships/tags" Target="../tags/tag227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0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3" Type="http://schemas.openxmlformats.org/officeDocument/2006/relationships/theme" Target="../theme/theme1.xml"/><Relationship Id="rId52" Type="http://schemas.openxmlformats.org/officeDocument/2006/relationships/tags" Target="../tags/tag342.xml"/><Relationship Id="rId51" Type="http://schemas.openxmlformats.org/officeDocument/2006/relationships/tags" Target="../tags/tag341.xml"/><Relationship Id="rId50" Type="http://schemas.openxmlformats.org/officeDocument/2006/relationships/tags" Target="../tags/tag340.xml"/><Relationship Id="rId5" Type="http://schemas.openxmlformats.org/officeDocument/2006/relationships/slideLayout" Target="../slideLayouts/slideLayout5.xml"/><Relationship Id="rId49" Type="http://schemas.openxmlformats.org/officeDocument/2006/relationships/tags" Target="../tags/tag339.xml"/><Relationship Id="rId48" Type="http://schemas.openxmlformats.org/officeDocument/2006/relationships/tags" Target="../tags/tag338.xml"/><Relationship Id="rId47" Type="http://schemas.openxmlformats.org/officeDocument/2006/relationships/tags" Target="../tags/tag33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ea typeface="方正正大黑简体" pitchFamily="2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ea typeface="方正正大黑简体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5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ea typeface="方正正大黑简体" pitchFamily="2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5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</p:sldLayoutIdLst>
  <p:hf sldNum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方正正大黑简体" pitchFamily="2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方正正大黑简体" pitchFamily="2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方正正大黑简体" pitchFamily="2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方正正大黑简体" pitchFamily="2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方正正大黑简体" pitchFamily="2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方正正大黑简体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53.xml"/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4.xml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5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6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7.xml"/><Relationship Id="rId2" Type="http://schemas.openxmlformats.org/officeDocument/2006/relationships/image" Target="../media/image6.jpe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8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9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0.xml"/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361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4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5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8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49.xml"/><Relationship Id="rId2" Type="http://schemas.openxmlformats.org/officeDocument/2006/relationships/image" Target="../media/image3.jpe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0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2.xml"/><Relationship Id="rId2" Type="http://schemas.openxmlformats.org/officeDocument/2006/relationships/image" Target="../media/image1.png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 rot="10800000">
            <a:off x="59182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37866" y="2519045"/>
            <a:ext cx="58496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  <a:sym typeface="Arial" panose="020B0604020202020204"/>
              </a:rPr>
              <a:t>商务科技模板</a:t>
            </a:r>
            <a:endParaRPr lang="zh-CN" altLang="en-US" sz="8000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latin typeface="优设标题黑" panose="00000500000000000000" pitchFamily="2" charset="-122"/>
              <a:ea typeface="优设标题黑" panose="00000500000000000000" pitchFamily="2" charset="-122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46210" y="3667125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幻灯片演示模板</a:t>
            </a:r>
            <a:endParaRPr lang="zh-CN" altLang="en-US" sz="2800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27190" y="690245"/>
            <a:ext cx="46513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sz="5400" b="1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11615" y="1412875"/>
            <a:ext cx="235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4000" b="1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20025" y="2063750"/>
            <a:ext cx="3537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绿色科技风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8480425" y="4222115"/>
            <a:ext cx="3242945" cy="0"/>
          </a:xfrm>
          <a:prstGeom prst="line">
            <a:avLst/>
          </a:prstGeom>
          <a:ln>
            <a:gradFill>
              <a:gsLst>
                <a:gs pos="0">
                  <a:srgbClr val="FFFF00"/>
                </a:gs>
                <a:gs pos="100000">
                  <a:srgbClr val="0ACCC4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670290" y="5980430"/>
            <a:ext cx="1239520" cy="311785"/>
          </a:xfrm>
          <a:prstGeom prst="rect">
            <a:avLst/>
          </a:prstGeom>
          <a:noFill/>
          <a:ln>
            <a:solidFill>
              <a:srgbClr val="0AC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03310" y="6028508"/>
            <a:ext cx="94424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汇报人：</a:t>
            </a:r>
            <a:r>
              <a:rPr 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XXX</a:t>
            </a:r>
            <a:endParaRPr lang="zh-CN" altLang="en-US" sz="10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715" y="5980430"/>
            <a:ext cx="1239520" cy="311785"/>
          </a:xfrm>
          <a:prstGeom prst="rect">
            <a:avLst/>
          </a:prstGeom>
          <a:noFill/>
          <a:ln>
            <a:solidFill>
              <a:srgbClr val="0AC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30790" y="6024698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20XX</a:t>
            </a:r>
            <a:r>
              <a:rPr lang="en-US" altLang="zh-CN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 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-</a:t>
            </a:r>
            <a:r>
              <a:rPr lang="en-US" altLang="zh-CN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 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1月1日</a:t>
            </a:r>
            <a:endParaRPr lang="zh-CN" altLang="en-US" sz="10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产品优势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 descr="768115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99355" y="1528445"/>
            <a:ext cx="6199505" cy="43408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85850" y="3789680"/>
            <a:ext cx="7416800" cy="2428240"/>
          </a:xfrm>
          <a:prstGeom prst="rect">
            <a:avLst/>
          </a:prstGeom>
          <a:solidFill>
            <a:srgbClr val="206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2405" y="4570730"/>
            <a:ext cx="6576695" cy="112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40180" y="404177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graphicFrame>
        <p:nvGraphicFramePr>
          <p:cNvPr id="23" name="图表 22" descr="7b0a202020202263686172745265734964223a20223230343732313939220a7d0a"/>
          <p:cNvGraphicFramePr/>
          <p:nvPr/>
        </p:nvGraphicFramePr>
        <p:xfrm>
          <a:off x="976630" y="1089660"/>
          <a:ext cx="3752850" cy="256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产品优势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 descr="759916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344670" y="1914525"/>
            <a:ext cx="3694430" cy="3694430"/>
          </a:xfrm>
          <a:prstGeom prst="ellipse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1540" y="2556510"/>
            <a:ext cx="3261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6460" y="200088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5980" y="4392930"/>
            <a:ext cx="3261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900" y="383730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85480" y="2569210"/>
            <a:ext cx="29622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90560" y="2003425"/>
            <a:ext cx="214312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78495" y="4384040"/>
            <a:ext cx="29622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64525" y="3818255"/>
            <a:ext cx="207645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0800000">
            <a:off x="57277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7885" y="2443480"/>
            <a:ext cx="38512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产品概述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21700" y="4190365"/>
            <a:ext cx="21531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03</a:t>
            </a:r>
            <a:endParaRPr lang="en-US" altLang="zh-CN" sz="13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9630" y="3321050"/>
            <a:ext cx="3729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2400" cap="all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Overview</a:t>
            </a:r>
            <a:endParaRPr lang="zh-CN" altLang="en-US" sz="2400" cap="all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0015" y="767080"/>
            <a:ext cx="46513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sz="54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7940" y="1344295"/>
            <a:ext cx="235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40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7290435" y="3945890"/>
            <a:ext cx="3620135" cy="0"/>
          </a:xfrm>
          <a:prstGeom prst="line">
            <a:avLst/>
          </a:prstGeom>
          <a:ln>
            <a:gradFill>
              <a:gsLst>
                <a:gs pos="0">
                  <a:srgbClr val="FFFF00"/>
                </a:gs>
                <a:gs pos="100000">
                  <a:srgbClr val="0ACCC4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产品概述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Overview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03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4565" y="2327910"/>
            <a:ext cx="37280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2340" y="172275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请输入您的文本标题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6790" y="4859655"/>
            <a:ext cx="3728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4565" y="4295775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Oval 5"/>
          <p:cNvSpPr/>
          <p:nvPr/>
        </p:nvSpPr>
        <p:spPr>
          <a:xfrm>
            <a:off x="7329805" y="2920365"/>
            <a:ext cx="1534795" cy="1534795"/>
          </a:xfrm>
          <a:prstGeom prst="ellipse">
            <a:avLst/>
          </a:prstGeom>
          <a:solidFill>
            <a:srgbClr val="20606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1" name="Oval 76"/>
          <p:cNvSpPr>
            <a:spLocks noChangeArrowheads="1"/>
          </p:cNvSpPr>
          <p:nvPr/>
        </p:nvSpPr>
        <p:spPr bwMode="auto">
          <a:xfrm>
            <a:off x="6147824" y="1727480"/>
            <a:ext cx="1153557" cy="1155597"/>
          </a:xfrm>
          <a:prstGeom prst="ellipse">
            <a:avLst/>
          </a:prstGeom>
          <a:solidFill>
            <a:srgbClr val="0A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2" name="Oval 74"/>
          <p:cNvSpPr>
            <a:spLocks noChangeArrowheads="1"/>
          </p:cNvSpPr>
          <p:nvPr/>
        </p:nvSpPr>
        <p:spPr bwMode="auto">
          <a:xfrm>
            <a:off x="5313445" y="3112490"/>
            <a:ext cx="1159682" cy="1155597"/>
          </a:xfrm>
          <a:prstGeom prst="ellipse">
            <a:avLst/>
          </a:prstGeom>
          <a:solidFill>
            <a:srgbClr val="20606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3" name="Oval 75"/>
          <p:cNvSpPr>
            <a:spLocks noChangeArrowheads="1"/>
          </p:cNvSpPr>
          <p:nvPr/>
        </p:nvSpPr>
        <p:spPr bwMode="auto">
          <a:xfrm>
            <a:off x="6147824" y="4497274"/>
            <a:ext cx="1153557" cy="1159682"/>
          </a:xfrm>
          <a:prstGeom prst="ellipse">
            <a:avLst/>
          </a:prstGeom>
          <a:solidFill>
            <a:srgbClr val="0A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4" name="Oval 83"/>
          <p:cNvSpPr>
            <a:spLocks noChangeArrowheads="1"/>
          </p:cNvSpPr>
          <p:nvPr/>
        </p:nvSpPr>
        <p:spPr bwMode="auto">
          <a:xfrm>
            <a:off x="8892901" y="1727480"/>
            <a:ext cx="1153557" cy="1155597"/>
          </a:xfrm>
          <a:prstGeom prst="ellipse">
            <a:avLst/>
          </a:prstGeom>
          <a:solidFill>
            <a:srgbClr val="20606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5" name="Oval 81"/>
          <p:cNvSpPr>
            <a:spLocks noChangeArrowheads="1"/>
          </p:cNvSpPr>
          <p:nvPr/>
        </p:nvSpPr>
        <p:spPr bwMode="auto">
          <a:xfrm>
            <a:off x="9721154" y="3112490"/>
            <a:ext cx="1159682" cy="1155597"/>
          </a:xfrm>
          <a:prstGeom prst="ellipse">
            <a:avLst/>
          </a:prstGeom>
          <a:solidFill>
            <a:srgbClr val="0A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6" name="Oval 82"/>
          <p:cNvSpPr>
            <a:spLocks noChangeArrowheads="1"/>
          </p:cNvSpPr>
          <p:nvPr/>
        </p:nvSpPr>
        <p:spPr bwMode="auto">
          <a:xfrm>
            <a:off x="8892901" y="4497274"/>
            <a:ext cx="1153557" cy="1159682"/>
          </a:xfrm>
          <a:prstGeom prst="ellipse">
            <a:avLst/>
          </a:prstGeom>
          <a:solidFill>
            <a:srgbClr val="20606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sym typeface="Arial" panose="020B0604020202020204"/>
            </a:endParaRPr>
          </a:p>
        </p:txBody>
      </p:sp>
      <p:sp>
        <p:nvSpPr>
          <p:cNvPr id="37" name="Freeform 14"/>
          <p:cNvSpPr/>
          <p:nvPr/>
        </p:nvSpPr>
        <p:spPr bwMode="auto">
          <a:xfrm>
            <a:off x="6538108" y="3536632"/>
            <a:ext cx="1084852" cy="315096"/>
          </a:xfrm>
          <a:custGeom>
            <a:avLst/>
            <a:gdLst>
              <a:gd name="T0" fmla="*/ 881 w 881"/>
              <a:gd name="T1" fmla="*/ 129 h 257"/>
              <a:gd name="T2" fmla="*/ 831 w 881"/>
              <a:gd name="T3" fmla="*/ 79 h 257"/>
              <a:gd name="T4" fmla="*/ 170 w 881"/>
              <a:gd name="T5" fmla="*/ 79 h 257"/>
              <a:gd name="T6" fmla="*/ 170 w 881"/>
              <a:gd name="T7" fmla="*/ 0 h 257"/>
              <a:gd name="T8" fmla="*/ 0 w 881"/>
              <a:gd name="T9" fmla="*/ 129 h 257"/>
              <a:gd name="T10" fmla="*/ 170 w 881"/>
              <a:gd name="T11" fmla="*/ 257 h 257"/>
              <a:gd name="T12" fmla="*/ 170 w 881"/>
              <a:gd name="T13" fmla="*/ 178 h 257"/>
              <a:gd name="T14" fmla="*/ 831 w 881"/>
              <a:gd name="T15" fmla="*/ 178 h 257"/>
              <a:gd name="T16" fmla="*/ 881 w 881"/>
              <a:gd name="T17" fmla="*/ 12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1" h="257">
                <a:moveTo>
                  <a:pt x="881" y="129"/>
                </a:moveTo>
                <a:cubicBezTo>
                  <a:pt x="881" y="100"/>
                  <a:pt x="860" y="79"/>
                  <a:pt x="831" y="79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0" y="0"/>
                  <a:pt x="170" y="0"/>
                  <a:pt x="170" y="0"/>
                </a:cubicBezTo>
                <a:cubicBezTo>
                  <a:pt x="0" y="129"/>
                  <a:pt x="0" y="129"/>
                  <a:pt x="0" y="129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0" y="178"/>
                  <a:pt x="170" y="178"/>
                  <a:pt x="170" y="178"/>
                </a:cubicBezTo>
                <a:cubicBezTo>
                  <a:pt x="831" y="178"/>
                  <a:pt x="831" y="178"/>
                  <a:pt x="831" y="178"/>
                </a:cubicBezTo>
                <a:cubicBezTo>
                  <a:pt x="861" y="178"/>
                  <a:pt x="881" y="153"/>
                  <a:pt x="881" y="129"/>
                </a:cubicBez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8" name="Freeform 15"/>
          <p:cNvSpPr/>
          <p:nvPr/>
        </p:nvSpPr>
        <p:spPr bwMode="auto">
          <a:xfrm>
            <a:off x="7251032" y="4098481"/>
            <a:ext cx="513650" cy="507176"/>
          </a:xfrm>
          <a:custGeom>
            <a:avLst/>
            <a:gdLst>
              <a:gd name="T0" fmla="*/ 401 w 417"/>
              <a:gd name="T1" fmla="*/ 20 h 413"/>
              <a:gd name="T2" fmla="*/ 330 w 417"/>
              <a:gd name="T3" fmla="*/ 20 h 413"/>
              <a:gd name="T4" fmla="*/ 87 w 417"/>
              <a:gd name="T5" fmla="*/ 259 h 413"/>
              <a:gd name="T6" fmla="*/ 30 w 417"/>
              <a:gd name="T7" fmla="*/ 203 h 413"/>
              <a:gd name="T8" fmla="*/ 0 w 417"/>
              <a:gd name="T9" fmla="*/ 413 h 413"/>
              <a:gd name="T10" fmla="*/ 213 w 417"/>
              <a:gd name="T11" fmla="*/ 383 h 413"/>
              <a:gd name="T12" fmla="*/ 159 w 417"/>
              <a:gd name="T13" fmla="*/ 329 h 413"/>
              <a:gd name="T14" fmla="*/ 401 w 417"/>
              <a:gd name="T15" fmla="*/ 91 h 413"/>
              <a:gd name="T16" fmla="*/ 417 w 417"/>
              <a:gd name="T17" fmla="*/ 52 h 413"/>
              <a:gd name="T18" fmla="*/ 401 w 417"/>
              <a:gd name="T19" fmla="*/ 2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" h="413">
                <a:moveTo>
                  <a:pt x="401" y="20"/>
                </a:moveTo>
                <a:cubicBezTo>
                  <a:pt x="380" y="0"/>
                  <a:pt x="351" y="0"/>
                  <a:pt x="330" y="20"/>
                </a:cubicBezTo>
                <a:cubicBezTo>
                  <a:pt x="87" y="259"/>
                  <a:pt x="87" y="259"/>
                  <a:pt x="87" y="259"/>
                </a:cubicBezTo>
                <a:cubicBezTo>
                  <a:pt x="30" y="203"/>
                  <a:pt x="30" y="203"/>
                  <a:pt x="30" y="203"/>
                </a:cubicBezTo>
                <a:cubicBezTo>
                  <a:pt x="0" y="413"/>
                  <a:pt x="0" y="413"/>
                  <a:pt x="0" y="413"/>
                </a:cubicBezTo>
                <a:cubicBezTo>
                  <a:pt x="213" y="383"/>
                  <a:pt x="213" y="383"/>
                  <a:pt x="213" y="383"/>
                </a:cubicBezTo>
                <a:cubicBezTo>
                  <a:pt x="159" y="329"/>
                  <a:pt x="159" y="329"/>
                  <a:pt x="159" y="329"/>
                </a:cubicBezTo>
                <a:cubicBezTo>
                  <a:pt x="401" y="91"/>
                  <a:pt x="401" y="91"/>
                  <a:pt x="401" y="91"/>
                </a:cubicBezTo>
                <a:cubicBezTo>
                  <a:pt x="412" y="80"/>
                  <a:pt x="417" y="66"/>
                  <a:pt x="417" y="52"/>
                </a:cubicBezTo>
                <a:cubicBezTo>
                  <a:pt x="416" y="39"/>
                  <a:pt x="410" y="27"/>
                  <a:pt x="401" y="20"/>
                </a:cubicBez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9" name="Freeform 16"/>
          <p:cNvSpPr/>
          <p:nvPr/>
        </p:nvSpPr>
        <p:spPr bwMode="auto">
          <a:xfrm>
            <a:off x="7251032" y="2774070"/>
            <a:ext cx="513650" cy="504298"/>
          </a:xfrm>
          <a:custGeom>
            <a:avLst/>
            <a:gdLst>
              <a:gd name="T0" fmla="*/ 158 w 417"/>
              <a:gd name="T1" fmla="*/ 86 h 411"/>
              <a:gd name="T2" fmla="*/ 212 w 417"/>
              <a:gd name="T3" fmla="*/ 30 h 411"/>
              <a:gd name="T4" fmla="*/ 0 w 417"/>
              <a:gd name="T5" fmla="*/ 0 h 411"/>
              <a:gd name="T6" fmla="*/ 30 w 417"/>
              <a:gd name="T7" fmla="*/ 210 h 411"/>
              <a:gd name="T8" fmla="*/ 87 w 417"/>
              <a:gd name="T9" fmla="*/ 157 h 411"/>
              <a:gd name="T10" fmla="*/ 330 w 417"/>
              <a:gd name="T11" fmla="*/ 398 h 411"/>
              <a:gd name="T12" fmla="*/ 367 w 417"/>
              <a:gd name="T13" fmla="*/ 411 h 411"/>
              <a:gd name="T14" fmla="*/ 401 w 417"/>
              <a:gd name="T15" fmla="*/ 398 h 411"/>
              <a:gd name="T16" fmla="*/ 417 w 417"/>
              <a:gd name="T17" fmla="*/ 363 h 411"/>
              <a:gd name="T18" fmla="*/ 401 w 417"/>
              <a:gd name="T19" fmla="*/ 327 h 411"/>
              <a:gd name="T20" fmla="*/ 158 w 417"/>
              <a:gd name="T21" fmla="*/ 86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7" h="411">
                <a:moveTo>
                  <a:pt x="158" y="86"/>
                </a:moveTo>
                <a:cubicBezTo>
                  <a:pt x="212" y="30"/>
                  <a:pt x="212" y="30"/>
                  <a:pt x="212" y="30"/>
                </a:cubicBezTo>
                <a:cubicBezTo>
                  <a:pt x="0" y="0"/>
                  <a:pt x="0" y="0"/>
                  <a:pt x="0" y="0"/>
                </a:cubicBezTo>
                <a:cubicBezTo>
                  <a:pt x="30" y="210"/>
                  <a:pt x="30" y="210"/>
                  <a:pt x="30" y="210"/>
                </a:cubicBezTo>
                <a:cubicBezTo>
                  <a:pt x="87" y="157"/>
                  <a:pt x="87" y="157"/>
                  <a:pt x="87" y="157"/>
                </a:cubicBezTo>
                <a:cubicBezTo>
                  <a:pt x="330" y="398"/>
                  <a:pt x="330" y="398"/>
                  <a:pt x="330" y="398"/>
                </a:cubicBezTo>
                <a:cubicBezTo>
                  <a:pt x="339" y="407"/>
                  <a:pt x="351" y="411"/>
                  <a:pt x="367" y="411"/>
                </a:cubicBezTo>
                <a:cubicBezTo>
                  <a:pt x="380" y="411"/>
                  <a:pt x="393" y="406"/>
                  <a:pt x="401" y="398"/>
                </a:cubicBezTo>
                <a:cubicBezTo>
                  <a:pt x="411" y="388"/>
                  <a:pt x="417" y="376"/>
                  <a:pt x="417" y="363"/>
                </a:cubicBezTo>
                <a:cubicBezTo>
                  <a:pt x="417" y="350"/>
                  <a:pt x="411" y="337"/>
                  <a:pt x="401" y="327"/>
                </a:cubicBezTo>
                <a:lnTo>
                  <a:pt x="158" y="86"/>
                </a:ln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0" name="Freeform 17"/>
          <p:cNvSpPr/>
          <p:nvPr/>
        </p:nvSpPr>
        <p:spPr bwMode="auto">
          <a:xfrm>
            <a:off x="8568250" y="3536632"/>
            <a:ext cx="1084852" cy="315096"/>
          </a:xfrm>
          <a:custGeom>
            <a:avLst/>
            <a:gdLst>
              <a:gd name="T0" fmla="*/ 881 w 881"/>
              <a:gd name="T1" fmla="*/ 129 h 257"/>
              <a:gd name="T2" fmla="*/ 711 w 881"/>
              <a:gd name="T3" fmla="*/ 0 h 257"/>
              <a:gd name="T4" fmla="*/ 711 w 881"/>
              <a:gd name="T5" fmla="*/ 79 h 257"/>
              <a:gd name="T6" fmla="*/ 50 w 881"/>
              <a:gd name="T7" fmla="*/ 79 h 257"/>
              <a:gd name="T8" fmla="*/ 0 w 881"/>
              <a:gd name="T9" fmla="*/ 129 h 257"/>
              <a:gd name="T10" fmla="*/ 50 w 881"/>
              <a:gd name="T11" fmla="*/ 178 h 257"/>
              <a:gd name="T12" fmla="*/ 711 w 881"/>
              <a:gd name="T13" fmla="*/ 178 h 257"/>
              <a:gd name="T14" fmla="*/ 711 w 881"/>
              <a:gd name="T15" fmla="*/ 257 h 257"/>
              <a:gd name="T16" fmla="*/ 881 w 881"/>
              <a:gd name="T17" fmla="*/ 12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1" h="257">
                <a:moveTo>
                  <a:pt x="881" y="129"/>
                </a:moveTo>
                <a:cubicBezTo>
                  <a:pt x="711" y="0"/>
                  <a:pt x="711" y="0"/>
                  <a:pt x="711" y="0"/>
                </a:cubicBezTo>
                <a:cubicBezTo>
                  <a:pt x="711" y="79"/>
                  <a:pt x="711" y="79"/>
                  <a:pt x="711" y="79"/>
                </a:cubicBezTo>
                <a:cubicBezTo>
                  <a:pt x="50" y="79"/>
                  <a:pt x="50" y="79"/>
                  <a:pt x="50" y="79"/>
                </a:cubicBezTo>
                <a:cubicBezTo>
                  <a:pt x="21" y="79"/>
                  <a:pt x="0" y="100"/>
                  <a:pt x="0" y="129"/>
                </a:cubicBezTo>
                <a:cubicBezTo>
                  <a:pt x="0" y="153"/>
                  <a:pt x="20" y="178"/>
                  <a:pt x="50" y="178"/>
                </a:cubicBezTo>
                <a:cubicBezTo>
                  <a:pt x="711" y="178"/>
                  <a:pt x="711" y="178"/>
                  <a:pt x="711" y="178"/>
                </a:cubicBezTo>
                <a:cubicBezTo>
                  <a:pt x="711" y="257"/>
                  <a:pt x="711" y="257"/>
                  <a:pt x="711" y="257"/>
                </a:cubicBezTo>
                <a:lnTo>
                  <a:pt x="881" y="129"/>
                </a:ln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1" name="Freeform 18"/>
          <p:cNvSpPr/>
          <p:nvPr/>
        </p:nvSpPr>
        <p:spPr bwMode="auto">
          <a:xfrm>
            <a:off x="8426528" y="4098481"/>
            <a:ext cx="513650" cy="507176"/>
          </a:xfrm>
          <a:custGeom>
            <a:avLst/>
            <a:gdLst>
              <a:gd name="T0" fmla="*/ 330 w 417"/>
              <a:gd name="T1" fmla="*/ 259 h 413"/>
              <a:gd name="T2" fmla="*/ 87 w 417"/>
              <a:gd name="T3" fmla="*/ 20 h 413"/>
              <a:gd name="T4" fmla="*/ 16 w 417"/>
              <a:gd name="T5" fmla="*/ 20 h 413"/>
              <a:gd name="T6" fmla="*/ 0 w 417"/>
              <a:gd name="T7" fmla="*/ 52 h 413"/>
              <a:gd name="T8" fmla="*/ 16 w 417"/>
              <a:gd name="T9" fmla="*/ 91 h 413"/>
              <a:gd name="T10" fmla="*/ 258 w 417"/>
              <a:gd name="T11" fmla="*/ 329 h 413"/>
              <a:gd name="T12" fmla="*/ 204 w 417"/>
              <a:gd name="T13" fmla="*/ 383 h 413"/>
              <a:gd name="T14" fmla="*/ 417 w 417"/>
              <a:gd name="T15" fmla="*/ 413 h 413"/>
              <a:gd name="T16" fmla="*/ 387 w 417"/>
              <a:gd name="T17" fmla="*/ 203 h 413"/>
              <a:gd name="T18" fmla="*/ 330 w 417"/>
              <a:gd name="T19" fmla="*/ 25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" h="413">
                <a:moveTo>
                  <a:pt x="330" y="259"/>
                </a:moveTo>
                <a:cubicBezTo>
                  <a:pt x="87" y="20"/>
                  <a:pt x="87" y="20"/>
                  <a:pt x="87" y="20"/>
                </a:cubicBezTo>
                <a:cubicBezTo>
                  <a:pt x="66" y="0"/>
                  <a:pt x="37" y="0"/>
                  <a:pt x="16" y="20"/>
                </a:cubicBezTo>
                <a:cubicBezTo>
                  <a:pt x="7" y="27"/>
                  <a:pt x="1" y="39"/>
                  <a:pt x="0" y="52"/>
                </a:cubicBezTo>
                <a:cubicBezTo>
                  <a:pt x="0" y="66"/>
                  <a:pt x="5" y="80"/>
                  <a:pt x="16" y="91"/>
                </a:cubicBezTo>
                <a:cubicBezTo>
                  <a:pt x="258" y="329"/>
                  <a:pt x="258" y="329"/>
                  <a:pt x="258" y="329"/>
                </a:cubicBezTo>
                <a:cubicBezTo>
                  <a:pt x="204" y="383"/>
                  <a:pt x="204" y="383"/>
                  <a:pt x="204" y="383"/>
                </a:cubicBezTo>
                <a:cubicBezTo>
                  <a:pt x="417" y="413"/>
                  <a:pt x="417" y="413"/>
                  <a:pt x="417" y="413"/>
                </a:cubicBezTo>
                <a:cubicBezTo>
                  <a:pt x="387" y="203"/>
                  <a:pt x="387" y="203"/>
                  <a:pt x="387" y="203"/>
                </a:cubicBezTo>
                <a:lnTo>
                  <a:pt x="330" y="259"/>
                </a:ln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2" name="Freeform 19"/>
          <p:cNvSpPr/>
          <p:nvPr/>
        </p:nvSpPr>
        <p:spPr bwMode="auto">
          <a:xfrm>
            <a:off x="8426528" y="2774070"/>
            <a:ext cx="513650" cy="504298"/>
          </a:xfrm>
          <a:custGeom>
            <a:avLst/>
            <a:gdLst>
              <a:gd name="T0" fmla="*/ 50 w 417"/>
              <a:gd name="T1" fmla="*/ 411 h 411"/>
              <a:gd name="T2" fmla="*/ 87 w 417"/>
              <a:gd name="T3" fmla="*/ 398 h 411"/>
              <a:gd name="T4" fmla="*/ 330 w 417"/>
              <a:gd name="T5" fmla="*/ 157 h 411"/>
              <a:gd name="T6" fmla="*/ 387 w 417"/>
              <a:gd name="T7" fmla="*/ 210 h 411"/>
              <a:gd name="T8" fmla="*/ 417 w 417"/>
              <a:gd name="T9" fmla="*/ 0 h 411"/>
              <a:gd name="T10" fmla="*/ 205 w 417"/>
              <a:gd name="T11" fmla="*/ 30 h 411"/>
              <a:gd name="T12" fmla="*/ 259 w 417"/>
              <a:gd name="T13" fmla="*/ 86 h 411"/>
              <a:gd name="T14" fmla="*/ 16 w 417"/>
              <a:gd name="T15" fmla="*/ 327 h 411"/>
              <a:gd name="T16" fmla="*/ 0 w 417"/>
              <a:gd name="T17" fmla="*/ 363 h 411"/>
              <a:gd name="T18" fmla="*/ 16 w 417"/>
              <a:gd name="T19" fmla="*/ 398 h 411"/>
              <a:gd name="T20" fmla="*/ 50 w 417"/>
              <a:gd name="T21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7" h="411">
                <a:moveTo>
                  <a:pt x="50" y="411"/>
                </a:moveTo>
                <a:cubicBezTo>
                  <a:pt x="66" y="411"/>
                  <a:pt x="78" y="407"/>
                  <a:pt x="87" y="398"/>
                </a:cubicBezTo>
                <a:cubicBezTo>
                  <a:pt x="330" y="157"/>
                  <a:pt x="330" y="157"/>
                  <a:pt x="330" y="157"/>
                </a:cubicBezTo>
                <a:cubicBezTo>
                  <a:pt x="387" y="210"/>
                  <a:pt x="387" y="210"/>
                  <a:pt x="387" y="210"/>
                </a:cubicBezTo>
                <a:cubicBezTo>
                  <a:pt x="417" y="0"/>
                  <a:pt x="417" y="0"/>
                  <a:pt x="417" y="0"/>
                </a:cubicBezTo>
                <a:cubicBezTo>
                  <a:pt x="205" y="30"/>
                  <a:pt x="205" y="30"/>
                  <a:pt x="205" y="30"/>
                </a:cubicBezTo>
                <a:cubicBezTo>
                  <a:pt x="259" y="86"/>
                  <a:pt x="259" y="86"/>
                  <a:pt x="259" y="86"/>
                </a:cubicBezTo>
                <a:cubicBezTo>
                  <a:pt x="16" y="327"/>
                  <a:pt x="16" y="327"/>
                  <a:pt x="16" y="327"/>
                </a:cubicBezTo>
                <a:cubicBezTo>
                  <a:pt x="6" y="337"/>
                  <a:pt x="0" y="350"/>
                  <a:pt x="0" y="363"/>
                </a:cubicBezTo>
                <a:cubicBezTo>
                  <a:pt x="0" y="376"/>
                  <a:pt x="6" y="388"/>
                  <a:pt x="16" y="398"/>
                </a:cubicBezTo>
                <a:cubicBezTo>
                  <a:pt x="24" y="406"/>
                  <a:pt x="37" y="411"/>
                  <a:pt x="50" y="411"/>
                </a:cubicBezTo>
                <a:close/>
              </a:path>
            </a:pathLst>
          </a:custGeom>
          <a:solidFill>
            <a:srgbClr val="FFFF00"/>
          </a:solidFill>
          <a:ln w="38100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3" name="AutoShape 22"/>
          <p:cNvSpPr/>
          <p:nvPr/>
        </p:nvSpPr>
        <p:spPr bwMode="auto">
          <a:xfrm>
            <a:off x="5660348" y="3502834"/>
            <a:ext cx="465876" cy="374908"/>
          </a:xfrm>
          <a:custGeom>
            <a:avLst/>
            <a:gdLst>
              <a:gd name="T0" fmla="*/ 402413 w 21335"/>
              <a:gd name="T1" fmla="*/ 328839 h 21422"/>
              <a:gd name="T2" fmla="*/ 402413 w 21335"/>
              <a:gd name="T3" fmla="*/ 328839 h 21422"/>
              <a:gd name="T4" fmla="*/ 402413 w 21335"/>
              <a:gd name="T5" fmla="*/ 328839 h 21422"/>
              <a:gd name="T6" fmla="*/ 402413 w 21335"/>
              <a:gd name="T7" fmla="*/ 328839 h 2142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35" h="21422">
                <a:moveTo>
                  <a:pt x="19499" y="4188"/>
                </a:moveTo>
                <a:lnTo>
                  <a:pt x="17977" y="2290"/>
                </a:lnTo>
                <a:cubicBezTo>
                  <a:pt x="17713" y="1961"/>
                  <a:pt x="17284" y="1961"/>
                  <a:pt x="17018" y="2290"/>
                </a:cubicBezTo>
                <a:lnTo>
                  <a:pt x="8914" y="12399"/>
                </a:lnTo>
                <a:cubicBezTo>
                  <a:pt x="8384" y="13060"/>
                  <a:pt x="7524" y="13060"/>
                  <a:pt x="6996" y="12399"/>
                </a:cubicBezTo>
                <a:lnTo>
                  <a:pt x="4317" y="9058"/>
                </a:lnTo>
                <a:cubicBezTo>
                  <a:pt x="4051" y="8728"/>
                  <a:pt x="3622" y="8728"/>
                  <a:pt x="3358" y="9058"/>
                </a:cubicBezTo>
                <a:lnTo>
                  <a:pt x="1836" y="10956"/>
                </a:lnTo>
                <a:cubicBezTo>
                  <a:pt x="1572" y="11286"/>
                  <a:pt x="1572" y="11821"/>
                  <a:pt x="1836" y="12152"/>
                </a:cubicBezTo>
                <a:lnTo>
                  <a:pt x="7523" y="19246"/>
                </a:lnTo>
                <a:cubicBezTo>
                  <a:pt x="7788" y="19575"/>
                  <a:pt x="8218" y="19575"/>
                  <a:pt x="8482" y="19246"/>
                </a:cubicBezTo>
                <a:lnTo>
                  <a:pt x="10004" y="17348"/>
                </a:lnTo>
                <a:cubicBezTo>
                  <a:pt x="10076" y="17257"/>
                  <a:pt x="10125" y="17149"/>
                  <a:pt x="10158" y="17036"/>
                </a:cubicBezTo>
                <a:lnTo>
                  <a:pt x="19499" y="5385"/>
                </a:lnTo>
                <a:cubicBezTo>
                  <a:pt x="19763" y="5053"/>
                  <a:pt x="19763" y="4518"/>
                  <a:pt x="19499" y="4188"/>
                </a:cubicBezTo>
                <a:cubicBezTo>
                  <a:pt x="19499" y="4188"/>
                  <a:pt x="19499" y="4188"/>
                  <a:pt x="19499" y="4188"/>
                </a:cubicBezTo>
                <a:close/>
                <a:moveTo>
                  <a:pt x="20938" y="5983"/>
                </a:moveTo>
                <a:lnTo>
                  <a:pt x="8951" y="20934"/>
                </a:lnTo>
                <a:cubicBezTo>
                  <a:pt x="8675" y="21278"/>
                  <a:pt x="8314" y="21434"/>
                  <a:pt x="7955" y="21420"/>
                </a:cubicBezTo>
                <a:cubicBezTo>
                  <a:pt x="7597" y="21434"/>
                  <a:pt x="7233" y="21278"/>
                  <a:pt x="6958" y="20934"/>
                </a:cubicBezTo>
                <a:lnTo>
                  <a:pt x="397" y="12750"/>
                </a:lnTo>
                <a:cubicBezTo>
                  <a:pt x="-132" y="12090"/>
                  <a:pt x="-132" y="11019"/>
                  <a:pt x="397" y="10358"/>
                </a:cubicBezTo>
                <a:lnTo>
                  <a:pt x="2878" y="7263"/>
                </a:lnTo>
                <a:cubicBezTo>
                  <a:pt x="3408" y="6602"/>
                  <a:pt x="4267" y="6602"/>
                  <a:pt x="4797" y="7263"/>
                </a:cubicBezTo>
                <a:lnTo>
                  <a:pt x="7955" y="11203"/>
                </a:lnTo>
                <a:lnTo>
                  <a:pt x="16538" y="495"/>
                </a:lnTo>
                <a:cubicBezTo>
                  <a:pt x="17068" y="-165"/>
                  <a:pt x="17928" y="-165"/>
                  <a:pt x="18458" y="495"/>
                </a:cubicBezTo>
                <a:lnTo>
                  <a:pt x="20938" y="3590"/>
                </a:lnTo>
                <a:cubicBezTo>
                  <a:pt x="21467" y="4251"/>
                  <a:pt x="21467" y="5322"/>
                  <a:pt x="20938" y="5983"/>
                </a:cubicBezTo>
                <a:cubicBezTo>
                  <a:pt x="20938" y="5983"/>
                  <a:pt x="20938" y="5983"/>
                  <a:pt x="20938" y="59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4" name="AutoShape 23"/>
          <p:cNvSpPr/>
          <p:nvPr/>
        </p:nvSpPr>
        <p:spPr bwMode="auto">
          <a:xfrm>
            <a:off x="6516087" y="4888062"/>
            <a:ext cx="417030" cy="378106"/>
          </a:xfrm>
          <a:custGeom>
            <a:avLst/>
            <a:gdLst>
              <a:gd name="T0" fmla="*/ 416719 w 21600"/>
              <a:gd name="T1" fmla="*/ 377825 h 21600"/>
              <a:gd name="T2" fmla="*/ 416719 w 21600"/>
              <a:gd name="T3" fmla="*/ 377825 h 21600"/>
              <a:gd name="T4" fmla="*/ 416719 w 21600"/>
              <a:gd name="T5" fmla="*/ 377825 h 21600"/>
              <a:gd name="T6" fmla="*/ 416719 w 21600"/>
              <a:gd name="T7" fmla="*/ 3778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550" y="20855"/>
                </a:moveTo>
                <a:cubicBezTo>
                  <a:pt x="17922" y="20855"/>
                  <a:pt x="18224" y="20522"/>
                  <a:pt x="18224" y="20111"/>
                </a:cubicBezTo>
                <a:cubicBezTo>
                  <a:pt x="18224" y="19698"/>
                  <a:pt x="17922" y="19365"/>
                  <a:pt x="17550" y="19365"/>
                </a:cubicBezTo>
                <a:cubicBezTo>
                  <a:pt x="17176" y="19365"/>
                  <a:pt x="16874" y="19698"/>
                  <a:pt x="16874" y="20111"/>
                </a:cubicBezTo>
                <a:cubicBezTo>
                  <a:pt x="16874" y="20522"/>
                  <a:pt x="17176" y="20855"/>
                  <a:pt x="17550" y="20855"/>
                </a:cubicBezTo>
                <a:cubicBezTo>
                  <a:pt x="17550" y="20855"/>
                  <a:pt x="17550" y="20855"/>
                  <a:pt x="17550" y="20855"/>
                </a:cubicBezTo>
                <a:close/>
                <a:moveTo>
                  <a:pt x="17550" y="18621"/>
                </a:moveTo>
                <a:cubicBezTo>
                  <a:pt x="18295" y="18621"/>
                  <a:pt x="18899" y="19287"/>
                  <a:pt x="18899" y="20111"/>
                </a:cubicBezTo>
                <a:cubicBezTo>
                  <a:pt x="18899" y="20933"/>
                  <a:pt x="18295" y="21599"/>
                  <a:pt x="17550" y="21599"/>
                </a:cubicBezTo>
                <a:cubicBezTo>
                  <a:pt x="16803" y="21599"/>
                  <a:pt x="16200" y="20933"/>
                  <a:pt x="16200" y="20111"/>
                </a:cubicBezTo>
                <a:cubicBezTo>
                  <a:pt x="16200" y="19287"/>
                  <a:pt x="16803" y="18621"/>
                  <a:pt x="17550" y="18621"/>
                </a:cubicBezTo>
                <a:cubicBezTo>
                  <a:pt x="17550" y="18621"/>
                  <a:pt x="17550" y="18621"/>
                  <a:pt x="17550" y="18621"/>
                </a:cubicBezTo>
                <a:close/>
                <a:moveTo>
                  <a:pt x="8099" y="20855"/>
                </a:moveTo>
                <a:cubicBezTo>
                  <a:pt x="8473" y="20855"/>
                  <a:pt x="8775" y="20522"/>
                  <a:pt x="8775" y="20111"/>
                </a:cubicBezTo>
                <a:cubicBezTo>
                  <a:pt x="8775" y="19698"/>
                  <a:pt x="8473" y="19365"/>
                  <a:pt x="8099" y="19365"/>
                </a:cubicBezTo>
                <a:cubicBezTo>
                  <a:pt x="7726" y="19365"/>
                  <a:pt x="7424" y="19698"/>
                  <a:pt x="7424" y="20111"/>
                </a:cubicBezTo>
                <a:cubicBezTo>
                  <a:pt x="7424" y="20522"/>
                  <a:pt x="7726" y="20855"/>
                  <a:pt x="8099" y="20855"/>
                </a:cubicBezTo>
                <a:cubicBezTo>
                  <a:pt x="8099" y="20855"/>
                  <a:pt x="8099" y="20855"/>
                  <a:pt x="8099" y="20855"/>
                </a:cubicBezTo>
                <a:close/>
                <a:moveTo>
                  <a:pt x="8099" y="18621"/>
                </a:moveTo>
                <a:cubicBezTo>
                  <a:pt x="8845" y="18621"/>
                  <a:pt x="9449" y="19287"/>
                  <a:pt x="9449" y="20111"/>
                </a:cubicBezTo>
                <a:cubicBezTo>
                  <a:pt x="9449" y="20933"/>
                  <a:pt x="8845" y="21599"/>
                  <a:pt x="8099" y="21599"/>
                </a:cubicBezTo>
                <a:cubicBezTo>
                  <a:pt x="7354" y="21599"/>
                  <a:pt x="6750" y="20933"/>
                  <a:pt x="6750" y="20111"/>
                </a:cubicBezTo>
                <a:cubicBezTo>
                  <a:pt x="6750" y="19287"/>
                  <a:pt x="7354" y="18621"/>
                  <a:pt x="8099" y="18621"/>
                </a:cubicBezTo>
                <a:cubicBezTo>
                  <a:pt x="8099" y="18621"/>
                  <a:pt x="8099" y="18621"/>
                  <a:pt x="8099" y="18621"/>
                </a:cubicBezTo>
                <a:close/>
                <a:moveTo>
                  <a:pt x="20249" y="3722"/>
                </a:moveTo>
                <a:cubicBezTo>
                  <a:pt x="20249" y="3311"/>
                  <a:pt x="19947" y="2978"/>
                  <a:pt x="19575" y="2978"/>
                </a:cubicBezTo>
                <a:lnTo>
                  <a:pt x="5568" y="2978"/>
                </a:lnTo>
                <a:cubicBezTo>
                  <a:pt x="5194" y="2978"/>
                  <a:pt x="4893" y="3311"/>
                  <a:pt x="4893" y="3722"/>
                </a:cubicBezTo>
                <a:lnTo>
                  <a:pt x="6018" y="12413"/>
                </a:lnTo>
                <a:cubicBezTo>
                  <a:pt x="6018" y="12824"/>
                  <a:pt x="6320" y="13157"/>
                  <a:pt x="6694" y="13157"/>
                </a:cubicBezTo>
                <a:cubicBezTo>
                  <a:pt x="6694" y="13157"/>
                  <a:pt x="7786" y="12641"/>
                  <a:pt x="9790" y="12381"/>
                </a:cubicBezTo>
                <a:cubicBezTo>
                  <a:pt x="13155" y="11944"/>
                  <a:pt x="19575" y="11918"/>
                  <a:pt x="19575" y="11918"/>
                </a:cubicBezTo>
                <a:cubicBezTo>
                  <a:pt x="19947" y="11918"/>
                  <a:pt x="20249" y="11583"/>
                  <a:pt x="20249" y="11172"/>
                </a:cubicBezTo>
                <a:lnTo>
                  <a:pt x="20249" y="3722"/>
                </a:lnTo>
                <a:cubicBezTo>
                  <a:pt x="20249" y="3722"/>
                  <a:pt x="20249" y="3722"/>
                  <a:pt x="20249" y="3722"/>
                </a:cubicBezTo>
                <a:close/>
                <a:moveTo>
                  <a:pt x="20249" y="13406"/>
                </a:moveTo>
                <a:cubicBezTo>
                  <a:pt x="20249" y="13406"/>
                  <a:pt x="14015" y="13455"/>
                  <a:pt x="10236" y="13893"/>
                </a:cubicBezTo>
                <a:cubicBezTo>
                  <a:pt x="8467" y="14098"/>
                  <a:pt x="6802" y="14642"/>
                  <a:pt x="6268" y="14829"/>
                </a:cubicBezTo>
                <a:lnTo>
                  <a:pt x="6479" y="16386"/>
                </a:lnTo>
                <a:lnTo>
                  <a:pt x="19575" y="16386"/>
                </a:lnTo>
                <a:cubicBezTo>
                  <a:pt x="19947" y="16386"/>
                  <a:pt x="20249" y="16720"/>
                  <a:pt x="20249" y="17131"/>
                </a:cubicBezTo>
                <a:cubicBezTo>
                  <a:pt x="20249" y="17542"/>
                  <a:pt x="19947" y="17875"/>
                  <a:pt x="19575" y="17875"/>
                </a:cubicBezTo>
                <a:lnTo>
                  <a:pt x="6497" y="17875"/>
                </a:lnTo>
                <a:cubicBezTo>
                  <a:pt x="5750" y="17875"/>
                  <a:pt x="5146" y="17208"/>
                  <a:pt x="5146" y="16386"/>
                </a:cubicBezTo>
                <a:lnTo>
                  <a:pt x="4977" y="15269"/>
                </a:lnTo>
                <a:lnTo>
                  <a:pt x="4778" y="13798"/>
                </a:lnTo>
                <a:cubicBezTo>
                  <a:pt x="4747" y="13674"/>
                  <a:pt x="4725" y="13543"/>
                  <a:pt x="4725" y="13406"/>
                </a:cubicBezTo>
                <a:lnTo>
                  <a:pt x="3375" y="2978"/>
                </a:lnTo>
                <a:lnTo>
                  <a:pt x="3150" y="1488"/>
                </a:lnTo>
                <a:lnTo>
                  <a:pt x="674" y="1488"/>
                </a:lnTo>
                <a:cubicBezTo>
                  <a:pt x="302" y="1488"/>
                  <a:pt x="0" y="1155"/>
                  <a:pt x="0" y="744"/>
                </a:cubicBezTo>
                <a:cubicBezTo>
                  <a:pt x="0" y="333"/>
                  <a:pt x="302" y="0"/>
                  <a:pt x="674" y="0"/>
                </a:cubicBezTo>
                <a:lnTo>
                  <a:pt x="3375" y="0"/>
                </a:lnTo>
                <a:cubicBezTo>
                  <a:pt x="3434" y="0"/>
                  <a:pt x="3487" y="20"/>
                  <a:pt x="3544" y="36"/>
                </a:cubicBezTo>
                <a:cubicBezTo>
                  <a:pt x="3599" y="20"/>
                  <a:pt x="3652" y="0"/>
                  <a:pt x="3711" y="0"/>
                </a:cubicBezTo>
                <a:cubicBezTo>
                  <a:pt x="4085" y="0"/>
                  <a:pt x="4387" y="333"/>
                  <a:pt x="4387" y="744"/>
                </a:cubicBezTo>
                <a:lnTo>
                  <a:pt x="4503" y="1514"/>
                </a:lnTo>
                <a:cubicBezTo>
                  <a:pt x="4575" y="1500"/>
                  <a:pt x="4649" y="1488"/>
                  <a:pt x="4725" y="1488"/>
                </a:cubicBezTo>
                <a:lnTo>
                  <a:pt x="20249" y="1488"/>
                </a:lnTo>
                <a:cubicBezTo>
                  <a:pt x="20995" y="1488"/>
                  <a:pt x="21600" y="2156"/>
                  <a:pt x="21600" y="2978"/>
                </a:cubicBezTo>
                <a:lnTo>
                  <a:pt x="21600" y="11918"/>
                </a:lnTo>
                <a:cubicBezTo>
                  <a:pt x="21600" y="12740"/>
                  <a:pt x="20995" y="13406"/>
                  <a:pt x="20249" y="13406"/>
                </a:cubicBezTo>
                <a:cubicBezTo>
                  <a:pt x="20249" y="13406"/>
                  <a:pt x="20249" y="13406"/>
                  <a:pt x="20249" y="134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5" name="AutoShape 31"/>
          <p:cNvSpPr/>
          <p:nvPr/>
        </p:nvSpPr>
        <p:spPr bwMode="auto">
          <a:xfrm>
            <a:off x="10119447" y="3499725"/>
            <a:ext cx="363096" cy="381126"/>
          </a:xfrm>
          <a:custGeom>
            <a:avLst/>
            <a:gdLst>
              <a:gd name="T0" fmla="*/ 351631 w 21600"/>
              <a:gd name="T1" fmla="*/ 379701 h 21294"/>
              <a:gd name="T2" fmla="*/ 351631 w 21600"/>
              <a:gd name="T3" fmla="*/ 379701 h 21294"/>
              <a:gd name="T4" fmla="*/ 351631 w 21600"/>
              <a:gd name="T5" fmla="*/ 379701 h 21294"/>
              <a:gd name="T6" fmla="*/ 351631 w 21600"/>
              <a:gd name="T7" fmla="*/ 379701 h 212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94">
                <a:moveTo>
                  <a:pt x="17208" y="15534"/>
                </a:moveTo>
                <a:cubicBezTo>
                  <a:pt x="16444" y="15195"/>
                  <a:pt x="14772" y="14720"/>
                  <a:pt x="14081" y="14313"/>
                </a:cubicBezTo>
                <a:cubicBezTo>
                  <a:pt x="13635" y="14052"/>
                  <a:pt x="12766" y="13513"/>
                  <a:pt x="12199" y="13160"/>
                </a:cubicBezTo>
                <a:lnTo>
                  <a:pt x="12199" y="10830"/>
                </a:lnTo>
                <a:cubicBezTo>
                  <a:pt x="12899" y="10258"/>
                  <a:pt x="13439" y="9266"/>
                  <a:pt x="13686" y="8062"/>
                </a:cubicBezTo>
                <a:lnTo>
                  <a:pt x="13714" y="8062"/>
                </a:lnTo>
                <a:cubicBezTo>
                  <a:pt x="13714" y="8062"/>
                  <a:pt x="13718" y="8053"/>
                  <a:pt x="13718" y="8050"/>
                </a:cubicBezTo>
                <a:cubicBezTo>
                  <a:pt x="13727" y="8053"/>
                  <a:pt x="13732" y="8064"/>
                  <a:pt x="13742" y="8067"/>
                </a:cubicBezTo>
                <a:cubicBezTo>
                  <a:pt x="14003" y="8131"/>
                  <a:pt x="14324" y="7806"/>
                  <a:pt x="14457" y="7340"/>
                </a:cubicBezTo>
                <a:cubicBezTo>
                  <a:pt x="14591" y="6875"/>
                  <a:pt x="14488" y="6445"/>
                  <a:pt x="14227" y="6378"/>
                </a:cubicBezTo>
                <a:cubicBezTo>
                  <a:pt x="14213" y="6375"/>
                  <a:pt x="14198" y="6384"/>
                  <a:pt x="14185" y="6383"/>
                </a:cubicBezTo>
                <a:cubicBezTo>
                  <a:pt x="14359" y="5487"/>
                  <a:pt x="14452" y="4377"/>
                  <a:pt x="14155" y="3416"/>
                </a:cubicBezTo>
                <a:cubicBezTo>
                  <a:pt x="13739" y="2061"/>
                  <a:pt x="13265" y="1811"/>
                  <a:pt x="11866" y="1454"/>
                </a:cubicBezTo>
                <a:cubicBezTo>
                  <a:pt x="10468" y="1097"/>
                  <a:pt x="9705" y="1427"/>
                  <a:pt x="9387" y="1564"/>
                </a:cubicBezTo>
                <a:cubicBezTo>
                  <a:pt x="9069" y="1701"/>
                  <a:pt x="8720" y="2057"/>
                  <a:pt x="8720" y="2057"/>
                </a:cubicBezTo>
                <a:cubicBezTo>
                  <a:pt x="8720" y="2057"/>
                  <a:pt x="8275" y="1811"/>
                  <a:pt x="7734" y="2442"/>
                </a:cubicBezTo>
                <a:cubicBezTo>
                  <a:pt x="7193" y="3072"/>
                  <a:pt x="7257" y="3374"/>
                  <a:pt x="7257" y="3731"/>
                </a:cubicBezTo>
                <a:cubicBezTo>
                  <a:pt x="7257" y="4819"/>
                  <a:pt x="7352" y="5701"/>
                  <a:pt x="7472" y="6383"/>
                </a:cubicBezTo>
                <a:cubicBezTo>
                  <a:pt x="7460" y="6384"/>
                  <a:pt x="7447" y="6375"/>
                  <a:pt x="7434" y="6378"/>
                </a:cubicBezTo>
                <a:cubicBezTo>
                  <a:pt x="7173" y="6445"/>
                  <a:pt x="7070" y="6875"/>
                  <a:pt x="7203" y="7340"/>
                </a:cubicBezTo>
                <a:cubicBezTo>
                  <a:pt x="7337" y="7806"/>
                  <a:pt x="7659" y="8131"/>
                  <a:pt x="7919" y="8067"/>
                </a:cubicBezTo>
                <a:cubicBezTo>
                  <a:pt x="7921" y="8067"/>
                  <a:pt x="7922" y="8064"/>
                  <a:pt x="7924" y="8064"/>
                </a:cubicBezTo>
                <a:cubicBezTo>
                  <a:pt x="7936" y="8090"/>
                  <a:pt x="7947" y="8116"/>
                  <a:pt x="7947" y="8116"/>
                </a:cubicBezTo>
                <a:lnTo>
                  <a:pt x="8018" y="8114"/>
                </a:lnTo>
                <a:cubicBezTo>
                  <a:pt x="8257" y="9231"/>
                  <a:pt x="8747" y="10160"/>
                  <a:pt x="9382" y="10734"/>
                </a:cubicBezTo>
                <a:lnTo>
                  <a:pt x="9382" y="13154"/>
                </a:lnTo>
                <a:cubicBezTo>
                  <a:pt x="8815" y="13507"/>
                  <a:pt x="7939" y="14051"/>
                  <a:pt x="7491" y="14313"/>
                </a:cubicBezTo>
                <a:cubicBezTo>
                  <a:pt x="6801" y="14720"/>
                  <a:pt x="5128" y="15195"/>
                  <a:pt x="4364" y="15534"/>
                </a:cubicBezTo>
                <a:cubicBezTo>
                  <a:pt x="3602" y="15872"/>
                  <a:pt x="1565" y="16834"/>
                  <a:pt x="1565" y="18759"/>
                </a:cubicBezTo>
                <a:cubicBezTo>
                  <a:pt x="1565" y="18951"/>
                  <a:pt x="1851" y="19101"/>
                  <a:pt x="2302" y="19221"/>
                </a:cubicBezTo>
                <a:cubicBezTo>
                  <a:pt x="3192" y="19651"/>
                  <a:pt x="6655" y="19974"/>
                  <a:pt x="10799" y="19974"/>
                </a:cubicBezTo>
                <a:cubicBezTo>
                  <a:pt x="15023" y="19974"/>
                  <a:pt x="18545" y="19639"/>
                  <a:pt x="19351" y="19196"/>
                </a:cubicBezTo>
                <a:cubicBezTo>
                  <a:pt x="19752" y="19079"/>
                  <a:pt x="20007" y="18937"/>
                  <a:pt x="20007" y="18759"/>
                </a:cubicBezTo>
                <a:cubicBezTo>
                  <a:pt x="20007" y="16834"/>
                  <a:pt x="17971" y="15872"/>
                  <a:pt x="17208" y="15534"/>
                </a:cubicBezTo>
                <a:cubicBezTo>
                  <a:pt x="17208" y="15534"/>
                  <a:pt x="17208" y="15534"/>
                  <a:pt x="17208" y="15534"/>
                </a:cubicBezTo>
                <a:close/>
                <a:moveTo>
                  <a:pt x="10801" y="21294"/>
                </a:moveTo>
                <a:cubicBezTo>
                  <a:pt x="4835" y="21294"/>
                  <a:pt x="0" y="20334"/>
                  <a:pt x="0" y="19047"/>
                </a:cubicBezTo>
                <a:cubicBezTo>
                  <a:pt x="0" y="19042"/>
                  <a:pt x="1" y="19039"/>
                  <a:pt x="1" y="19035"/>
                </a:cubicBezTo>
                <a:cubicBezTo>
                  <a:pt x="1" y="19035"/>
                  <a:pt x="0" y="19033"/>
                  <a:pt x="0" y="19032"/>
                </a:cubicBezTo>
                <a:cubicBezTo>
                  <a:pt x="0" y="16644"/>
                  <a:pt x="1977" y="14936"/>
                  <a:pt x="2923" y="14515"/>
                </a:cubicBezTo>
                <a:cubicBezTo>
                  <a:pt x="3871" y="14096"/>
                  <a:pt x="5947" y="13507"/>
                  <a:pt x="6803" y="13002"/>
                </a:cubicBezTo>
                <a:cubicBezTo>
                  <a:pt x="7660" y="12497"/>
                  <a:pt x="7941" y="12287"/>
                  <a:pt x="7941" y="12287"/>
                </a:cubicBezTo>
                <a:cubicBezTo>
                  <a:pt x="7941" y="12287"/>
                  <a:pt x="7947" y="12352"/>
                  <a:pt x="7967" y="12457"/>
                </a:cubicBezTo>
                <a:lnTo>
                  <a:pt x="7967" y="11388"/>
                </a:lnTo>
                <a:cubicBezTo>
                  <a:pt x="7357" y="10637"/>
                  <a:pt x="6893" y="9650"/>
                  <a:pt x="6640" y="8529"/>
                </a:cubicBezTo>
                <a:cubicBezTo>
                  <a:pt x="6634" y="8531"/>
                  <a:pt x="6629" y="8538"/>
                  <a:pt x="6622" y="8540"/>
                </a:cubicBezTo>
                <a:cubicBezTo>
                  <a:pt x="6214" y="8643"/>
                  <a:pt x="5712" y="8134"/>
                  <a:pt x="5502" y="7405"/>
                </a:cubicBezTo>
                <a:cubicBezTo>
                  <a:pt x="5292" y="6677"/>
                  <a:pt x="5455" y="6003"/>
                  <a:pt x="5863" y="5900"/>
                </a:cubicBezTo>
                <a:cubicBezTo>
                  <a:pt x="5889" y="5894"/>
                  <a:pt x="5915" y="5908"/>
                  <a:pt x="5942" y="5906"/>
                </a:cubicBezTo>
                <a:cubicBezTo>
                  <a:pt x="5876" y="5100"/>
                  <a:pt x="5793" y="4001"/>
                  <a:pt x="5793" y="3667"/>
                </a:cubicBezTo>
                <a:cubicBezTo>
                  <a:pt x="5793" y="3121"/>
                  <a:pt x="5702" y="2659"/>
                  <a:pt x="6468" y="1692"/>
                </a:cubicBezTo>
                <a:cubicBezTo>
                  <a:pt x="7236" y="724"/>
                  <a:pt x="7867" y="1103"/>
                  <a:pt x="7867" y="1103"/>
                </a:cubicBezTo>
                <a:cubicBezTo>
                  <a:pt x="7867" y="1103"/>
                  <a:pt x="8364" y="639"/>
                  <a:pt x="8815" y="429"/>
                </a:cubicBezTo>
                <a:cubicBezTo>
                  <a:pt x="9266" y="219"/>
                  <a:pt x="10348" y="-306"/>
                  <a:pt x="12334" y="239"/>
                </a:cubicBezTo>
                <a:cubicBezTo>
                  <a:pt x="14318" y="787"/>
                  <a:pt x="15085" y="1018"/>
                  <a:pt x="15582" y="3121"/>
                </a:cubicBezTo>
                <a:cubicBezTo>
                  <a:pt x="15867" y="4333"/>
                  <a:pt x="15821" y="5295"/>
                  <a:pt x="15734" y="5903"/>
                </a:cubicBezTo>
                <a:cubicBezTo>
                  <a:pt x="15749" y="5905"/>
                  <a:pt x="15765" y="5897"/>
                  <a:pt x="15780" y="5900"/>
                </a:cubicBezTo>
                <a:cubicBezTo>
                  <a:pt x="16190" y="6003"/>
                  <a:pt x="16351" y="6677"/>
                  <a:pt x="16141" y="7405"/>
                </a:cubicBezTo>
                <a:cubicBezTo>
                  <a:pt x="15936" y="8120"/>
                  <a:pt x="15451" y="8620"/>
                  <a:pt x="15046" y="8541"/>
                </a:cubicBezTo>
                <a:cubicBezTo>
                  <a:pt x="14778" y="9720"/>
                  <a:pt x="14280" y="10747"/>
                  <a:pt x="13622" y="11508"/>
                </a:cubicBezTo>
                <a:lnTo>
                  <a:pt x="13622" y="12353"/>
                </a:lnTo>
                <a:cubicBezTo>
                  <a:pt x="13629" y="12313"/>
                  <a:pt x="13631" y="12287"/>
                  <a:pt x="13631" y="12287"/>
                </a:cubicBezTo>
                <a:cubicBezTo>
                  <a:pt x="13631" y="12287"/>
                  <a:pt x="13913" y="12497"/>
                  <a:pt x="14769" y="13002"/>
                </a:cubicBezTo>
                <a:cubicBezTo>
                  <a:pt x="15626" y="13507"/>
                  <a:pt x="17702" y="14096"/>
                  <a:pt x="18648" y="14515"/>
                </a:cubicBezTo>
                <a:cubicBezTo>
                  <a:pt x="19573" y="14925"/>
                  <a:pt x="21462" y="16564"/>
                  <a:pt x="21557" y="18859"/>
                </a:cubicBezTo>
                <a:cubicBezTo>
                  <a:pt x="21580" y="18921"/>
                  <a:pt x="21599" y="18984"/>
                  <a:pt x="21599" y="19047"/>
                </a:cubicBezTo>
                <a:cubicBezTo>
                  <a:pt x="21599" y="20334"/>
                  <a:pt x="16764" y="21294"/>
                  <a:pt x="10801" y="21294"/>
                </a:cubicBezTo>
                <a:cubicBezTo>
                  <a:pt x="10801" y="21294"/>
                  <a:pt x="10801" y="21294"/>
                  <a:pt x="10801" y="212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6" name="Shape 97"/>
          <p:cNvSpPr/>
          <p:nvPr/>
        </p:nvSpPr>
        <p:spPr bwMode="auto">
          <a:xfrm>
            <a:off x="9278907" y="2105764"/>
            <a:ext cx="381544" cy="399028"/>
          </a:xfrm>
          <a:custGeom>
            <a:avLst/>
            <a:gdLst>
              <a:gd name="T0" fmla="*/ 59232377 w 21600"/>
              <a:gd name="T1" fmla="*/ 67792521 h 21600"/>
              <a:gd name="T2" fmla="*/ 59232377 w 21600"/>
              <a:gd name="T3" fmla="*/ 67792521 h 21600"/>
              <a:gd name="T4" fmla="*/ 59232377 w 21600"/>
              <a:gd name="T5" fmla="*/ 67792521 h 21600"/>
              <a:gd name="T6" fmla="*/ 59232377 w 21600"/>
              <a:gd name="T7" fmla="*/ 6779252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15020"/>
                </a:moveTo>
                <a:lnTo>
                  <a:pt x="21600" y="12986"/>
                </a:lnTo>
                <a:lnTo>
                  <a:pt x="12524" y="7618"/>
                </a:lnTo>
                <a:lnTo>
                  <a:pt x="12524" y="1645"/>
                </a:lnTo>
                <a:cubicBezTo>
                  <a:pt x="12524" y="822"/>
                  <a:pt x="11662" y="0"/>
                  <a:pt x="10800" y="0"/>
                </a:cubicBezTo>
                <a:cubicBezTo>
                  <a:pt x="9938" y="0"/>
                  <a:pt x="9076" y="822"/>
                  <a:pt x="9076" y="1645"/>
                </a:cubicBezTo>
                <a:lnTo>
                  <a:pt x="9076" y="7618"/>
                </a:lnTo>
                <a:lnTo>
                  <a:pt x="0" y="12986"/>
                </a:lnTo>
                <a:lnTo>
                  <a:pt x="0" y="15020"/>
                </a:lnTo>
                <a:lnTo>
                  <a:pt x="9076" y="12337"/>
                </a:lnTo>
                <a:lnTo>
                  <a:pt x="9076" y="18310"/>
                </a:lnTo>
                <a:lnTo>
                  <a:pt x="6897" y="19955"/>
                </a:lnTo>
                <a:lnTo>
                  <a:pt x="6897" y="21600"/>
                </a:lnTo>
                <a:lnTo>
                  <a:pt x="10800" y="20604"/>
                </a:lnTo>
                <a:lnTo>
                  <a:pt x="14657" y="21600"/>
                </a:lnTo>
                <a:lnTo>
                  <a:pt x="14657" y="19955"/>
                </a:lnTo>
                <a:lnTo>
                  <a:pt x="12524" y="18310"/>
                </a:lnTo>
                <a:lnTo>
                  <a:pt x="12524" y="12337"/>
                </a:lnTo>
                <a:lnTo>
                  <a:pt x="21600" y="15020"/>
                </a:lnTo>
              </a:path>
            </a:pathLst>
          </a:custGeom>
          <a:solidFill>
            <a:srgbClr val="FFFFFF"/>
          </a:solidFill>
          <a:ln w="12700">
            <a:noFill/>
            <a:miter lim="400000"/>
          </a:ln>
        </p:spPr>
        <p:txBody>
          <a:bodyPr lIns="22860" rIns="2286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7" name="AutoShape 21"/>
          <p:cNvSpPr/>
          <p:nvPr/>
        </p:nvSpPr>
        <p:spPr bwMode="auto">
          <a:xfrm>
            <a:off x="6533394" y="2114070"/>
            <a:ext cx="382416" cy="382416"/>
          </a:xfrm>
          <a:custGeom>
            <a:avLst/>
            <a:gdLst>
              <a:gd name="T0" fmla="*/ 383382 w 21468"/>
              <a:gd name="T1" fmla="*/ 383382 h 21468"/>
              <a:gd name="T2" fmla="*/ 383382 w 21468"/>
              <a:gd name="T3" fmla="*/ 383382 h 21468"/>
              <a:gd name="T4" fmla="*/ 383382 w 21468"/>
              <a:gd name="T5" fmla="*/ 383382 h 21468"/>
              <a:gd name="T6" fmla="*/ 383382 w 21468"/>
              <a:gd name="T7" fmla="*/ 383382 h 214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68" h="21468">
                <a:moveTo>
                  <a:pt x="13411" y="8795"/>
                </a:moveTo>
                <a:cubicBezTo>
                  <a:pt x="13406" y="6254"/>
                  <a:pt x="11344" y="4193"/>
                  <a:pt x="8803" y="4193"/>
                </a:cubicBezTo>
                <a:cubicBezTo>
                  <a:pt x="8799" y="4193"/>
                  <a:pt x="8796" y="4195"/>
                  <a:pt x="8793" y="4195"/>
                </a:cubicBezTo>
                <a:lnTo>
                  <a:pt x="8793" y="3374"/>
                </a:lnTo>
                <a:cubicBezTo>
                  <a:pt x="8796" y="3374"/>
                  <a:pt x="8799" y="3374"/>
                  <a:pt x="8801" y="3374"/>
                </a:cubicBezTo>
                <a:cubicBezTo>
                  <a:pt x="11797" y="3374"/>
                  <a:pt x="14225" y="5800"/>
                  <a:pt x="14230" y="8795"/>
                </a:cubicBezTo>
                <a:lnTo>
                  <a:pt x="13411" y="8795"/>
                </a:lnTo>
                <a:cubicBezTo>
                  <a:pt x="13411" y="8795"/>
                  <a:pt x="13411" y="8795"/>
                  <a:pt x="13411" y="8795"/>
                </a:cubicBezTo>
                <a:close/>
                <a:moveTo>
                  <a:pt x="16168" y="8801"/>
                </a:moveTo>
                <a:cubicBezTo>
                  <a:pt x="16168" y="4732"/>
                  <a:pt x="12870" y="1435"/>
                  <a:pt x="8801" y="1435"/>
                </a:cubicBezTo>
                <a:cubicBezTo>
                  <a:pt x="4732" y="1435"/>
                  <a:pt x="1433" y="4732"/>
                  <a:pt x="1433" y="8801"/>
                </a:cubicBezTo>
                <a:cubicBezTo>
                  <a:pt x="1433" y="12870"/>
                  <a:pt x="4732" y="16170"/>
                  <a:pt x="8801" y="16170"/>
                </a:cubicBezTo>
                <a:cubicBezTo>
                  <a:pt x="10582" y="16170"/>
                  <a:pt x="12215" y="15536"/>
                  <a:pt x="13489" y="14486"/>
                </a:cubicBezTo>
                <a:lnTo>
                  <a:pt x="18719" y="19714"/>
                </a:lnTo>
                <a:cubicBezTo>
                  <a:pt x="18981" y="19977"/>
                  <a:pt x="19408" y="19977"/>
                  <a:pt x="19672" y="19714"/>
                </a:cubicBezTo>
                <a:cubicBezTo>
                  <a:pt x="19935" y="19452"/>
                  <a:pt x="19935" y="19024"/>
                  <a:pt x="19672" y="18761"/>
                </a:cubicBezTo>
                <a:lnTo>
                  <a:pt x="14445" y="13534"/>
                </a:lnTo>
                <a:cubicBezTo>
                  <a:pt x="15519" y="12254"/>
                  <a:pt x="16168" y="10603"/>
                  <a:pt x="16168" y="8801"/>
                </a:cubicBezTo>
                <a:cubicBezTo>
                  <a:pt x="16168" y="8801"/>
                  <a:pt x="16168" y="8801"/>
                  <a:pt x="16168" y="8801"/>
                </a:cubicBezTo>
                <a:close/>
                <a:moveTo>
                  <a:pt x="21073" y="18164"/>
                </a:moveTo>
                <a:cubicBezTo>
                  <a:pt x="21600" y="18690"/>
                  <a:pt x="21600" y="19544"/>
                  <a:pt x="21073" y="20071"/>
                </a:cubicBezTo>
                <a:lnTo>
                  <a:pt x="20071" y="21073"/>
                </a:lnTo>
                <a:cubicBezTo>
                  <a:pt x="19544" y="21600"/>
                  <a:pt x="18690" y="21600"/>
                  <a:pt x="18164" y="21073"/>
                </a:cubicBezTo>
                <a:lnTo>
                  <a:pt x="13651" y="16560"/>
                </a:lnTo>
                <a:cubicBezTo>
                  <a:pt x="13562" y="16473"/>
                  <a:pt x="13511" y="16365"/>
                  <a:pt x="13453" y="16262"/>
                </a:cubicBezTo>
                <a:cubicBezTo>
                  <a:pt x="12102" y="17106"/>
                  <a:pt x="10511" y="17601"/>
                  <a:pt x="8799" y="17601"/>
                </a:cubicBezTo>
                <a:cubicBezTo>
                  <a:pt x="3940" y="17601"/>
                  <a:pt x="0" y="13662"/>
                  <a:pt x="0" y="8801"/>
                </a:cubicBezTo>
                <a:cubicBezTo>
                  <a:pt x="0" y="3940"/>
                  <a:pt x="3940" y="0"/>
                  <a:pt x="8799" y="0"/>
                </a:cubicBezTo>
                <a:cubicBezTo>
                  <a:pt x="13660" y="0"/>
                  <a:pt x="17601" y="3940"/>
                  <a:pt x="17601" y="8801"/>
                </a:cubicBezTo>
                <a:cubicBezTo>
                  <a:pt x="17601" y="10511"/>
                  <a:pt x="17106" y="12103"/>
                  <a:pt x="16261" y="13453"/>
                </a:cubicBezTo>
                <a:cubicBezTo>
                  <a:pt x="16365" y="13512"/>
                  <a:pt x="16471" y="13564"/>
                  <a:pt x="16560" y="13651"/>
                </a:cubicBezTo>
                <a:lnTo>
                  <a:pt x="21073" y="18164"/>
                </a:lnTo>
                <a:cubicBezTo>
                  <a:pt x="21073" y="18164"/>
                  <a:pt x="21073" y="18164"/>
                  <a:pt x="21073" y="18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8" name="AutoShape 20"/>
          <p:cNvSpPr/>
          <p:nvPr/>
        </p:nvSpPr>
        <p:spPr bwMode="auto">
          <a:xfrm>
            <a:off x="9243377" y="4948269"/>
            <a:ext cx="452604" cy="257692"/>
          </a:xfrm>
          <a:custGeom>
            <a:avLst/>
            <a:gdLst>
              <a:gd name="T0" fmla="*/ 383382 w 21600"/>
              <a:gd name="T1" fmla="*/ 218281 h 21600"/>
              <a:gd name="T2" fmla="*/ 383382 w 21600"/>
              <a:gd name="T3" fmla="*/ 218281 h 21600"/>
              <a:gd name="T4" fmla="*/ 383382 w 21600"/>
              <a:gd name="T5" fmla="*/ 218281 h 21600"/>
              <a:gd name="T6" fmla="*/ 383382 w 21600"/>
              <a:gd name="T7" fmla="*/ 2182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2" y="6151"/>
                </a:moveTo>
                <a:cubicBezTo>
                  <a:pt x="9330" y="6151"/>
                  <a:pt x="8144" y="8233"/>
                  <a:pt x="8144" y="10798"/>
                </a:cubicBezTo>
                <a:cubicBezTo>
                  <a:pt x="8144" y="13365"/>
                  <a:pt x="9330" y="15444"/>
                  <a:pt x="10792" y="15444"/>
                </a:cubicBezTo>
                <a:cubicBezTo>
                  <a:pt x="12255" y="15444"/>
                  <a:pt x="13439" y="13365"/>
                  <a:pt x="13439" y="10798"/>
                </a:cubicBezTo>
                <a:cubicBezTo>
                  <a:pt x="13439" y="8233"/>
                  <a:pt x="12255" y="6151"/>
                  <a:pt x="10792" y="6151"/>
                </a:cubicBezTo>
                <a:cubicBezTo>
                  <a:pt x="10792" y="6151"/>
                  <a:pt x="10792" y="6151"/>
                  <a:pt x="10792" y="6151"/>
                </a:cubicBezTo>
                <a:close/>
                <a:moveTo>
                  <a:pt x="10792" y="16837"/>
                </a:moveTo>
                <a:cubicBezTo>
                  <a:pt x="8891" y="16837"/>
                  <a:pt x="7349" y="14133"/>
                  <a:pt x="7349" y="10798"/>
                </a:cubicBezTo>
                <a:cubicBezTo>
                  <a:pt x="7349" y="7464"/>
                  <a:pt x="8891" y="4758"/>
                  <a:pt x="10792" y="4758"/>
                </a:cubicBezTo>
                <a:cubicBezTo>
                  <a:pt x="12692" y="4758"/>
                  <a:pt x="14234" y="7464"/>
                  <a:pt x="14234" y="10798"/>
                </a:cubicBezTo>
                <a:cubicBezTo>
                  <a:pt x="14234" y="14133"/>
                  <a:pt x="12692" y="16837"/>
                  <a:pt x="10792" y="16837"/>
                </a:cubicBezTo>
                <a:cubicBezTo>
                  <a:pt x="10792" y="16837"/>
                  <a:pt x="10792" y="16837"/>
                  <a:pt x="10792" y="16837"/>
                </a:cubicBezTo>
                <a:close/>
                <a:moveTo>
                  <a:pt x="10798" y="2529"/>
                </a:moveTo>
                <a:cubicBezTo>
                  <a:pt x="7044" y="2529"/>
                  <a:pt x="3731" y="5800"/>
                  <a:pt x="1715" y="10795"/>
                </a:cubicBezTo>
                <a:cubicBezTo>
                  <a:pt x="3731" y="15793"/>
                  <a:pt x="7044" y="19062"/>
                  <a:pt x="10798" y="19062"/>
                </a:cubicBezTo>
                <a:cubicBezTo>
                  <a:pt x="14554" y="19062"/>
                  <a:pt x="17866" y="15793"/>
                  <a:pt x="19882" y="10795"/>
                </a:cubicBezTo>
                <a:cubicBezTo>
                  <a:pt x="17866" y="5800"/>
                  <a:pt x="14554" y="2529"/>
                  <a:pt x="10798" y="2529"/>
                </a:cubicBezTo>
                <a:cubicBezTo>
                  <a:pt x="10798" y="2529"/>
                  <a:pt x="10798" y="2529"/>
                  <a:pt x="10798" y="2529"/>
                </a:cubicBezTo>
                <a:close/>
                <a:moveTo>
                  <a:pt x="10799" y="21599"/>
                </a:moveTo>
                <a:cubicBezTo>
                  <a:pt x="6203" y="21599"/>
                  <a:pt x="2193" y="17259"/>
                  <a:pt x="0" y="10800"/>
                </a:cubicBezTo>
                <a:cubicBezTo>
                  <a:pt x="2193" y="4340"/>
                  <a:pt x="6203" y="0"/>
                  <a:pt x="10799" y="0"/>
                </a:cubicBezTo>
                <a:cubicBezTo>
                  <a:pt x="15396" y="0"/>
                  <a:pt x="19406" y="4340"/>
                  <a:pt x="21600" y="10800"/>
                </a:cubicBezTo>
                <a:cubicBezTo>
                  <a:pt x="19406" y="17259"/>
                  <a:pt x="15396" y="21599"/>
                  <a:pt x="10799" y="21599"/>
                </a:cubicBezTo>
                <a:cubicBezTo>
                  <a:pt x="10799" y="21599"/>
                  <a:pt x="10799" y="21599"/>
                  <a:pt x="10799" y="21599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874635" y="3469640"/>
            <a:ext cx="448945" cy="448945"/>
          </a:xfrm>
          <a:prstGeom prst="ellipse">
            <a:avLst/>
          </a:prstGeom>
          <a:solidFill>
            <a:srgbClr val="3B8A8B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产品概述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Overview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03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30425" y="2232025"/>
            <a:ext cx="236093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并选择只保留文字。您的内容打在这里，或者通过复制您的文本后，在此框</a:t>
            </a:r>
            <a:endParaRPr sz="9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007110" y="1973580"/>
            <a:ext cx="812800" cy="736600"/>
          </a:xfrm>
          <a:prstGeom prst="roundRect">
            <a:avLst/>
          </a:prstGeom>
          <a:solidFill>
            <a:srgbClr val="0A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1227455" y="2061210"/>
            <a:ext cx="408305" cy="541655"/>
          </a:xfrm>
          <a:custGeom>
            <a:avLst/>
            <a:gdLst>
              <a:gd name="T0" fmla="*/ 26 w 616"/>
              <a:gd name="T1" fmla="*/ 625 h 818"/>
              <a:gd name="T2" fmla="*/ 120 w 616"/>
              <a:gd name="T3" fmla="*/ 640 h 818"/>
              <a:gd name="T4" fmla="*/ 171 w 616"/>
              <a:gd name="T5" fmla="*/ 691 h 818"/>
              <a:gd name="T6" fmla="*/ 187 w 616"/>
              <a:gd name="T7" fmla="*/ 788 h 818"/>
              <a:gd name="T8" fmla="*/ 201 w 616"/>
              <a:gd name="T9" fmla="*/ 815 h 818"/>
              <a:gd name="T10" fmla="*/ 158 w 616"/>
              <a:gd name="T11" fmla="*/ 793 h 818"/>
              <a:gd name="T12" fmla="*/ 41 w 616"/>
              <a:gd name="T13" fmla="*/ 669 h 818"/>
              <a:gd name="T14" fmla="*/ 3 w 616"/>
              <a:gd name="T15" fmla="*/ 620 h 818"/>
              <a:gd name="T16" fmla="*/ 97 w 616"/>
              <a:gd name="T17" fmla="*/ 506 h 818"/>
              <a:gd name="T18" fmla="*/ 97 w 616"/>
              <a:gd name="T19" fmla="*/ 370 h 818"/>
              <a:gd name="T20" fmla="*/ 97 w 616"/>
              <a:gd name="T21" fmla="*/ 370 h 818"/>
              <a:gd name="T22" fmla="*/ 520 w 616"/>
              <a:gd name="T23" fmla="*/ 274 h 818"/>
              <a:gd name="T24" fmla="*/ 58 w 616"/>
              <a:gd name="T25" fmla="*/ 124 h 818"/>
              <a:gd name="T26" fmla="*/ 101 w 616"/>
              <a:gd name="T27" fmla="*/ 184 h 818"/>
              <a:gd name="T28" fmla="*/ 177 w 616"/>
              <a:gd name="T29" fmla="*/ 153 h 818"/>
              <a:gd name="T30" fmla="*/ 223 w 616"/>
              <a:gd name="T31" fmla="*/ 184 h 818"/>
              <a:gd name="T32" fmla="*/ 302 w 616"/>
              <a:gd name="T33" fmla="*/ 153 h 818"/>
              <a:gd name="T34" fmla="*/ 348 w 616"/>
              <a:gd name="T35" fmla="*/ 184 h 818"/>
              <a:gd name="T36" fmla="*/ 427 w 616"/>
              <a:gd name="T37" fmla="*/ 153 h 818"/>
              <a:gd name="T38" fmla="*/ 473 w 616"/>
              <a:gd name="T39" fmla="*/ 184 h 818"/>
              <a:gd name="T40" fmla="*/ 546 w 616"/>
              <a:gd name="T41" fmla="*/ 161 h 818"/>
              <a:gd name="T42" fmla="*/ 566 w 616"/>
              <a:gd name="T43" fmla="*/ 93 h 818"/>
              <a:gd name="T44" fmla="*/ 616 w 616"/>
              <a:gd name="T45" fmla="*/ 144 h 818"/>
              <a:gd name="T46" fmla="*/ 585 w 616"/>
              <a:gd name="T47" fmla="*/ 815 h 818"/>
              <a:gd name="T48" fmla="*/ 229 w 616"/>
              <a:gd name="T49" fmla="*/ 803 h 818"/>
              <a:gd name="T50" fmla="*/ 206 w 616"/>
              <a:gd name="T51" fmla="*/ 632 h 818"/>
              <a:gd name="T52" fmla="*/ 52 w 616"/>
              <a:gd name="T53" fmla="*/ 602 h 818"/>
              <a:gd name="T54" fmla="*/ 1 w 616"/>
              <a:gd name="T55" fmla="*/ 553 h 818"/>
              <a:gd name="T56" fmla="*/ 32 w 616"/>
              <a:gd name="T57" fmla="*/ 96 h 818"/>
              <a:gd name="T58" fmla="*/ 509 w 616"/>
              <a:gd name="T59" fmla="*/ 5 h 818"/>
              <a:gd name="T60" fmla="*/ 519 w 616"/>
              <a:gd name="T61" fmla="*/ 124 h 818"/>
              <a:gd name="T62" fmla="*/ 502 w 616"/>
              <a:gd name="T63" fmla="*/ 147 h 818"/>
              <a:gd name="T64" fmla="*/ 478 w 616"/>
              <a:gd name="T65" fmla="*/ 139 h 818"/>
              <a:gd name="T66" fmla="*/ 475 w 616"/>
              <a:gd name="T67" fmla="*/ 16 h 818"/>
              <a:gd name="T68" fmla="*/ 496 w 616"/>
              <a:gd name="T69" fmla="*/ 0 h 818"/>
              <a:gd name="T70" fmla="*/ 390 w 616"/>
              <a:gd name="T71" fmla="*/ 10 h 818"/>
              <a:gd name="T72" fmla="*/ 393 w 616"/>
              <a:gd name="T73" fmla="*/ 132 h 818"/>
              <a:gd name="T74" fmla="*/ 371 w 616"/>
              <a:gd name="T75" fmla="*/ 148 h 818"/>
              <a:gd name="T76" fmla="*/ 349 w 616"/>
              <a:gd name="T77" fmla="*/ 132 h 818"/>
              <a:gd name="T78" fmla="*/ 353 w 616"/>
              <a:gd name="T79" fmla="*/ 10 h 818"/>
              <a:gd name="T80" fmla="*/ 245 w 616"/>
              <a:gd name="T81" fmla="*/ 0 h 818"/>
              <a:gd name="T82" fmla="*/ 268 w 616"/>
              <a:gd name="T83" fmla="*/ 16 h 818"/>
              <a:gd name="T84" fmla="*/ 265 w 616"/>
              <a:gd name="T85" fmla="*/ 139 h 818"/>
              <a:gd name="T86" fmla="*/ 239 w 616"/>
              <a:gd name="T87" fmla="*/ 147 h 818"/>
              <a:gd name="T88" fmla="*/ 223 w 616"/>
              <a:gd name="T89" fmla="*/ 124 h 818"/>
              <a:gd name="T90" fmla="*/ 232 w 616"/>
              <a:gd name="T91" fmla="*/ 5 h 818"/>
              <a:gd name="T92" fmla="*/ 128 w 616"/>
              <a:gd name="T93" fmla="*/ 1 h 818"/>
              <a:gd name="T94" fmla="*/ 145 w 616"/>
              <a:gd name="T95" fmla="*/ 24 h 818"/>
              <a:gd name="T96" fmla="*/ 135 w 616"/>
              <a:gd name="T97" fmla="*/ 144 h 818"/>
              <a:gd name="T98" fmla="*/ 107 w 616"/>
              <a:gd name="T99" fmla="*/ 144 h 818"/>
              <a:gd name="T100" fmla="*/ 99 w 616"/>
              <a:gd name="T101" fmla="*/ 24 h 818"/>
              <a:gd name="T102" fmla="*/ 114 w 616"/>
              <a:gd name="T103" fmla="*/ 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16" h="818">
                <a:moveTo>
                  <a:pt x="0" y="611"/>
                </a:moveTo>
                <a:lnTo>
                  <a:pt x="5" y="612"/>
                </a:lnTo>
                <a:lnTo>
                  <a:pt x="13" y="619"/>
                </a:lnTo>
                <a:lnTo>
                  <a:pt x="26" y="625"/>
                </a:lnTo>
                <a:lnTo>
                  <a:pt x="44" y="633"/>
                </a:lnTo>
                <a:lnTo>
                  <a:pt x="65" y="638"/>
                </a:lnTo>
                <a:lnTo>
                  <a:pt x="89" y="640"/>
                </a:lnTo>
                <a:lnTo>
                  <a:pt x="120" y="640"/>
                </a:lnTo>
                <a:lnTo>
                  <a:pt x="140" y="643"/>
                </a:lnTo>
                <a:lnTo>
                  <a:pt x="156" y="655"/>
                </a:lnTo>
                <a:lnTo>
                  <a:pt x="167" y="671"/>
                </a:lnTo>
                <a:lnTo>
                  <a:pt x="171" y="691"/>
                </a:lnTo>
                <a:lnTo>
                  <a:pt x="171" y="731"/>
                </a:lnTo>
                <a:lnTo>
                  <a:pt x="172" y="754"/>
                </a:lnTo>
                <a:lnTo>
                  <a:pt x="179" y="774"/>
                </a:lnTo>
                <a:lnTo>
                  <a:pt x="187" y="788"/>
                </a:lnTo>
                <a:lnTo>
                  <a:pt x="195" y="800"/>
                </a:lnTo>
                <a:lnTo>
                  <a:pt x="201" y="808"/>
                </a:lnTo>
                <a:lnTo>
                  <a:pt x="205" y="813"/>
                </a:lnTo>
                <a:lnTo>
                  <a:pt x="201" y="815"/>
                </a:lnTo>
                <a:lnTo>
                  <a:pt x="193" y="813"/>
                </a:lnTo>
                <a:lnTo>
                  <a:pt x="184" y="808"/>
                </a:lnTo>
                <a:lnTo>
                  <a:pt x="171" y="802"/>
                </a:lnTo>
                <a:lnTo>
                  <a:pt x="158" y="793"/>
                </a:lnTo>
                <a:lnTo>
                  <a:pt x="146" y="784"/>
                </a:lnTo>
                <a:lnTo>
                  <a:pt x="136" y="775"/>
                </a:lnTo>
                <a:lnTo>
                  <a:pt x="50" y="679"/>
                </a:lnTo>
                <a:lnTo>
                  <a:pt x="41" y="669"/>
                </a:lnTo>
                <a:lnTo>
                  <a:pt x="31" y="656"/>
                </a:lnTo>
                <a:lnTo>
                  <a:pt x="21" y="643"/>
                </a:lnTo>
                <a:lnTo>
                  <a:pt x="11" y="630"/>
                </a:lnTo>
                <a:lnTo>
                  <a:pt x="3" y="620"/>
                </a:lnTo>
                <a:lnTo>
                  <a:pt x="0" y="612"/>
                </a:lnTo>
                <a:lnTo>
                  <a:pt x="0" y="611"/>
                </a:lnTo>
                <a:close/>
                <a:moveTo>
                  <a:pt x="97" y="467"/>
                </a:moveTo>
                <a:lnTo>
                  <a:pt x="97" y="506"/>
                </a:lnTo>
                <a:lnTo>
                  <a:pt x="520" y="506"/>
                </a:lnTo>
                <a:lnTo>
                  <a:pt x="520" y="467"/>
                </a:lnTo>
                <a:lnTo>
                  <a:pt x="97" y="467"/>
                </a:lnTo>
                <a:close/>
                <a:moveTo>
                  <a:pt x="97" y="370"/>
                </a:moveTo>
                <a:lnTo>
                  <a:pt x="97" y="410"/>
                </a:lnTo>
                <a:lnTo>
                  <a:pt x="520" y="410"/>
                </a:lnTo>
                <a:lnTo>
                  <a:pt x="520" y="370"/>
                </a:lnTo>
                <a:lnTo>
                  <a:pt x="97" y="370"/>
                </a:lnTo>
                <a:close/>
                <a:moveTo>
                  <a:pt x="97" y="274"/>
                </a:moveTo>
                <a:lnTo>
                  <a:pt x="97" y="313"/>
                </a:lnTo>
                <a:lnTo>
                  <a:pt x="520" y="313"/>
                </a:lnTo>
                <a:lnTo>
                  <a:pt x="520" y="274"/>
                </a:lnTo>
                <a:lnTo>
                  <a:pt x="97" y="274"/>
                </a:lnTo>
                <a:close/>
                <a:moveTo>
                  <a:pt x="52" y="93"/>
                </a:moveTo>
                <a:lnTo>
                  <a:pt x="58" y="93"/>
                </a:lnTo>
                <a:lnTo>
                  <a:pt x="58" y="124"/>
                </a:lnTo>
                <a:lnTo>
                  <a:pt x="62" y="145"/>
                </a:lnTo>
                <a:lnTo>
                  <a:pt x="70" y="161"/>
                </a:lnTo>
                <a:lnTo>
                  <a:pt x="84" y="176"/>
                </a:lnTo>
                <a:lnTo>
                  <a:pt x="101" y="184"/>
                </a:lnTo>
                <a:lnTo>
                  <a:pt x="122" y="188"/>
                </a:lnTo>
                <a:lnTo>
                  <a:pt x="145" y="184"/>
                </a:lnTo>
                <a:lnTo>
                  <a:pt x="164" y="171"/>
                </a:lnTo>
                <a:lnTo>
                  <a:pt x="177" y="153"/>
                </a:lnTo>
                <a:lnTo>
                  <a:pt x="184" y="130"/>
                </a:lnTo>
                <a:lnTo>
                  <a:pt x="190" y="153"/>
                </a:lnTo>
                <a:lnTo>
                  <a:pt x="203" y="171"/>
                </a:lnTo>
                <a:lnTo>
                  <a:pt x="223" y="184"/>
                </a:lnTo>
                <a:lnTo>
                  <a:pt x="245" y="188"/>
                </a:lnTo>
                <a:lnTo>
                  <a:pt x="270" y="184"/>
                </a:lnTo>
                <a:lnTo>
                  <a:pt x="288" y="171"/>
                </a:lnTo>
                <a:lnTo>
                  <a:pt x="302" y="153"/>
                </a:lnTo>
                <a:lnTo>
                  <a:pt x="309" y="130"/>
                </a:lnTo>
                <a:lnTo>
                  <a:pt x="315" y="153"/>
                </a:lnTo>
                <a:lnTo>
                  <a:pt x="328" y="171"/>
                </a:lnTo>
                <a:lnTo>
                  <a:pt x="348" y="184"/>
                </a:lnTo>
                <a:lnTo>
                  <a:pt x="371" y="188"/>
                </a:lnTo>
                <a:lnTo>
                  <a:pt x="393" y="184"/>
                </a:lnTo>
                <a:lnTo>
                  <a:pt x="413" y="171"/>
                </a:lnTo>
                <a:lnTo>
                  <a:pt x="427" y="153"/>
                </a:lnTo>
                <a:lnTo>
                  <a:pt x="434" y="130"/>
                </a:lnTo>
                <a:lnTo>
                  <a:pt x="440" y="153"/>
                </a:lnTo>
                <a:lnTo>
                  <a:pt x="454" y="171"/>
                </a:lnTo>
                <a:lnTo>
                  <a:pt x="473" y="184"/>
                </a:lnTo>
                <a:lnTo>
                  <a:pt x="496" y="188"/>
                </a:lnTo>
                <a:lnTo>
                  <a:pt x="515" y="184"/>
                </a:lnTo>
                <a:lnTo>
                  <a:pt x="533" y="176"/>
                </a:lnTo>
                <a:lnTo>
                  <a:pt x="546" y="161"/>
                </a:lnTo>
                <a:lnTo>
                  <a:pt x="556" y="145"/>
                </a:lnTo>
                <a:lnTo>
                  <a:pt x="559" y="124"/>
                </a:lnTo>
                <a:lnTo>
                  <a:pt x="559" y="93"/>
                </a:lnTo>
                <a:lnTo>
                  <a:pt x="566" y="93"/>
                </a:lnTo>
                <a:lnTo>
                  <a:pt x="585" y="96"/>
                </a:lnTo>
                <a:lnTo>
                  <a:pt x="601" y="108"/>
                </a:lnTo>
                <a:lnTo>
                  <a:pt x="613" y="124"/>
                </a:lnTo>
                <a:lnTo>
                  <a:pt x="616" y="144"/>
                </a:lnTo>
                <a:lnTo>
                  <a:pt x="616" y="767"/>
                </a:lnTo>
                <a:lnTo>
                  <a:pt x="613" y="787"/>
                </a:lnTo>
                <a:lnTo>
                  <a:pt x="601" y="803"/>
                </a:lnTo>
                <a:lnTo>
                  <a:pt x="585" y="815"/>
                </a:lnTo>
                <a:lnTo>
                  <a:pt x="566" y="818"/>
                </a:lnTo>
                <a:lnTo>
                  <a:pt x="267" y="818"/>
                </a:lnTo>
                <a:lnTo>
                  <a:pt x="245" y="815"/>
                </a:lnTo>
                <a:lnTo>
                  <a:pt x="229" y="803"/>
                </a:lnTo>
                <a:lnTo>
                  <a:pt x="218" y="787"/>
                </a:lnTo>
                <a:lnTo>
                  <a:pt x="214" y="767"/>
                </a:lnTo>
                <a:lnTo>
                  <a:pt x="211" y="651"/>
                </a:lnTo>
                <a:lnTo>
                  <a:pt x="206" y="632"/>
                </a:lnTo>
                <a:lnTo>
                  <a:pt x="195" y="615"/>
                </a:lnTo>
                <a:lnTo>
                  <a:pt x="179" y="606"/>
                </a:lnTo>
                <a:lnTo>
                  <a:pt x="159" y="601"/>
                </a:lnTo>
                <a:lnTo>
                  <a:pt x="52" y="602"/>
                </a:lnTo>
                <a:lnTo>
                  <a:pt x="32" y="599"/>
                </a:lnTo>
                <a:lnTo>
                  <a:pt x="16" y="588"/>
                </a:lnTo>
                <a:lnTo>
                  <a:pt x="5" y="573"/>
                </a:lnTo>
                <a:lnTo>
                  <a:pt x="1" y="553"/>
                </a:lnTo>
                <a:lnTo>
                  <a:pt x="1" y="144"/>
                </a:lnTo>
                <a:lnTo>
                  <a:pt x="5" y="124"/>
                </a:lnTo>
                <a:lnTo>
                  <a:pt x="16" y="108"/>
                </a:lnTo>
                <a:lnTo>
                  <a:pt x="32" y="96"/>
                </a:lnTo>
                <a:lnTo>
                  <a:pt x="52" y="93"/>
                </a:lnTo>
                <a:close/>
                <a:moveTo>
                  <a:pt x="496" y="0"/>
                </a:moveTo>
                <a:lnTo>
                  <a:pt x="502" y="1"/>
                </a:lnTo>
                <a:lnTo>
                  <a:pt x="509" y="5"/>
                </a:lnTo>
                <a:lnTo>
                  <a:pt x="514" y="10"/>
                </a:lnTo>
                <a:lnTo>
                  <a:pt x="517" y="16"/>
                </a:lnTo>
                <a:lnTo>
                  <a:pt x="519" y="24"/>
                </a:lnTo>
                <a:lnTo>
                  <a:pt x="519" y="124"/>
                </a:lnTo>
                <a:lnTo>
                  <a:pt x="517" y="132"/>
                </a:lnTo>
                <a:lnTo>
                  <a:pt x="514" y="139"/>
                </a:lnTo>
                <a:lnTo>
                  <a:pt x="509" y="144"/>
                </a:lnTo>
                <a:lnTo>
                  <a:pt x="502" y="147"/>
                </a:lnTo>
                <a:lnTo>
                  <a:pt x="496" y="148"/>
                </a:lnTo>
                <a:lnTo>
                  <a:pt x="489" y="147"/>
                </a:lnTo>
                <a:lnTo>
                  <a:pt x="483" y="144"/>
                </a:lnTo>
                <a:lnTo>
                  <a:pt x="478" y="139"/>
                </a:lnTo>
                <a:lnTo>
                  <a:pt x="475" y="132"/>
                </a:lnTo>
                <a:lnTo>
                  <a:pt x="473" y="124"/>
                </a:lnTo>
                <a:lnTo>
                  <a:pt x="473" y="24"/>
                </a:lnTo>
                <a:lnTo>
                  <a:pt x="475" y="16"/>
                </a:lnTo>
                <a:lnTo>
                  <a:pt x="478" y="10"/>
                </a:lnTo>
                <a:lnTo>
                  <a:pt x="483" y="5"/>
                </a:lnTo>
                <a:lnTo>
                  <a:pt x="489" y="1"/>
                </a:lnTo>
                <a:lnTo>
                  <a:pt x="496" y="0"/>
                </a:lnTo>
                <a:close/>
                <a:moveTo>
                  <a:pt x="371" y="0"/>
                </a:moveTo>
                <a:lnTo>
                  <a:pt x="379" y="1"/>
                </a:lnTo>
                <a:lnTo>
                  <a:pt x="385" y="5"/>
                </a:lnTo>
                <a:lnTo>
                  <a:pt x="390" y="10"/>
                </a:lnTo>
                <a:lnTo>
                  <a:pt x="393" y="16"/>
                </a:lnTo>
                <a:lnTo>
                  <a:pt x="393" y="24"/>
                </a:lnTo>
                <a:lnTo>
                  <a:pt x="393" y="124"/>
                </a:lnTo>
                <a:lnTo>
                  <a:pt x="393" y="132"/>
                </a:lnTo>
                <a:lnTo>
                  <a:pt x="390" y="139"/>
                </a:lnTo>
                <a:lnTo>
                  <a:pt x="385" y="144"/>
                </a:lnTo>
                <a:lnTo>
                  <a:pt x="379" y="147"/>
                </a:lnTo>
                <a:lnTo>
                  <a:pt x="371" y="148"/>
                </a:lnTo>
                <a:lnTo>
                  <a:pt x="364" y="147"/>
                </a:lnTo>
                <a:lnTo>
                  <a:pt x="358" y="144"/>
                </a:lnTo>
                <a:lnTo>
                  <a:pt x="353" y="139"/>
                </a:lnTo>
                <a:lnTo>
                  <a:pt x="349" y="132"/>
                </a:lnTo>
                <a:lnTo>
                  <a:pt x="348" y="124"/>
                </a:lnTo>
                <a:lnTo>
                  <a:pt x="348" y="24"/>
                </a:lnTo>
                <a:lnTo>
                  <a:pt x="349" y="16"/>
                </a:lnTo>
                <a:lnTo>
                  <a:pt x="353" y="10"/>
                </a:lnTo>
                <a:lnTo>
                  <a:pt x="358" y="5"/>
                </a:lnTo>
                <a:lnTo>
                  <a:pt x="364" y="1"/>
                </a:lnTo>
                <a:lnTo>
                  <a:pt x="371" y="0"/>
                </a:lnTo>
                <a:close/>
                <a:moveTo>
                  <a:pt x="245" y="0"/>
                </a:moveTo>
                <a:lnTo>
                  <a:pt x="254" y="1"/>
                </a:lnTo>
                <a:lnTo>
                  <a:pt x="260" y="5"/>
                </a:lnTo>
                <a:lnTo>
                  <a:pt x="265" y="10"/>
                </a:lnTo>
                <a:lnTo>
                  <a:pt x="268" y="16"/>
                </a:lnTo>
                <a:lnTo>
                  <a:pt x="270" y="24"/>
                </a:lnTo>
                <a:lnTo>
                  <a:pt x="270" y="124"/>
                </a:lnTo>
                <a:lnTo>
                  <a:pt x="268" y="132"/>
                </a:lnTo>
                <a:lnTo>
                  <a:pt x="265" y="139"/>
                </a:lnTo>
                <a:lnTo>
                  <a:pt x="260" y="144"/>
                </a:lnTo>
                <a:lnTo>
                  <a:pt x="254" y="147"/>
                </a:lnTo>
                <a:lnTo>
                  <a:pt x="245" y="148"/>
                </a:lnTo>
                <a:lnTo>
                  <a:pt x="239" y="147"/>
                </a:lnTo>
                <a:lnTo>
                  <a:pt x="232" y="144"/>
                </a:lnTo>
                <a:lnTo>
                  <a:pt x="227" y="139"/>
                </a:lnTo>
                <a:lnTo>
                  <a:pt x="224" y="132"/>
                </a:lnTo>
                <a:lnTo>
                  <a:pt x="223" y="124"/>
                </a:lnTo>
                <a:lnTo>
                  <a:pt x="223" y="24"/>
                </a:lnTo>
                <a:lnTo>
                  <a:pt x="224" y="16"/>
                </a:lnTo>
                <a:lnTo>
                  <a:pt x="227" y="10"/>
                </a:lnTo>
                <a:lnTo>
                  <a:pt x="232" y="5"/>
                </a:lnTo>
                <a:lnTo>
                  <a:pt x="239" y="1"/>
                </a:lnTo>
                <a:lnTo>
                  <a:pt x="245" y="0"/>
                </a:lnTo>
                <a:close/>
                <a:moveTo>
                  <a:pt x="122" y="0"/>
                </a:moveTo>
                <a:lnTo>
                  <a:pt x="128" y="1"/>
                </a:lnTo>
                <a:lnTo>
                  <a:pt x="135" y="5"/>
                </a:lnTo>
                <a:lnTo>
                  <a:pt x="140" y="10"/>
                </a:lnTo>
                <a:lnTo>
                  <a:pt x="143" y="16"/>
                </a:lnTo>
                <a:lnTo>
                  <a:pt x="145" y="24"/>
                </a:lnTo>
                <a:lnTo>
                  <a:pt x="145" y="124"/>
                </a:lnTo>
                <a:lnTo>
                  <a:pt x="143" y="132"/>
                </a:lnTo>
                <a:lnTo>
                  <a:pt x="140" y="139"/>
                </a:lnTo>
                <a:lnTo>
                  <a:pt x="135" y="144"/>
                </a:lnTo>
                <a:lnTo>
                  <a:pt x="128" y="147"/>
                </a:lnTo>
                <a:lnTo>
                  <a:pt x="122" y="148"/>
                </a:lnTo>
                <a:lnTo>
                  <a:pt x="114" y="147"/>
                </a:lnTo>
                <a:lnTo>
                  <a:pt x="107" y="144"/>
                </a:lnTo>
                <a:lnTo>
                  <a:pt x="102" y="139"/>
                </a:lnTo>
                <a:lnTo>
                  <a:pt x="99" y="132"/>
                </a:lnTo>
                <a:lnTo>
                  <a:pt x="99" y="124"/>
                </a:lnTo>
                <a:lnTo>
                  <a:pt x="99" y="24"/>
                </a:lnTo>
                <a:lnTo>
                  <a:pt x="99" y="16"/>
                </a:lnTo>
                <a:lnTo>
                  <a:pt x="102" y="10"/>
                </a:lnTo>
                <a:lnTo>
                  <a:pt x="107" y="5"/>
                </a:lnTo>
                <a:lnTo>
                  <a:pt x="114" y="1"/>
                </a:lnTo>
                <a:lnTo>
                  <a:pt x="12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600" dirty="0">
              <a:solidFill>
                <a:srgbClr val="FFFF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07110" y="3002915"/>
            <a:ext cx="812800" cy="736600"/>
          </a:xfrm>
          <a:prstGeom prst="roundRect">
            <a:avLst/>
          </a:prstGeom>
          <a:solidFill>
            <a:srgbClr val="0A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1143635" y="3130550"/>
            <a:ext cx="539750" cy="481330"/>
          </a:xfrm>
          <a:custGeom>
            <a:avLst/>
            <a:gdLst>
              <a:gd name="T0" fmla="*/ 392 w 699"/>
              <a:gd name="T1" fmla="*/ 305 h 623"/>
              <a:gd name="T2" fmla="*/ 411 w 699"/>
              <a:gd name="T3" fmla="*/ 285 h 623"/>
              <a:gd name="T4" fmla="*/ 400 w 699"/>
              <a:gd name="T5" fmla="*/ 264 h 623"/>
              <a:gd name="T6" fmla="*/ 366 w 699"/>
              <a:gd name="T7" fmla="*/ 166 h 623"/>
              <a:gd name="T8" fmla="*/ 338 w 699"/>
              <a:gd name="T9" fmla="*/ 174 h 623"/>
              <a:gd name="T10" fmla="*/ 343 w 699"/>
              <a:gd name="T11" fmla="*/ 201 h 623"/>
              <a:gd name="T12" fmla="*/ 361 w 699"/>
              <a:gd name="T13" fmla="*/ 214 h 623"/>
              <a:gd name="T14" fmla="*/ 47 w 699"/>
              <a:gd name="T15" fmla="*/ 441 h 623"/>
              <a:gd name="T16" fmla="*/ 166 w 699"/>
              <a:gd name="T17" fmla="*/ 413 h 623"/>
              <a:gd name="T18" fmla="*/ 289 w 699"/>
              <a:gd name="T19" fmla="*/ 446 h 623"/>
              <a:gd name="T20" fmla="*/ 411 w 699"/>
              <a:gd name="T21" fmla="*/ 498 h 623"/>
              <a:gd name="T22" fmla="*/ 527 w 699"/>
              <a:gd name="T23" fmla="*/ 534 h 623"/>
              <a:gd name="T24" fmla="*/ 629 w 699"/>
              <a:gd name="T25" fmla="*/ 511 h 623"/>
              <a:gd name="T26" fmla="*/ 574 w 699"/>
              <a:gd name="T27" fmla="*/ 604 h 623"/>
              <a:gd name="T28" fmla="*/ 478 w 699"/>
              <a:gd name="T29" fmla="*/ 622 h 623"/>
              <a:gd name="T30" fmla="*/ 370 w 699"/>
              <a:gd name="T31" fmla="*/ 591 h 623"/>
              <a:gd name="T32" fmla="*/ 260 w 699"/>
              <a:gd name="T33" fmla="*/ 542 h 623"/>
              <a:gd name="T34" fmla="*/ 146 w 699"/>
              <a:gd name="T35" fmla="*/ 504 h 623"/>
              <a:gd name="T36" fmla="*/ 35 w 699"/>
              <a:gd name="T37" fmla="*/ 511 h 623"/>
              <a:gd name="T38" fmla="*/ 24 w 699"/>
              <a:gd name="T39" fmla="*/ 157 h 623"/>
              <a:gd name="T40" fmla="*/ 395 w 699"/>
              <a:gd name="T41" fmla="*/ 137 h 623"/>
              <a:gd name="T42" fmla="*/ 434 w 699"/>
              <a:gd name="T43" fmla="*/ 179 h 623"/>
              <a:gd name="T44" fmla="*/ 411 w 699"/>
              <a:gd name="T45" fmla="*/ 192 h 623"/>
              <a:gd name="T46" fmla="*/ 387 w 699"/>
              <a:gd name="T47" fmla="*/ 228 h 623"/>
              <a:gd name="T48" fmla="*/ 426 w 699"/>
              <a:gd name="T49" fmla="*/ 253 h 623"/>
              <a:gd name="T50" fmla="*/ 439 w 699"/>
              <a:gd name="T51" fmla="*/ 274 h 623"/>
              <a:gd name="T52" fmla="*/ 442 w 699"/>
              <a:gd name="T53" fmla="*/ 292 h 623"/>
              <a:gd name="T54" fmla="*/ 416 w 699"/>
              <a:gd name="T55" fmla="*/ 325 h 623"/>
              <a:gd name="T56" fmla="*/ 377 w 699"/>
              <a:gd name="T57" fmla="*/ 344 h 623"/>
              <a:gd name="T58" fmla="*/ 331 w 699"/>
              <a:gd name="T59" fmla="*/ 312 h 623"/>
              <a:gd name="T60" fmla="*/ 294 w 699"/>
              <a:gd name="T61" fmla="*/ 276 h 623"/>
              <a:gd name="T62" fmla="*/ 325 w 699"/>
              <a:gd name="T63" fmla="*/ 274 h 623"/>
              <a:gd name="T64" fmla="*/ 359 w 699"/>
              <a:gd name="T65" fmla="*/ 238 h 623"/>
              <a:gd name="T66" fmla="*/ 318 w 699"/>
              <a:gd name="T67" fmla="*/ 212 h 623"/>
              <a:gd name="T68" fmla="*/ 305 w 699"/>
              <a:gd name="T69" fmla="*/ 191 h 623"/>
              <a:gd name="T70" fmla="*/ 309 w 699"/>
              <a:gd name="T71" fmla="*/ 163 h 623"/>
              <a:gd name="T72" fmla="*/ 348 w 699"/>
              <a:gd name="T73" fmla="*/ 145 h 623"/>
              <a:gd name="T74" fmla="*/ 353 w 699"/>
              <a:gd name="T75" fmla="*/ 98 h 623"/>
              <a:gd name="T76" fmla="*/ 286 w 699"/>
              <a:gd name="T77" fmla="*/ 148 h 623"/>
              <a:gd name="T78" fmla="*/ 265 w 699"/>
              <a:gd name="T79" fmla="*/ 251 h 623"/>
              <a:gd name="T80" fmla="*/ 305 w 699"/>
              <a:gd name="T81" fmla="*/ 343 h 623"/>
              <a:gd name="T82" fmla="*/ 385 w 699"/>
              <a:gd name="T83" fmla="*/ 377 h 623"/>
              <a:gd name="T84" fmla="*/ 453 w 699"/>
              <a:gd name="T85" fmla="*/ 328 h 623"/>
              <a:gd name="T86" fmla="*/ 473 w 699"/>
              <a:gd name="T87" fmla="*/ 222 h 623"/>
              <a:gd name="T88" fmla="*/ 432 w 699"/>
              <a:gd name="T89" fmla="*/ 127 h 623"/>
              <a:gd name="T90" fmla="*/ 353 w 699"/>
              <a:gd name="T91" fmla="*/ 98 h 623"/>
              <a:gd name="T92" fmla="*/ 260 w 699"/>
              <a:gd name="T93" fmla="*/ 13 h 623"/>
              <a:gd name="T94" fmla="*/ 375 w 699"/>
              <a:gd name="T95" fmla="*/ 60 h 623"/>
              <a:gd name="T96" fmla="*/ 483 w 699"/>
              <a:gd name="T97" fmla="*/ 104 h 623"/>
              <a:gd name="T98" fmla="*/ 583 w 699"/>
              <a:gd name="T99" fmla="*/ 121 h 623"/>
              <a:gd name="T100" fmla="*/ 673 w 699"/>
              <a:gd name="T101" fmla="*/ 80 h 623"/>
              <a:gd name="T102" fmla="*/ 673 w 699"/>
              <a:gd name="T103" fmla="*/ 439 h 623"/>
              <a:gd name="T104" fmla="*/ 583 w 699"/>
              <a:gd name="T105" fmla="*/ 480 h 623"/>
              <a:gd name="T106" fmla="*/ 483 w 699"/>
              <a:gd name="T107" fmla="*/ 463 h 623"/>
              <a:gd name="T108" fmla="*/ 375 w 699"/>
              <a:gd name="T109" fmla="*/ 419 h 623"/>
              <a:gd name="T110" fmla="*/ 260 w 699"/>
              <a:gd name="T111" fmla="*/ 372 h 623"/>
              <a:gd name="T112" fmla="*/ 144 w 699"/>
              <a:gd name="T113" fmla="*/ 359 h 623"/>
              <a:gd name="T114" fmla="*/ 70 w 699"/>
              <a:gd name="T115" fmla="*/ 28 h 623"/>
              <a:gd name="T116" fmla="*/ 182 w 699"/>
              <a:gd name="T11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9" h="623">
                <a:moveTo>
                  <a:pt x="385" y="254"/>
                </a:moveTo>
                <a:lnTo>
                  <a:pt x="380" y="305"/>
                </a:lnTo>
                <a:lnTo>
                  <a:pt x="392" y="305"/>
                </a:lnTo>
                <a:lnTo>
                  <a:pt x="401" y="302"/>
                </a:lnTo>
                <a:lnTo>
                  <a:pt x="408" y="295"/>
                </a:lnTo>
                <a:lnTo>
                  <a:pt x="411" y="285"/>
                </a:lnTo>
                <a:lnTo>
                  <a:pt x="411" y="281"/>
                </a:lnTo>
                <a:lnTo>
                  <a:pt x="408" y="272"/>
                </a:lnTo>
                <a:lnTo>
                  <a:pt x="400" y="264"/>
                </a:lnTo>
                <a:lnTo>
                  <a:pt x="385" y="254"/>
                </a:lnTo>
                <a:lnTo>
                  <a:pt x="385" y="254"/>
                </a:lnTo>
                <a:close/>
                <a:moveTo>
                  <a:pt x="366" y="166"/>
                </a:moveTo>
                <a:lnTo>
                  <a:pt x="356" y="166"/>
                </a:lnTo>
                <a:lnTo>
                  <a:pt x="346" y="170"/>
                </a:lnTo>
                <a:lnTo>
                  <a:pt x="338" y="174"/>
                </a:lnTo>
                <a:lnTo>
                  <a:pt x="335" y="183"/>
                </a:lnTo>
                <a:lnTo>
                  <a:pt x="338" y="192"/>
                </a:lnTo>
                <a:lnTo>
                  <a:pt x="343" y="201"/>
                </a:lnTo>
                <a:lnTo>
                  <a:pt x="351" y="207"/>
                </a:lnTo>
                <a:lnTo>
                  <a:pt x="359" y="212"/>
                </a:lnTo>
                <a:lnTo>
                  <a:pt x="361" y="214"/>
                </a:lnTo>
                <a:lnTo>
                  <a:pt x="366" y="166"/>
                </a:lnTo>
                <a:close/>
                <a:moveTo>
                  <a:pt x="47" y="148"/>
                </a:moveTo>
                <a:lnTo>
                  <a:pt x="47" y="441"/>
                </a:lnTo>
                <a:lnTo>
                  <a:pt x="86" y="421"/>
                </a:lnTo>
                <a:lnTo>
                  <a:pt x="125" y="413"/>
                </a:lnTo>
                <a:lnTo>
                  <a:pt x="166" y="413"/>
                </a:lnTo>
                <a:lnTo>
                  <a:pt x="206" y="419"/>
                </a:lnTo>
                <a:lnTo>
                  <a:pt x="247" y="429"/>
                </a:lnTo>
                <a:lnTo>
                  <a:pt x="289" y="446"/>
                </a:lnTo>
                <a:lnTo>
                  <a:pt x="330" y="462"/>
                </a:lnTo>
                <a:lnTo>
                  <a:pt x="370" y="481"/>
                </a:lnTo>
                <a:lnTo>
                  <a:pt x="411" y="498"/>
                </a:lnTo>
                <a:lnTo>
                  <a:pt x="450" y="514"/>
                </a:lnTo>
                <a:lnTo>
                  <a:pt x="489" y="526"/>
                </a:lnTo>
                <a:lnTo>
                  <a:pt x="527" y="534"/>
                </a:lnTo>
                <a:lnTo>
                  <a:pt x="562" y="534"/>
                </a:lnTo>
                <a:lnTo>
                  <a:pt x="596" y="527"/>
                </a:lnTo>
                <a:lnTo>
                  <a:pt x="629" y="511"/>
                </a:lnTo>
                <a:lnTo>
                  <a:pt x="629" y="552"/>
                </a:lnTo>
                <a:lnTo>
                  <a:pt x="603" y="583"/>
                </a:lnTo>
                <a:lnTo>
                  <a:pt x="574" y="604"/>
                </a:lnTo>
                <a:lnTo>
                  <a:pt x="543" y="617"/>
                </a:lnTo>
                <a:lnTo>
                  <a:pt x="510" y="623"/>
                </a:lnTo>
                <a:lnTo>
                  <a:pt x="478" y="622"/>
                </a:lnTo>
                <a:lnTo>
                  <a:pt x="442" y="615"/>
                </a:lnTo>
                <a:lnTo>
                  <a:pt x="408" y="604"/>
                </a:lnTo>
                <a:lnTo>
                  <a:pt x="370" y="591"/>
                </a:lnTo>
                <a:lnTo>
                  <a:pt x="335" y="575"/>
                </a:lnTo>
                <a:lnTo>
                  <a:pt x="297" y="558"/>
                </a:lnTo>
                <a:lnTo>
                  <a:pt x="260" y="542"/>
                </a:lnTo>
                <a:lnTo>
                  <a:pt x="221" y="526"/>
                </a:lnTo>
                <a:lnTo>
                  <a:pt x="183" y="514"/>
                </a:lnTo>
                <a:lnTo>
                  <a:pt x="146" y="504"/>
                </a:lnTo>
                <a:lnTo>
                  <a:pt x="109" y="501"/>
                </a:lnTo>
                <a:lnTo>
                  <a:pt x="71" y="503"/>
                </a:lnTo>
                <a:lnTo>
                  <a:pt x="35" y="511"/>
                </a:lnTo>
                <a:lnTo>
                  <a:pt x="0" y="529"/>
                </a:lnTo>
                <a:lnTo>
                  <a:pt x="0" y="170"/>
                </a:lnTo>
                <a:lnTo>
                  <a:pt x="24" y="157"/>
                </a:lnTo>
                <a:lnTo>
                  <a:pt x="47" y="148"/>
                </a:lnTo>
                <a:close/>
                <a:moveTo>
                  <a:pt x="369" y="130"/>
                </a:moveTo>
                <a:lnTo>
                  <a:pt x="395" y="137"/>
                </a:lnTo>
                <a:lnTo>
                  <a:pt x="393" y="153"/>
                </a:lnTo>
                <a:lnTo>
                  <a:pt x="416" y="165"/>
                </a:lnTo>
                <a:lnTo>
                  <a:pt x="434" y="179"/>
                </a:lnTo>
                <a:lnTo>
                  <a:pt x="445" y="199"/>
                </a:lnTo>
                <a:lnTo>
                  <a:pt x="418" y="205"/>
                </a:lnTo>
                <a:lnTo>
                  <a:pt x="411" y="192"/>
                </a:lnTo>
                <a:lnTo>
                  <a:pt x="403" y="183"/>
                </a:lnTo>
                <a:lnTo>
                  <a:pt x="392" y="174"/>
                </a:lnTo>
                <a:lnTo>
                  <a:pt x="387" y="228"/>
                </a:lnTo>
                <a:lnTo>
                  <a:pt x="403" y="237"/>
                </a:lnTo>
                <a:lnTo>
                  <a:pt x="413" y="243"/>
                </a:lnTo>
                <a:lnTo>
                  <a:pt x="426" y="253"/>
                </a:lnTo>
                <a:lnTo>
                  <a:pt x="435" y="268"/>
                </a:lnTo>
                <a:lnTo>
                  <a:pt x="437" y="269"/>
                </a:lnTo>
                <a:lnTo>
                  <a:pt x="439" y="274"/>
                </a:lnTo>
                <a:lnTo>
                  <a:pt x="440" y="279"/>
                </a:lnTo>
                <a:lnTo>
                  <a:pt x="442" y="284"/>
                </a:lnTo>
                <a:lnTo>
                  <a:pt x="442" y="292"/>
                </a:lnTo>
                <a:lnTo>
                  <a:pt x="439" y="305"/>
                </a:lnTo>
                <a:lnTo>
                  <a:pt x="429" y="317"/>
                </a:lnTo>
                <a:lnTo>
                  <a:pt x="416" y="325"/>
                </a:lnTo>
                <a:lnTo>
                  <a:pt x="396" y="328"/>
                </a:lnTo>
                <a:lnTo>
                  <a:pt x="379" y="326"/>
                </a:lnTo>
                <a:lnTo>
                  <a:pt x="377" y="344"/>
                </a:lnTo>
                <a:lnTo>
                  <a:pt x="351" y="338"/>
                </a:lnTo>
                <a:lnTo>
                  <a:pt x="353" y="320"/>
                </a:lnTo>
                <a:lnTo>
                  <a:pt x="331" y="312"/>
                </a:lnTo>
                <a:lnTo>
                  <a:pt x="314" y="299"/>
                </a:lnTo>
                <a:lnTo>
                  <a:pt x="302" y="287"/>
                </a:lnTo>
                <a:lnTo>
                  <a:pt x="294" y="276"/>
                </a:lnTo>
                <a:lnTo>
                  <a:pt x="289" y="268"/>
                </a:lnTo>
                <a:lnTo>
                  <a:pt x="318" y="261"/>
                </a:lnTo>
                <a:lnTo>
                  <a:pt x="325" y="274"/>
                </a:lnTo>
                <a:lnTo>
                  <a:pt x="336" y="287"/>
                </a:lnTo>
                <a:lnTo>
                  <a:pt x="354" y="299"/>
                </a:lnTo>
                <a:lnTo>
                  <a:pt x="359" y="238"/>
                </a:lnTo>
                <a:lnTo>
                  <a:pt x="346" y="232"/>
                </a:lnTo>
                <a:lnTo>
                  <a:pt x="331" y="222"/>
                </a:lnTo>
                <a:lnTo>
                  <a:pt x="318" y="212"/>
                </a:lnTo>
                <a:lnTo>
                  <a:pt x="310" y="201"/>
                </a:lnTo>
                <a:lnTo>
                  <a:pt x="307" y="197"/>
                </a:lnTo>
                <a:lnTo>
                  <a:pt x="305" y="191"/>
                </a:lnTo>
                <a:lnTo>
                  <a:pt x="305" y="184"/>
                </a:lnTo>
                <a:lnTo>
                  <a:pt x="305" y="176"/>
                </a:lnTo>
                <a:lnTo>
                  <a:pt x="309" y="163"/>
                </a:lnTo>
                <a:lnTo>
                  <a:pt x="318" y="155"/>
                </a:lnTo>
                <a:lnTo>
                  <a:pt x="331" y="148"/>
                </a:lnTo>
                <a:lnTo>
                  <a:pt x="348" y="145"/>
                </a:lnTo>
                <a:lnTo>
                  <a:pt x="367" y="147"/>
                </a:lnTo>
                <a:lnTo>
                  <a:pt x="369" y="130"/>
                </a:lnTo>
                <a:close/>
                <a:moveTo>
                  <a:pt x="353" y="98"/>
                </a:moveTo>
                <a:lnTo>
                  <a:pt x="327" y="106"/>
                </a:lnTo>
                <a:lnTo>
                  <a:pt x="304" y="124"/>
                </a:lnTo>
                <a:lnTo>
                  <a:pt x="286" y="148"/>
                </a:lnTo>
                <a:lnTo>
                  <a:pt x="271" y="178"/>
                </a:lnTo>
                <a:lnTo>
                  <a:pt x="265" y="214"/>
                </a:lnTo>
                <a:lnTo>
                  <a:pt x="265" y="251"/>
                </a:lnTo>
                <a:lnTo>
                  <a:pt x="273" y="285"/>
                </a:lnTo>
                <a:lnTo>
                  <a:pt x="288" y="317"/>
                </a:lnTo>
                <a:lnTo>
                  <a:pt x="305" y="343"/>
                </a:lnTo>
                <a:lnTo>
                  <a:pt x="330" y="364"/>
                </a:lnTo>
                <a:lnTo>
                  <a:pt x="357" y="375"/>
                </a:lnTo>
                <a:lnTo>
                  <a:pt x="385" y="377"/>
                </a:lnTo>
                <a:lnTo>
                  <a:pt x="411" y="369"/>
                </a:lnTo>
                <a:lnTo>
                  <a:pt x="434" y="352"/>
                </a:lnTo>
                <a:lnTo>
                  <a:pt x="453" y="328"/>
                </a:lnTo>
                <a:lnTo>
                  <a:pt x="466" y="297"/>
                </a:lnTo>
                <a:lnTo>
                  <a:pt x="473" y="261"/>
                </a:lnTo>
                <a:lnTo>
                  <a:pt x="473" y="222"/>
                </a:lnTo>
                <a:lnTo>
                  <a:pt x="465" y="186"/>
                </a:lnTo>
                <a:lnTo>
                  <a:pt x="452" y="153"/>
                </a:lnTo>
                <a:lnTo>
                  <a:pt x="432" y="127"/>
                </a:lnTo>
                <a:lnTo>
                  <a:pt x="408" y="108"/>
                </a:lnTo>
                <a:lnTo>
                  <a:pt x="382" y="98"/>
                </a:lnTo>
                <a:lnTo>
                  <a:pt x="353" y="98"/>
                </a:lnTo>
                <a:close/>
                <a:moveTo>
                  <a:pt x="182" y="0"/>
                </a:moveTo>
                <a:lnTo>
                  <a:pt x="221" y="5"/>
                </a:lnTo>
                <a:lnTo>
                  <a:pt x="260" y="13"/>
                </a:lnTo>
                <a:lnTo>
                  <a:pt x="299" y="28"/>
                </a:lnTo>
                <a:lnTo>
                  <a:pt x="338" y="42"/>
                </a:lnTo>
                <a:lnTo>
                  <a:pt x="375" y="60"/>
                </a:lnTo>
                <a:lnTo>
                  <a:pt x="413" y="77"/>
                </a:lnTo>
                <a:lnTo>
                  <a:pt x="448" y="91"/>
                </a:lnTo>
                <a:lnTo>
                  <a:pt x="483" y="104"/>
                </a:lnTo>
                <a:lnTo>
                  <a:pt x="518" y="114"/>
                </a:lnTo>
                <a:lnTo>
                  <a:pt x="551" y="121"/>
                </a:lnTo>
                <a:lnTo>
                  <a:pt x="583" y="121"/>
                </a:lnTo>
                <a:lnTo>
                  <a:pt x="614" y="116"/>
                </a:lnTo>
                <a:lnTo>
                  <a:pt x="645" y="103"/>
                </a:lnTo>
                <a:lnTo>
                  <a:pt x="673" y="80"/>
                </a:lnTo>
                <a:lnTo>
                  <a:pt x="699" y="49"/>
                </a:lnTo>
                <a:lnTo>
                  <a:pt x="699" y="408"/>
                </a:lnTo>
                <a:lnTo>
                  <a:pt x="673" y="439"/>
                </a:lnTo>
                <a:lnTo>
                  <a:pt x="645" y="462"/>
                </a:lnTo>
                <a:lnTo>
                  <a:pt x="614" y="475"/>
                </a:lnTo>
                <a:lnTo>
                  <a:pt x="583" y="480"/>
                </a:lnTo>
                <a:lnTo>
                  <a:pt x="551" y="480"/>
                </a:lnTo>
                <a:lnTo>
                  <a:pt x="518" y="473"/>
                </a:lnTo>
                <a:lnTo>
                  <a:pt x="483" y="463"/>
                </a:lnTo>
                <a:lnTo>
                  <a:pt x="448" y="450"/>
                </a:lnTo>
                <a:lnTo>
                  <a:pt x="413" y="436"/>
                </a:lnTo>
                <a:lnTo>
                  <a:pt x="375" y="419"/>
                </a:lnTo>
                <a:lnTo>
                  <a:pt x="338" y="401"/>
                </a:lnTo>
                <a:lnTo>
                  <a:pt x="299" y="387"/>
                </a:lnTo>
                <a:lnTo>
                  <a:pt x="260" y="372"/>
                </a:lnTo>
                <a:lnTo>
                  <a:pt x="221" y="362"/>
                </a:lnTo>
                <a:lnTo>
                  <a:pt x="182" y="359"/>
                </a:lnTo>
                <a:lnTo>
                  <a:pt x="144" y="359"/>
                </a:lnTo>
                <a:lnTo>
                  <a:pt x="107" y="369"/>
                </a:lnTo>
                <a:lnTo>
                  <a:pt x="70" y="387"/>
                </a:lnTo>
                <a:lnTo>
                  <a:pt x="70" y="28"/>
                </a:lnTo>
                <a:lnTo>
                  <a:pt x="107" y="10"/>
                </a:lnTo>
                <a:lnTo>
                  <a:pt x="144" y="0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600" dirty="0">
              <a:solidFill>
                <a:srgbClr val="FFFF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028700" y="4005580"/>
            <a:ext cx="812800" cy="736600"/>
          </a:xfrm>
          <a:prstGeom prst="roundRect">
            <a:avLst/>
          </a:prstGeom>
          <a:solidFill>
            <a:srgbClr val="0A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 rot="16200000">
            <a:off x="1137285" y="4170045"/>
            <a:ext cx="551815" cy="407035"/>
          </a:xfrm>
          <a:custGeom>
            <a:avLst/>
            <a:gdLst>
              <a:gd name="T0" fmla="*/ 122 w 837"/>
              <a:gd name="T1" fmla="*/ 294 h 619"/>
              <a:gd name="T2" fmla="*/ 111 w 837"/>
              <a:gd name="T3" fmla="*/ 309 h 619"/>
              <a:gd name="T4" fmla="*/ 111 w 837"/>
              <a:gd name="T5" fmla="*/ 325 h 619"/>
              <a:gd name="T6" fmla="*/ 122 w 837"/>
              <a:gd name="T7" fmla="*/ 365 h 619"/>
              <a:gd name="T8" fmla="*/ 158 w 837"/>
              <a:gd name="T9" fmla="*/ 410 h 619"/>
              <a:gd name="T10" fmla="*/ 234 w 837"/>
              <a:gd name="T11" fmla="*/ 441 h 619"/>
              <a:gd name="T12" fmla="*/ 281 w 837"/>
              <a:gd name="T13" fmla="*/ 440 h 619"/>
              <a:gd name="T14" fmla="*/ 293 w 837"/>
              <a:gd name="T15" fmla="*/ 425 h 619"/>
              <a:gd name="T16" fmla="*/ 291 w 837"/>
              <a:gd name="T17" fmla="*/ 407 h 619"/>
              <a:gd name="T18" fmla="*/ 276 w 837"/>
              <a:gd name="T19" fmla="*/ 396 h 619"/>
              <a:gd name="T20" fmla="*/ 233 w 837"/>
              <a:gd name="T21" fmla="*/ 391 h 619"/>
              <a:gd name="T22" fmla="*/ 179 w 837"/>
              <a:gd name="T23" fmla="*/ 363 h 619"/>
              <a:gd name="T24" fmla="*/ 161 w 837"/>
              <a:gd name="T25" fmla="*/ 330 h 619"/>
              <a:gd name="T26" fmla="*/ 159 w 837"/>
              <a:gd name="T27" fmla="*/ 316 h 619"/>
              <a:gd name="T28" fmla="*/ 150 w 837"/>
              <a:gd name="T29" fmla="*/ 296 h 619"/>
              <a:gd name="T30" fmla="*/ 735 w 837"/>
              <a:gd name="T31" fmla="*/ 203 h 619"/>
              <a:gd name="T32" fmla="*/ 808 w 837"/>
              <a:gd name="T33" fmla="*/ 236 h 619"/>
              <a:gd name="T34" fmla="*/ 837 w 837"/>
              <a:gd name="T35" fmla="*/ 311 h 619"/>
              <a:gd name="T36" fmla="*/ 808 w 837"/>
              <a:gd name="T37" fmla="*/ 384 h 619"/>
              <a:gd name="T38" fmla="*/ 735 w 837"/>
              <a:gd name="T39" fmla="*/ 417 h 619"/>
              <a:gd name="T40" fmla="*/ 650 w 837"/>
              <a:gd name="T41" fmla="*/ 4 h 619"/>
              <a:gd name="T42" fmla="*/ 673 w 837"/>
              <a:gd name="T43" fmla="*/ 28 h 619"/>
              <a:gd name="T44" fmla="*/ 678 w 837"/>
              <a:gd name="T45" fmla="*/ 582 h 619"/>
              <a:gd name="T46" fmla="*/ 668 w 837"/>
              <a:gd name="T47" fmla="*/ 600 h 619"/>
              <a:gd name="T48" fmla="*/ 637 w 837"/>
              <a:gd name="T49" fmla="*/ 619 h 619"/>
              <a:gd name="T50" fmla="*/ 597 w 837"/>
              <a:gd name="T51" fmla="*/ 608 h 619"/>
              <a:gd name="T52" fmla="*/ 548 w 837"/>
              <a:gd name="T53" fmla="*/ 580 h 619"/>
              <a:gd name="T54" fmla="*/ 449 w 837"/>
              <a:gd name="T55" fmla="*/ 539 h 619"/>
              <a:gd name="T56" fmla="*/ 311 w 837"/>
              <a:gd name="T57" fmla="*/ 508 h 619"/>
              <a:gd name="T58" fmla="*/ 244 w 837"/>
              <a:gd name="T59" fmla="*/ 505 h 619"/>
              <a:gd name="T60" fmla="*/ 190 w 837"/>
              <a:gd name="T61" fmla="*/ 500 h 619"/>
              <a:gd name="T62" fmla="*/ 122 w 837"/>
              <a:gd name="T63" fmla="*/ 469 h 619"/>
              <a:gd name="T64" fmla="*/ 68 w 837"/>
              <a:gd name="T65" fmla="*/ 389 h 619"/>
              <a:gd name="T66" fmla="*/ 13 w 837"/>
              <a:gd name="T67" fmla="*/ 353 h 619"/>
              <a:gd name="T68" fmla="*/ 3 w 837"/>
              <a:gd name="T69" fmla="*/ 286 h 619"/>
              <a:gd name="T70" fmla="*/ 47 w 837"/>
              <a:gd name="T71" fmla="*/ 237 h 619"/>
              <a:gd name="T72" fmla="*/ 101 w 837"/>
              <a:gd name="T73" fmla="*/ 170 h 619"/>
              <a:gd name="T74" fmla="*/ 167 w 837"/>
              <a:gd name="T75" fmla="*/ 126 h 619"/>
              <a:gd name="T76" fmla="*/ 229 w 837"/>
              <a:gd name="T77" fmla="*/ 115 h 619"/>
              <a:gd name="T78" fmla="*/ 257 w 837"/>
              <a:gd name="T79" fmla="*/ 116 h 619"/>
              <a:gd name="T80" fmla="*/ 406 w 837"/>
              <a:gd name="T81" fmla="*/ 94 h 619"/>
              <a:gd name="T82" fmla="*/ 520 w 837"/>
              <a:gd name="T83" fmla="*/ 53 h 619"/>
              <a:gd name="T84" fmla="*/ 587 w 837"/>
              <a:gd name="T85" fmla="*/ 18 h 619"/>
              <a:gd name="T86" fmla="*/ 619 w 837"/>
              <a:gd name="T87" fmla="*/ 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37" h="619">
                <a:moveTo>
                  <a:pt x="135" y="291"/>
                </a:moveTo>
                <a:lnTo>
                  <a:pt x="128" y="293"/>
                </a:lnTo>
                <a:lnTo>
                  <a:pt x="122" y="294"/>
                </a:lnTo>
                <a:lnTo>
                  <a:pt x="117" y="299"/>
                </a:lnTo>
                <a:lnTo>
                  <a:pt x="114" y="304"/>
                </a:lnTo>
                <a:lnTo>
                  <a:pt x="111" y="309"/>
                </a:lnTo>
                <a:lnTo>
                  <a:pt x="111" y="316"/>
                </a:lnTo>
                <a:lnTo>
                  <a:pt x="111" y="319"/>
                </a:lnTo>
                <a:lnTo>
                  <a:pt x="111" y="325"/>
                </a:lnTo>
                <a:lnTo>
                  <a:pt x="114" y="337"/>
                </a:lnTo>
                <a:lnTo>
                  <a:pt x="117" y="350"/>
                </a:lnTo>
                <a:lnTo>
                  <a:pt x="122" y="365"/>
                </a:lnTo>
                <a:lnTo>
                  <a:pt x="132" y="381"/>
                </a:lnTo>
                <a:lnTo>
                  <a:pt x="143" y="396"/>
                </a:lnTo>
                <a:lnTo>
                  <a:pt x="158" y="410"/>
                </a:lnTo>
                <a:lnTo>
                  <a:pt x="179" y="423"/>
                </a:lnTo>
                <a:lnTo>
                  <a:pt x="203" y="435"/>
                </a:lnTo>
                <a:lnTo>
                  <a:pt x="234" y="441"/>
                </a:lnTo>
                <a:lnTo>
                  <a:pt x="270" y="443"/>
                </a:lnTo>
                <a:lnTo>
                  <a:pt x="276" y="443"/>
                </a:lnTo>
                <a:lnTo>
                  <a:pt x="281" y="440"/>
                </a:lnTo>
                <a:lnTo>
                  <a:pt x="286" y="436"/>
                </a:lnTo>
                <a:lnTo>
                  <a:pt x="291" y="432"/>
                </a:lnTo>
                <a:lnTo>
                  <a:pt x="293" y="425"/>
                </a:lnTo>
                <a:lnTo>
                  <a:pt x="294" y="418"/>
                </a:lnTo>
                <a:lnTo>
                  <a:pt x="293" y="412"/>
                </a:lnTo>
                <a:lnTo>
                  <a:pt x="291" y="407"/>
                </a:lnTo>
                <a:lnTo>
                  <a:pt x="286" y="402"/>
                </a:lnTo>
                <a:lnTo>
                  <a:pt x="281" y="397"/>
                </a:lnTo>
                <a:lnTo>
                  <a:pt x="276" y="396"/>
                </a:lnTo>
                <a:lnTo>
                  <a:pt x="270" y="394"/>
                </a:lnTo>
                <a:lnTo>
                  <a:pt x="250" y="394"/>
                </a:lnTo>
                <a:lnTo>
                  <a:pt x="233" y="391"/>
                </a:lnTo>
                <a:lnTo>
                  <a:pt x="210" y="384"/>
                </a:lnTo>
                <a:lnTo>
                  <a:pt x="192" y="374"/>
                </a:lnTo>
                <a:lnTo>
                  <a:pt x="179" y="363"/>
                </a:lnTo>
                <a:lnTo>
                  <a:pt x="169" y="350"/>
                </a:lnTo>
                <a:lnTo>
                  <a:pt x="164" y="338"/>
                </a:lnTo>
                <a:lnTo>
                  <a:pt x="161" y="330"/>
                </a:lnTo>
                <a:lnTo>
                  <a:pt x="159" y="324"/>
                </a:lnTo>
                <a:lnTo>
                  <a:pt x="159" y="319"/>
                </a:lnTo>
                <a:lnTo>
                  <a:pt x="159" y="316"/>
                </a:lnTo>
                <a:lnTo>
                  <a:pt x="158" y="309"/>
                </a:lnTo>
                <a:lnTo>
                  <a:pt x="154" y="301"/>
                </a:lnTo>
                <a:lnTo>
                  <a:pt x="150" y="296"/>
                </a:lnTo>
                <a:lnTo>
                  <a:pt x="143" y="293"/>
                </a:lnTo>
                <a:lnTo>
                  <a:pt x="135" y="291"/>
                </a:lnTo>
                <a:close/>
                <a:moveTo>
                  <a:pt x="735" y="203"/>
                </a:moveTo>
                <a:lnTo>
                  <a:pt x="763" y="208"/>
                </a:lnTo>
                <a:lnTo>
                  <a:pt x="787" y="219"/>
                </a:lnTo>
                <a:lnTo>
                  <a:pt x="808" y="236"/>
                </a:lnTo>
                <a:lnTo>
                  <a:pt x="823" y="257"/>
                </a:lnTo>
                <a:lnTo>
                  <a:pt x="834" y="283"/>
                </a:lnTo>
                <a:lnTo>
                  <a:pt x="837" y="311"/>
                </a:lnTo>
                <a:lnTo>
                  <a:pt x="834" y="337"/>
                </a:lnTo>
                <a:lnTo>
                  <a:pt x="823" y="363"/>
                </a:lnTo>
                <a:lnTo>
                  <a:pt x="808" y="384"/>
                </a:lnTo>
                <a:lnTo>
                  <a:pt x="787" y="400"/>
                </a:lnTo>
                <a:lnTo>
                  <a:pt x="763" y="412"/>
                </a:lnTo>
                <a:lnTo>
                  <a:pt x="735" y="417"/>
                </a:lnTo>
                <a:lnTo>
                  <a:pt x="735" y="203"/>
                </a:lnTo>
                <a:close/>
                <a:moveTo>
                  <a:pt x="637" y="0"/>
                </a:moveTo>
                <a:lnTo>
                  <a:pt x="650" y="4"/>
                </a:lnTo>
                <a:lnTo>
                  <a:pt x="660" y="12"/>
                </a:lnTo>
                <a:lnTo>
                  <a:pt x="668" y="20"/>
                </a:lnTo>
                <a:lnTo>
                  <a:pt x="673" y="28"/>
                </a:lnTo>
                <a:lnTo>
                  <a:pt x="676" y="35"/>
                </a:lnTo>
                <a:lnTo>
                  <a:pt x="678" y="38"/>
                </a:lnTo>
                <a:lnTo>
                  <a:pt x="678" y="582"/>
                </a:lnTo>
                <a:lnTo>
                  <a:pt x="676" y="585"/>
                </a:lnTo>
                <a:lnTo>
                  <a:pt x="673" y="592"/>
                </a:lnTo>
                <a:lnTo>
                  <a:pt x="668" y="600"/>
                </a:lnTo>
                <a:lnTo>
                  <a:pt x="660" y="608"/>
                </a:lnTo>
                <a:lnTo>
                  <a:pt x="650" y="616"/>
                </a:lnTo>
                <a:lnTo>
                  <a:pt x="637" y="619"/>
                </a:lnTo>
                <a:lnTo>
                  <a:pt x="619" y="619"/>
                </a:lnTo>
                <a:lnTo>
                  <a:pt x="600" y="611"/>
                </a:lnTo>
                <a:lnTo>
                  <a:pt x="597" y="608"/>
                </a:lnTo>
                <a:lnTo>
                  <a:pt x="587" y="601"/>
                </a:lnTo>
                <a:lnTo>
                  <a:pt x="571" y="593"/>
                </a:lnTo>
                <a:lnTo>
                  <a:pt x="548" y="580"/>
                </a:lnTo>
                <a:lnTo>
                  <a:pt x="520" y="567"/>
                </a:lnTo>
                <a:lnTo>
                  <a:pt x="486" y="554"/>
                </a:lnTo>
                <a:lnTo>
                  <a:pt x="449" y="539"/>
                </a:lnTo>
                <a:lnTo>
                  <a:pt x="406" y="526"/>
                </a:lnTo>
                <a:lnTo>
                  <a:pt x="361" y="516"/>
                </a:lnTo>
                <a:lnTo>
                  <a:pt x="311" y="508"/>
                </a:lnTo>
                <a:lnTo>
                  <a:pt x="257" y="503"/>
                </a:lnTo>
                <a:lnTo>
                  <a:pt x="254" y="505"/>
                </a:lnTo>
                <a:lnTo>
                  <a:pt x="244" y="505"/>
                </a:lnTo>
                <a:lnTo>
                  <a:pt x="229" y="505"/>
                </a:lnTo>
                <a:lnTo>
                  <a:pt x="211" y="503"/>
                </a:lnTo>
                <a:lnTo>
                  <a:pt x="190" y="500"/>
                </a:lnTo>
                <a:lnTo>
                  <a:pt x="167" y="494"/>
                </a:lnTo>
                <a:lnTo>
                  <a:pt x="145" y="484"/>
                </a:lnTo>
                <a:lnTo>
                  <a:pt x="122" y="469"/>
                </a:lnTo>
                <a:lnTo>
                  <a:pt x="101" y="449"/>
                </a:lnTo>
                <a:lnTo>
                  <a:pt x="83" y="423"/>
                </a:lnTo>
                <a:lnTo>
                  <a:pt x="68" y="389"/>
                </a:lnTo>
                <a:lnTo>
                  <a:pt x="47" y="383"/>
                </a:lnTo>
                <a:lnTo>
                  <a:pt x="28" y="371"/>
                </a:lnTo>
                <a:lnTo>
                  <a:pt x="13" y="353"/>
                </a:lnTo>
                <a:lnTo>
                  <a:pt x="3" y="334"/>
                </a:lnTo>
                <a:lnTo>
                  <a:pt x="0" y="311"/>
                </a:lnTo>
                <a:lnTo>
                  <a:pt x="3" y="286"/>
                </a:lnTo>
                <a:lnTo>
                  <a:pt x="13" y="267"/>
                </a:lnTo>
                <a:lnTo>
                  <a:pt x="28" y="249"/>
                </a:lnTo>
                <a:lnTo>
                  <a:pt x="47" y="237"/>
                </a:lnTo>
                <a:lnTo>
                  <a:pt x="68" y="231"/>
                </a:lnTo>
                <a:lnTo>
                  <a:pt x="83" y="196"/>
                </a:lnTo>
                <a:lnTo>
                  <a:pt x="101" y="170"/>
                </a:lnTo>
                <a:lnTo>
                  <a:pt x="122" y="151"/>
                </a:lnTo>
                <a:lnTo>
                  <a:pt x="145" y="136"/>
                </a:lnTo>
                <a:lnTo>
                  <a:pt x="167" y="126"/>
                </a:lnTo>
                <a:lnTo>
                  <a:pt x="190" y="120"/>
                </a:lnTo>
                <a:lnTo>
                  <a:pt x="211" y="116"/>
                </a:lnTo>
                <a:lnTo>
                  <a:pt x="229" y="115"/>
                </a:lnTo>
                <a:lnTo>
                  <a:pt x="244" y="115"/>
                </a:lnTo>
                <a:lnTo>
                  <a:pt x="254" y="115"/>
                </a:lnTo>
                <a:lnTo>
                  <a:pt x="257" y="116"/>
                </a:lnTo>
                <a:lnTo>
                  <a:pt x="311" y="111"/>
                </a:lnTo>
                <a:lnTo>
                  <a:pt x="361" y="103"/>
                </a:lnTo>
                <a:lnTo>
                  <a:pt x="406" y="94"/>
                </a:lnTo>
                <a:lnTo>
                  <a:pt x="449" y="80"/>
                </a:lnTo>
                <a:lnTo>
                  <a:pt x="486" y="66"/>
                </a:lnTo>
                <a:lnTo>
                  <a:pt x="520" y="53"/>
                </a:lnTo>
                <a:lnTo>
                  <a:pt x="548" y="40"/>
                </a:lnTo>
                <a:lnTo>
                  <a:pt x="571" y="27"/>
                </a:lnTo>
                <a:lnTo>
                  <a:pt x="587" y="18"/>
                </a:lnTo>
                <a:lnTo>
                  <a:pt x="597" y="12"/>
                </a:lnTo>
                <a:lnTo>
                  <a:pt x="600" y="9"/>
                </a:lnTo>
                <a:lnTo>
                  <a:pt x="619" y="0"/>
                </a:lnTo>
                <a:lnTo>
                  <a:pt x="637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600" dirty="0">
              <a:solidFill>
                <a:srgbClr val="FFFF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017905" y="5090795"/>
            <a:ext cx="812800" cy="736600"/>
          </a:xfrm>
          <a:prstGeom prst="roundRect">
            <a:avLst/>
          </a:prstGeom>
          <a:solidFill>
            <a:srgbClr val="0A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1202690" y="5201285"/>
            <a:ext cx="467995" cy="493395"/>
          </a:xfrm>
          <a:custGeom>
            <a:avLst/>
            <a:gdLst>
              <a:gd name="T0" fmla="*/ 127 w 769"/>
              <a:gd name="T1" fmla="*/ 591 h 836"/>
              <a:gd name="T2" fmla="*/ 36 w 769"/>
              <a:gd name="T3" fmla="*/ 702 h 836"/>
              <a:gd name="T4" fmla="*/ 33 w 769"/>
              <a:gd name="T5" fmla="*/ 753 h 836"/>
              <a:gd name="T6" fmla="*/ 59 w 769"/>
              <a:gd name="T7" fmla="*/ 789 h 836"/>
              <a:gd name="T8" fmla="*/ 70 w 769"/>
              <a:gd name="T9" fmla="*/ 789 h 836"/>
              <a:gd name="T10" fmla="*/ 78 w 769"/>
              <a:gd name="T11" fmla="*/ 781 h 836"/>
              <a:gd name="T12" fmla="*/ 78 w 769"/>
              <a:gd name="T13" fmla="*/ 766 h 836"/>
              <a:gd name="T14" fmla="*/ 60 w 769"/>
              <a:gd name="T15" fmla="*/ 733 h 836"/>
              <a:gd name="T16" fmla="*/ 70 w 769"/>
              <a:gd name="T17" fmla="*/ 709 h 836"/>
              <a:gd name="T18" fmla="*/ 152 w 769"/>
              <a:gd name="T19" fmla="*/ 604 h 836"/>
              <a:gd name="T20" fmla="*/ 147 w 769"/>
              <a:gd name="T21" fmla="*/ 591 h 836"/>
              <a:gd name="T22" fmla="*/ 140 w 769"/>
              <a:gd name="T23" fmla="*/ 533 h 836"/>
              <a:gd name="T24" fmla="*/ 249 w 769"/>
              <a:gd name="T25" fmla="*/ 639 h 836"/>
              <a:gd name="T26" fmla="*/ 158 w 769"/>
              <a:gd name="T27" fmla="*/ 818 h 836"/>
              <a:gd name="T28" fmla="*/ 83 w 769"/>
              <a:gd name="T29" fmla="*/ 835 h 836"/>
              <a:gd name="T30" fmla="*/ 18 w 769"/>
              <a:gd name="T31" fmla="*/ 792 h 836"/>
              <a:gd name="T32" fmla="*/ 2 w 769"/>
              <a:gd name="T33" fmla="*/ 717 h 836"/>
              <a:gd name="T34" fmla="*/ 140 w 769"/>
              <a:gd name="T35" fmla="*/ 533 h 836"/>
              <a:gd name="T36" fmla="*/ 480 w 769"/>
              <a:gd name="T37" fmla="*/ 186 h 836"/>
              <a:gd name="T38" fmla="*/ 569 w 769"/>
              <a:gd name="T39" fmla="*/ 288 h 836"/>
              <a:gd name="T40" fmla="*/ 604 w 769"/>
              <a:gd name="T41" fmla="*/ 322 h 836"/>
              <a:gd name="T42" fmla="*/ 569 w 769"/>
              <a:gd name="T43" fmla="*/ 356 h 836"/>
              <a:gd name="T44" fmla="*/ 480 w 769"/>
              <a:gd name="T45" fmla="*/ 459 h 836"/>
              <a:gd name="T46" fmla="*/ 434 w 769"/>
              <a:gd name="T47" fmla="*/ 471 h 836"/>
              <a:gd name="T48" fmla="*/ 418 w 769"/>
              <a:gd name="T49" fmla="*/ 356 h 836"/>
              <a:gd name="T50" fmla="*/ 303 w 769"/>
              <a:gd name="T51" fmla="*/ 338 h 836"/>
              <a:gd name="T52" fmla="*/ 316 w 769"/>
              <a:gd name="T53" fmla="*/ 293 h 836"/>
              <a:gd name="T54" fmla="*/ 418 w 769"/>
              <a:gd name="T55" fmla="*/ 203 h 836"/>
              <a:gd name="T56" fmla="*/ 451 w 769"/>
              <a:gd name="T57" fmla="*/ 168 h 836"/>
              <a:gd name="T58" fmla="*/ 342 w 769"/>
              <a:gd name="T59" fmla="*/ 105 h 836"/>
              <a:gd name="T60" fmla="*/ 247 w 769"/>
              <a:gd name="T61" fmla="*/ 185 h 836"/>
              <a:gd name="T62" fmla="*/ 205 w 769"/>
              <a:gd name="T63" fmla="*/ 302 h 836"/>
              <a:gd name="T64" fmla="*/ 228 w 769"/>
              <a:gd name="T65" fmla="*/ 428 h 836"/>
              <a:gd name="T66" fmla="*/ 306 w 769"/>
              <a:gd name="T67" fmla="*/ 523 h 836"/>
              <a:gd name="T68" fmla="*/ 423 w 769"/>
              <a:gd name="T69" fmla="*/ 567 h 836"/>
              <a:gd name="T70" fmla="*/ 550 w 769"/>
              <a:gd name="T71" fmla="*/ 544 h 836"/>
              <a:gd name="T72" fmla="*/ 644 w 769"/>
              <a:gd name="T73" fmla="*/ 464 h 836"/>
              <a:gd name="T74" fmla="*/ 686 w 769"/>
              <a:gd name="T75" fmla="*/ 346 h 836"/>
              <a:gd name="T76" fmla="*/ 665 w 769"/>
              <a:gd name="T77" fmla="*/ 221 h 836"/>
              <a:gd name="T78" fmla="*/ 586 w 769"/>
              <a:gd name="T79" fmla="*/ 126 h 836"/>
              <a:gd name="T80" fmla="*/ 469 w 769"/>
              <a:gd name="T81" fmla="*/ 82 h 836"/>
              <a:gd name="T82" fmla="*/ 522 w 769"/>
              <a:gd name="T83" fmla="*/ 8 h 836"/>
              <a:gd name="T84" fmla="*/ 654 w 769"/>
              <a:gd name="T85" fmla="*/ 75 h 836"/>
              <a:gd name="T86" fmla="*/ 743 w 769"/>
              <a:gd name="T87" fmla="*/ 195 h 836"/>
              <a:gd name="T88" fmla="*/ 769 w 769"/>
              <a:gd name="T89" fmla="*/ 348 h 836"/>
              <a:gd name="T90" fmla="*/ 724 w 769"/>
              <a:gd name="T91" fmla="*/ 492 h 836"/>
              <a:gd name="T92" fmla="*/ 618 w 769"/>
              <a:gd name="T93" fmla="*/ 601 h 836"/>
              <a:gd name="T94" fmla="*/ 475 w 769"/>
              <a:gd name="T95" fmla="*/ 648 h 836"/>
              <a:gd name="T96" fmla="*/ 322 w 769"/>
              <a:gd name="T97" fmla="*/ 626 h 836"/>
              <a:gd name="T98" fmla="*/ 202 w 769"/>
              <a:gd name="T99" fmla="*/ 539 h 836"/>
              <a:gd name="T100" fmla="*/ 132 w 769"/>
              <a:gd name="T101" fmla="*/ 405 h 836"/>
              <a:gd name="T102" fmla="*/ 130 w 769"/>
              <a:gd name="T103" fmla="*/ 252 h 836"/>
              <a:gd name="T104" fmla="*/ 199 w 769"/>
              <a:gd name="T105" fmla="*/ 115 h 836"/>
              <a:gd name="T106" fmla="*/ 319 w 769"/>
              <a:gd name="T107" fmla="*/ 25 h 836"/>
              <a:gd name="T108" fmla="*/ 470 w 769"/>
              <a:gd name="T109" fmla="*/ 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9" h="836">
                <a:moveTo>
                  <a:pt x="137" y="588"/>
                </a:moveTo>
                <a:lnTo>
                  <a:pt x="132" y="588"/>
                </a:lnTo>
                <a:lnTo>
                  <a:pt x="127" y="591"/>
                </a:lnTo>
                <a:lnTo>
                  <a:pt x="124" y="595"/>
                </a:lnTo>
                <a:lnTo>
                  <a:pt x="46" y="689"/>
                </a:lnTo>
                <a:lnTo>
                  <a:pt x="36" y="702"/>
                </a:lnTo>
                <a:lnTo>
                  <a:pt x="31" y="719"/>
                </a:lnTo>
                <a:lnTo>
                  <a:pt x="30" y="733"/>
                </a:lnTo>
                <a:lnTo>
                  <a:pt x="33" y="753"/>
                </a:lnTo>
                <a:lnTo>
                  <a:pt x="41" y="771"/>
                </a:lnTo>
                <a:lnTo>
                  <a:pt x="54" y="787"/>
                </a:lnTo>
                <a:lnTo>
                  <a:pt x="59" y="789"/>
                </a:lnTo>
                <a:lnTo>
                  <a:pt x="62" y="791"/>
                </a:lnTo>
                <a:lnTo>
                  <a:pt x="67" y="791"/>
                </a:lnTo>
                <a:lnTo>
                  <a:pt x="70" y="789"/>
                </a:lnTo>
                <a:lnTo>
                  <a:pt x="73" y="787"/>
                </a:lnTo>
                <a:lnTo>
                  <a:pt x="77" y="786"/>
                </a:lnTo>
                <a:lnTo>
                  <a:pt x="78" y="781"/>
                </a:lnTo>
                <a:lnTo>
                  <a:pt x="80" y="776"/>
                </a:lnTo>
                <a:lnTo>
                  <a:pt x="80" y="771"/>
                </a:lnTo>
                <a:lnTo>
                  <a:pt x="78" y="766"/>
                </a:lnTo>
                <a:lnTo>
                  <a:pt x="73" y="763"/>
                </a:lnTo>
                <a:lnTo>
                  <a:pt x="64" y="750"/>
                </a:lnTo>
                <a:lnTo>
                  <a:pt x="60" y="733"/>
                </a:lnTo>
                <a:lnTo>
                  <a:pt x="62" y="725"/>
                </a:lnTo>
                <a:lnTo>
                  <a:pt x="65" y="717"/>
                </a:lnTo>
                <a:lnTo>
                  <a:pt x="70" y="709"/>
                </a:lnTo>
                <a:lnTo>
                  <a:pt x="148" y="614"/>
                </a:lnTo>
                <a:lnTo>
                  <a:pt x="150" y="609"/>
                </a:lnTo>
                <a:lnTo>
                  <a:pt x="152" y="604"/>
                </a:lnTo>
                <a:lnTo>
                  <a:pt x="152" y="599"/>
                </a:lnTo>
                <a:lnTo>
                  <a:pt x="150" y="596"/>
                </a:lnTo>
                <a:lnTo>
                  <a:pt x="147" y="591"/>
                </a:lnTo>
                <a:lnTo>
                  <a:pt x="142" y="590"/>
                </a:lnTo>
                <a:lnTo>
                  <a:pt x="137" y="588"/>
                </a:lnTo>
                <a:close/>
                <a:moveTo>
                  <a:pt x="140" y="533"/>
                </a:moveTo>
                <a:lnTo>
                  <a:pt x="171" y="573"/>
                </a:lnTo>
                <a:lnTo>
                  <a:pt x="208" y="609"/>
                </a:lnTo>
                <a:lnTo>
                  <a:pt x="249" y="639"/>
                </a:lnTo>
                <a:lnTo>
                  <a:pt x="295" y="663"/>
                </a:lnTo>
                <a:lnTo>
                  <a:pt x="178" y="800"/>
                </a:lnTo>
                <a:lnTo>
                  <a:pt x="158" y="818"/>
                </a:lnTo>
                <a:lnTo>
                  <a:pt x="135" y="830"/>
                </a:lnTo>
                <a:lnTo>
                  <a:pt x="109" y="836"/>
                </a:lnTo>
                <a:lnTo>
                  <a:pt x="83" y="835"/>
                </a:lnTo>
                <a:lnTo>
                  <a:pt x="59" y="826"/>
                </a:lnTo>
                <a:lnTo>
                  <a:pt x="36" y="812"/>
                </a:lnTo>
                <a:lnTo>
                  <a:pt x="18" y="792"/>
                </a:lnTo>
                <a:lnTo>
                  <a:pt x="5" y="769"/>
                </a:lnTo>
                <a:lnTo>
                  <a:pt x="0" y="743"/>
                </a:lnTo>
                <a:lnTo>
                  <a:pt x="2" y="717"/>
                </a:lnTo>
                <a:lnTo>
                  <a:pt x="8" y="693"/>
                </a:lnTo>
                <a:lnTo>
                  <a:pt x="23" y="670"/>
                </a:lnTo>
                <a:lnTo>
                  <a:pt x="140" y="533"/>
                </a:lnTo>
                <a:close/>
                <a:moveTo>
                  <a:pt x="451" y="168"/>
                </a:moveTo>
                <a:lnTo>
                  <a:pt x="469" y="173"/>
                </a:lnTo>
                <a:lnTo>
                  <a:pt x="480" y="186"/>
                </a:lnTo>
                <a:lnTo>
                  <a:pt x="485" y="203"/>
                </a:lnTo>
                <a:lnTo>
                  <a:pt x="485" y="288"/>
                </a:lnTo>
                <a:lnTo>
                  <a:pt x="569" y="288"/>
                </a:lnTo>
                <a:lnTo>
                  <a:pt x="587" y="293"/>
                </a:lnTo>
                <a:lnTo>
                  <a:pt x="599" y="306"/>
                </a:lnTo>
                <a:lnTo>
                  <a:pt x="604" y="322"/>
                </a:lnTo>
                <a:lnTo>
                  <a:pt x="599" y="338"/>
                </a:lnTo>
                <a:lnTo>
                  <a:pt x="587" y="351"/>
                </a:lnTo>
                <a:lnTo>
                  <a:pt x="569" y="356"/>
                </a:lnTo>
                <a:lnTo>
                  <a:pt x="485" y="356"/>
                </a:lnTo>
                <a:lnTo>
                  <a:pt x="485" y="441"/>
                </a:lnTo>
                <a:lnTo>
                  <a:pt x="480" y="459"/>
                </a:lnTo>
                <a:lnTo>
                  <a:pt x="469" y="471"/>
                </a:lnTo>
                <a:lnTo>
                  <a:pt x="451" y="475"/>
                </a:lnTo>
                <a:lnTo>
                  <a:pt x="434" y="471"/>
                </a:lnTo>
                <a:lnTo>
                  <a:pt x="421" y="459"/>
                </a:lnTo>
                <a:lnTo>
                  <a:pt x="418" y="441"/>
                </a:lnTo>
                <a:lnTo>
                  <a:pt x="418" y="356"/>
                </a:lnTo>
                <a:lnTo>
                  <a:pt x="332" y="356"/>
                </a:lnTo>
                <a:lnTo>
                  <a:pt x="316" y="351"/>
                </a:lnTo>
                <a:lnTo>
                  <a:pt x="303" y="338"/>
                </a:lnTo>
                <a:lnTo>
                  <a:pt x="299" y="322"/>
                </a:lnTo>
                <a:lnTo>
                  <a:pt x="303" y="306"/>
                </a:lnTo>
                <a:lnTo>
                  <a:pt x="316" y="293"/>
                </a:lnTo>
                <a:lnTo>
                  <a:pt x="332" y="288"/>
                </a:lnTo>
                <a:lnTo>
                  <a:pt x="418" y="288"/>
                </a:lnTo>
                <a:lnTo>
                  <a:pt x="418" y="203"/>
                </a:lnTo>
                <a:lnTo>
                  <a:pt x="421" y="186"/>
                </a:lnTo>
                <a:lnTo>
                  <a:pt x="434" y="173"/>
                </a:lnTo>
                <a:lnTo>
                  <a:pt x="451" y="168"/>
                </a:lnTo>
                <a:close/>
                <a:moveTo>
                  <a:pt x="425" y="82"/>
                </a:moveTo>
                <a:lnTo>
                  <a:pt x="382" y="90"/>
                </a:lnTo>
                <a:lnTo>
                  <a:pt x="342" y="105"/>
                </a:lnTo>
                <a:lnTo>
                  <a:pt x="306" y="126"/>
                </a:lnTo>
                <a:lnTo>
                  <a:pt x="275" y="152"/>
                </a:lnTo>
                <a:lnTo>
                  <a:pt x="247" y="185"/>
                </a:lnTo>
                <a:lnTo>
                  <a:pt x="228" y="221"/>
                </a:lnTo>
                <a:lnTo>
                  <a:pt x="213" y="260"/>
                </a:lnTo>
                <a:lnTo>
                  <a:pt x="205" y="302"/>
                </a:lnTo>
                <a:lnTo>
                  <a:pt x="205" y="345"/>
                </a:lnTo>
                <a:lnTo>
                  <a:pt x="213" y="389"/>
                </a:lnTo>
                <a:lnTo>
                  <a:pt x="228" y="428"/>
                </a:lnTo>
                <a:lnTo>
                  <a:pt x="249" y="464"/>
                </a:lnTo>
                <a:lnTo>
                  <a:pt x="275" y="497"/>
                </a:lnTo>
                <a:lnTo>
                  <a:pt x="306" y="523"/>
                </a:lnTo>
                <a:lnTo>
                  <a:pt x="342" y="544"/>
                </a:lnTo>
                <a:lnTo>
                  <a:pt x="382" y="559"/>
                </a:lnTo>
                <a:lnTo>
                  <a:pt x="423" y="567"/>
                </a:lnTo>
                <a:lnTo>
                  <a:pt x="467" y="567"/>
                </a:lnTo>
                <a:lnTo>
                  <a:pt x="509" y="559"/>
                </a:lnTo>
                <a:lnTo>
                  <a:pt x="550" y="544"/>
                </a:lnTo>
                <a:lnTo>
                  <a:pt x="586" y="523"/>
                </a:lnTo>
                <a:lnTo>
                  <a:pt x="618" y="495"/>
                </a:lnTo>
                <a:lnTo>
                  <a:pt x="644" y="464"/>
                </a:lnTo>
                <a:lnTo>
                  <a:pt x="665" y="428"/>
                </a:lnTo>
                <a:lnTo>
                  <a:pt x="680" y="389"/>
                </a:lnTo>
                <a:lnTo>
                  <a:pt x="686" y="346"/>
                </a:lnTo>
                <a:lnTo>
                  <a:pt x="686" y="302"/>
                </a:lnTo>
                <a:lnTo>
                  <a:pt x="680" y="260"/>
                </a:lnTo>
                <a:lnTo>
                  <a:pt x="665" y="221"/>
                </a:lnTo>
                <a:lnTo>
                  <a:pt x="644" y="183"/>
                </a:lnTo>
                <a:lnTo>
                  <a:pt x="617" y="152"/>
                </a:lnTo>
                <a:lnTo>
                  <a:pt x="586" y="126"/>
                </a:lnTo>
                <a:lnTo>
                  <a:pt x="550" y="105"/>
                </a:lnTo>
                <a:lnTo>
                  <a:pt x="511" y="90"/>
                </a:lnTo>
                <a:lnTo>
                  <a:pt x="469" y="82"/>
                </a:lnTo>
                <a:lnTo>
                  <a:pt x="425" y="82"/>
                </a:lnTo>
                <a:close/>
                <a:moveTo>
                  <a:pt x="470" y="0"/>
                </a:moveTo>
                <a:lnTo>
                  <a:pt x="522" y="8"/>
                </a:lnTo>
                <a:lnTo>
                  <a:pt x="569" y="23"/>
                </a:lnTo>
                <a:lnTo>
                  <a:pt x="613" y="46"/>
                </a:lnTo>
                <a:lnTo>
                  <a:pt x="654" y="75"/>
                </a:lnTo>
                <a:lnTo>
                  <a:pt x="690" y="110"/>
                </a:lnTo>
                <a:lnTo>
                  <a:pt x="721" y="150"/>
                </a:lnTo>
                <a:lnTo>
                  <a:pt x="743" y="195"/>
                </a:lnTo>
                <a:lnTo>
                  <a:pt x="760" y="244"/>
                </a:lnTo>
                <a:lnTo>
                  <a:pt x="769" y="296"/>
                </a:lnTo>
                <a:lnTo>
                  <a:pt x="769" y="348"/>
                </a:lnTo>
                <a:lnTo>
                  <a:pt x="763" y="399"/>
                </a:lnTo>
                <a:lnTo>
                  <a:pt x="747" y="446"/>
                </a:lnTo>
                <a:lnTo>
                  <a:pt x="724" y="492"/>
                </a:lnTo>
                <a:lnTo>
                  <a:pt x="695" y="534"/>
                </a:lnTo>
                <a:lnTo>
                  <a:pt x="659" y="570"/>
                </a:lnTo>
                <a:lnTo>
                  <a:pt x="618" y="601"/>
                </a:lnTo>
                <a:lnTo>
                  <a:pt x="573" y="624"/>
                </a:lnTo>
                <a:lnTo>
                  <a:pt x="525" y="640"/>
                </a:lnTo>
                <a:lnTo>
                  <a:pt x="475" y="648"/>
                </a:lnTo>
                <a:lnTo>
                  <a:pt x="421" y="648"/>
                </a:lnTo>
                <a:lnTo>
                  <a:pt x="371" y="642"/>
                </a:lnTo>
                <a:lnTo>
                  <a:pt x="322" y="626"/>
                </a:lnTo>
                <a:lnTo>
                  <a:pt x="278" y="603"/>
                </a:lnTo>
                <a:lnTo>
                  <a:pt x="238" y="573"/>
                </a:lnTo>
                <a:lnTo>
                  <a:pt x="202" y="539"/>
                </a:lnTo>
                <a:lnTo>
                  <a:pt x="173" y="498"/>
                </a:lnTo>
                <a:lnTo>
                  <a:pt x="148" y="454"/>
                </a:lnTo>
                <a:lnTo>
                  <a:pt x="132" y="405"/>
                </a:lnTo>
                <a:lnTo>
                  <a:pt x="124" y="353"/>
                </a:lnTo>
                <a:lnTo>
                  <a:pt x="122" y="301"/>
                </a:lnTo>
                <a:lnTo>
                  <a:pt x="130" y="252"/>
                </a:lnTo>
                <a:lnTo>
                  <a:pt x="145" y="203"/>
                </a:lnTo>
                <a:lnTo>
                  <a:pt x="168" y="157"/>
                </a:lnTo>
                <a:lnTo>
                  <a:pt x="199" y="115"/>
                </a:lnTo>
                <a:lnTo>
                  <a:pt x="234" y="79"/>
                </a:lnTo>
                <a:lnTo>
                  <a:pt x="275" y="48"/>
                </a:lnTo>
                <a:lnTo>
                  <a:pt x="319" y="25"/>
                </a:lnTo>
                <a:lnTo>
                  <a:pt x="368" y="8"/>
                </a:lnTo>
                <a:lnTo>
                  <a:pt x="418" y="0"/>
                </a:lnTo>
                <a:lnTo>
                  <a:pt x="47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600" dirty="0">
              <a:solidFill>
                <a:srgbClr val="FFFF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22170" y="1717675"/>
            <a:ext cx="1489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110740" y="3310890"/>
            <a:ext cx="236093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并选择只保留文字。您的内容打在这里，或者通过复制您的文本后，在此框</a:t>
            </a:r>
            <a:endParaRPr lang="zh-CN" altLang="en-US" sz="9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02485" y="2796540"/>
            <a:ext cx="1489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85975" y="4312285"/>
            <a:ext cx="236093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并选择只保留文字。您的内容打在这里，或者通过复制您的文本后，在此框</a:t>
            </a:r>
            <a:endParaRPr lang="zh-CN" altLang="en-US" sz="9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072640" y="5377815"/>
            <a:ext cx="236093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并选择只保留文字。您的内容打在这里，或者通过复制您的文本后，在此框</a:t>
            </a:r>
            <a:endParaRPr lang="zh-CN" altLang="en-US" sz="9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77720" y="3797935"/>
            <a:ext cx="1489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pic>
        <p:nvPicPr>
          <p:cNvPr id="5" name="图片 4" descr="759821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853940" y="1939925"/>
            <a:ext cx="6245860" cy="39427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89150" y="4897755"/>
            <a:ext cx="1489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产品概述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Overview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03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pic>
        <p:nvPicPr>
          <p:cNvPr id="4" name="图片 3" descr="774181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125085" y="0"/>
            <a:ext cx="7079615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41070" y="2378075"/>
            <a:ext cx="348297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5990" y="1822450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请输入您的文本标题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8530" y="4307840"/>
            <a:ext cx="3601720" cy="154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  <a:p>
            <a:pPr marL="0" lvl="0" indent="0" algn="l">
              <a:lnSpc>
                <a:spcPct val="150000"/>
              </a:lnSpc>
              <a:buNone/>
            </a:pP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3450" y="3772535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0800000">
            <a:off x="57277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7885" y="2443480"/>
            <a:ext cx="38512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应用场景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21700" y="4190365"/>
            <a:ext cx="21531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04</a:t>
            </a:r>
            <a:endParaRPr lang="en-US" altLang="zh-CN" sz="13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9630" y="3321050"/>
            <a:ext cx="3912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cap="all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Application Scenario</a:t>
            </a:r>
            <a:endParaRPr lang="zh-CN" altLang="en-US" sz="2400" cap="all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0015" y="767080"/>
            <a:ext cx="46513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sz="54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7940" y="1344295"/>
            <a:ext cx="235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40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7290435" y="3945890"/>
            <a:ext cx="3620135" cy="0"/>
          </a:xfrm>
          <a:prstGeom prst="line">
            <a:avLst/>
          </a:prstGeom>
          <a:ln>
            <a:gradFill>
              <a:gsLst>
                <a:gs pos="0">
                  <a:srgbClr val="FFFF00"/>
                </a:gs>
                <a:gs pos="100000">
                  <a:srgbClr val="0ACCC4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应用场景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2358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Application Scenario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04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 descr="772606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35990" y="1675765"/>
            <a:ext cx="6242050" cy="38620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32305" y="3789680"/>
            <a:ext cx="9228455" cy="2275205"/>
          </a:xfrm>
          <a:prstGeom prst="rect">
            <a:avLst/>
          </a:prstGeom>
          <a:solidFill>
            <a:srgbClr val="206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aphicFrame>
        <p:nvGraphicFramePr>
          <p:cNvPr id="4" name="图表 3" descr="7b0a202020202263686172745265734964223a2022383733373033220a7d0a"/>
          <p:cNvGraphicFramePr/>
          <p:nvPr/>
        </p:nvGraphicFramePr>
        <p:xfrm>
          <a:off x="2150745" y="3917950"/>
          <a:ext cx="10732135" cy="1852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421245" y="1991360"/>
            <a:ext cx="3728085" cy="154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并选择只保留文字。您的内容打在这里，或者通过复制您的文本后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99020" y="1410970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应用场景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2358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Application Scenario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04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 descr="759821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53465" y="1757045"/>
            <a:ext cx="2691130" cy="2691130"/>
          </a:xfrm>
          <a:prstGeom prst="ellipse">
            <a:avLst/>
          </a:prstGeom>
        </p:spPr>
      </p:pic>
      <p:pic>
        <p:nvPicPr>
          <p:cNvPr id="4" name="图片 3" descr="772606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23130" y="1776095"/>
            <a:ext cx="2667635" cy="2667635"/>
          </a:xfrm>
          <a:prstGeom prst="ellipse">
            <a:avLst/>
          </a:prstGeom>
        </p:spPr>
      </p:pic>
      <p:pic>
        <p:nvPicPr>
          <p:cNvPr id="5" name="图片 4" descr="759916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359775" y="1746885"/>
            <a:ext cx="2701925" cy="2701925"/>
          </a:xfrm>
          <a:prstGeom prst="ellipse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972820" y="5050790"/>
            <a:ext cx="27171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77265" y="4498340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8545" y="5055870"/>
            <a:ext cx="27171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2990" y="4503420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21395" y="5031740"/>
            <a:ext cx="27171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5840" y="4479290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应用场景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2358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Application Scenario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04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 descr="75982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18710" y="1894840"/>
            <a:ext cx="6242050" cy="3511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96010" y="4144645"/>
            <a:ext cx="10064750" cy="1900555"/>
          </a:xfrm>
          <a:prstGeom prst="rect">
            <a:avLst/>
          </a:prstGeom>
          <a:solidFill>
            <a:srgbClr val="206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4" name="图片 3" descr="759916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84300" y="3669665"/>
            <a:ext cx="3181985" cy="21209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911090" y="4935855"/>
            <a:ext cx="59207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88865" y="4406900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请输入您的文本标题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01090" y="2345690"/>
            <a:ext cx="3261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6010" y="179006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 rot="10800000">
            <a:off x="59182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537065" y="2581275"/>
            <a:ext cx="1616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产品功能</a:t>
            </a:r>
            <a:endParaRPr lang="zh-CN" altLang="en-US" sz="2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98965" y="3377565"/>
            <a:ext cx="1654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产品优势</a:t>
            </a:r>
            <a:endParaRPr lang="zh-CN" altLang="en-US" sz="2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54415" y="2449830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01</a:t>
            </a:r>
            <a:endParaRPr lang="en-US" altLang="zh-CN" sz="5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29650" y="325056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5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536430" y="4213225"/>
            <a:ext cx="1712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产品概述</a:t>
            </a:r>
            <a:endParaRPr lang="zh-CN" altLang="en-US" sz="2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36000" y="4064000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03</a:t>
            </a:r>
            <a:endParaRPr lang="en-US" altLang="zh-CN" sz="5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505315" y="4991100"/>
            <a:ext cx="18783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应用场景</a:t>
            </a:r>
            <a:endParaRPr lang="zh-CN" altLang="en-US" sz="2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615680" y="485838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04</a:t>
            </a:r>
            <a:endParaRPr lang="en-US" altLang="zh-CN" sz="5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543415" y="2979420"/>
            <a:ext cx="1577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000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Features</a:t>
            </a:r>
            <a:endParaRPr lang="zh-CN" altLang="en-US" sz="1000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535795" y="4607560"/>
            <a:ext cx="1579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000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Overview</a:t>
            </a:r>
            <a:endParaRPr sz="1000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16110" y="3796030"/>
            <a:ext cx="16059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00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900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16745" y="5392420"/>
            <a:ext cx="1604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900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Application Scenario</a:t>
            </a:r>
            <a:endParaRPr lang="zh-CN" altLang="en-US" sz="900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80100" y="1370330"/>
            <a:ext cx="5280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  <a:sym typeface="Arial" panose="020B0604020202020204"/>
              </a:rPr>
              <a:t>CONTENTS </a:t>
            </a:r>
            <a:endParaRPr lang="zh-CN" altLang="en-US" sz="6600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latin typeface="优设标题黑" panose="00000500000000000000" pitchFamily="2" charset="-122"/>
              <a:ea typeface="优设标题黑" panose="00000500000000000000" pitchFamily="2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45905" y="596265"/>
            <a:ext cx="18838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  <a:sym typeface="Arial" panose="020B0604020202020204"/>
              </a:rPr>
              <a:t>目录</a:t>
            </a:r>
            <a:endParaRPr lang="zh-CN" altLang="en-US" sz="7200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latin typeface="优设标题黑" panose="00000500000000000000" pitchFamily="2" charset="-122"/>
              <a:ea typeface="优设标题黑" panose="00000500000000000000" pitchFamily="2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70040" y="6073775"/>
            <a:ext cx="44450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productlaunch 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 rot="10800000">
            <a:off x="59182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70290" y="5494655"/>
            <a:ext cx="1239520" cy="311785"/>
          </a:xfrm>
          <a:prstGeom prst="rect">
            <a:avLst/>
          </a:prstGeom>
          <a:noFill/>
          <a:ln>
            <a:solidFill>
              <a:srgbClr val="0AC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28710" y="5529580"/>
            <a:ext cx="119761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汇报人：</a:t>
            </a:r>
            <a:r>
              <a:rPr 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XXXXXX</a:t>
            </a:r>
            <a:endParaRPr lang="en-US" sz="10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715" y="5494655"/>
            <a:ext cx="1239520" cy="311785"/>
          </a:xfrm>
          <a:prstGeom prst="rect">
            <a:avLst/>
          </a:prstGeom>
          <a:noFill/>
          <a:ln>
            <a:solidFill>
              <a:srgbClr val="0AC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56190" y="5525770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20XX</a:t>
            </a:r>
            <a:r>
              <a:rPr lang="en-US" altLang="zh-CN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 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-</a:t>
            </a:r>
            <a:r>
              <a:rPr lang="en-US" altLang="zh-CN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 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1月1日</a:t>
            </a:r>
            <a:endParaRPr lang="zh-CN" altLang="en-US" sz="10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52224" y="2508614"/>
            <a:ext cx="3934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9600" b="1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</a:t>
            </a:r>
            <a:endParaRPr lang="zh-CN" altLang="en-US" sz="9600" b="1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51039" y="1472842"/>
            <a:ext cx="4603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9600" b="1" cap="all" dirty="0">
                <a:solidFill>
                  <a:schemeClr val="bg1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thank</a:t>
            </a:r>
            <a:endParaRPr lang="zh-CN" altLang="en-US" sz="9600" b="1" cap="all" dirty="0">
              <a:solidFill>
                <a:schemeClr val="bg1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72350" y="3917950"/>
            <a:ext cx="3727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000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  <a:sym typeface="Arial" panose="020B0604020202020204"/>
              </a:rPr>
              <a:t>感谢您观看</a:t>
            </a:r>
            <a:endParaRPr lang="zh-CN" altLang="en-US" sz="6000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latin typeface="优设标题黑" panose="00000500000000000000" pitchFamily="2" charset="-122"/>
              <a:ea typeface="优设标题黑" panose="00000500000000000000" pitchFamily="2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0800000">
            <a:off x="57277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7885" y="2443480"/>
            <a:ext cx="38512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方正正大黑简体" pitchFamily="2" charset="-122"/>
                <a:ea typeface="方正正大黑简体" pitchFamily="2" charset="-122"/>
              </a:defRPr>
            </a:lvl1pPr>
          </a:lstStyle>
          <a:p>
            <a:r>
              <a:rPr lang="zh-CN" altLang="en-US" dirty="0">
                <a:latin typeface="优设标题黑" panose="00000500000000000000" pitchFamily="2" charset="-122"/>
                <a:ea typeface="优设标题黑" panose="00000500000000000000" pitchFamily="2" charset="-122"/>
                <a:sym typeface="Arial" panose="020B0604020202020204"/>
              </a:rPr>
              <a:t>产品功能</a:t>
            </a:r>
            <a:endParaRPr lang="zh-CN" altLang="en-US" dirty="0">
              <a:latin typeface="优设标题黑" panose="00000500000000000000" pitchFamily="2" charset="-122"/>
              <a:ea typeface="优设标题黑" panose="00000500000000000000" pitchFamily="2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12250" y="4190365"/>
            <a:ext cx="21531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01</a:t>
            </a:r>
            <a:endParaRPr lang="en-US" altLang="zh-CN" sz="13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9630" y="3321050"/>
            <a:ext cx="3729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cap="all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Features</a:t>
            </a:r>
            <a:endParaRPr lang="zh-CN" altLang="en-US" sz="2400" cap="all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0015" y="767080"/>
            <a:ext cx="46513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sz="54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7940" y="1344295"/>
            <a:ext cx="235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40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7290435" y="3945890"/>
            <a:ext cx="3620135" cy="0"/>
          </a:xfrm>
          <a:prstGeom prst="line">
            <a:avLst/>
          </a:prstGeom>
          <a:ln>
            <a:gradFill>
              <a:gsLst>
                <a:gs pos="0">
                  <a:srgbClr val="FFFF00"/>
                </a:gs>
                <a:gs pos="100000">
                  <a:srgbClr val="0ACCC4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23" name="图片 22" descr="75982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7265" y="1672590"/>
            <a:ext cx="7846060" cy="44138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5608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产品功能</a:t>
            </a:r>
            <a:endParaRPr lang="zh-CN" altLang="en-US" sz="22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227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Features</a:t>
            </a:r>
            <a:endParaRPr lang="zh-CN" altLang="en-US" sz="12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01</a:t>
            </a:r>
            <a:endParaRPr lang="en-US" altLang="zh-CN" sz="48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5" name="TextBox 2"/>
          <p:cNvSpPr/>
          <p:nvPr>
            <p:custDataLst>
              <p:tags r:id="rId3"/>
            </p:custDataLst>
          </p:nvPr>
        </p:nvSpPr>
        <p:spPr>
          <a:xfrm>
            <a:off x="7029450" y="1676400"/>
            <a:ext cx="4092575" cy="4432300"/>
          </a:xfrm>
          <a:prstGeom prst="rect">
            <a:avLst/>
          </a:prstGeom>
          <a:solidFill>
            <a:srgbClr val="20606D"/>
          </a:solidFill>
          <a:ln w="9525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/>
            <a:endParaRPr lang="zh-CN" altLang="en-US" sz="1800" dirty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45045" y="2291715"/>
            <a:ext cx="32271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85%</a:t>
            </a:r>
            <a:endParaRPr lang="en-US" altLang="zh-CN" sz="11500" dirty="0">
              <a:solidFill>
                <a:srgbClr val="FFFF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35215" y="4345305"/>
            <a:ext cx="33140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30135" y="3814445"/>
            <a:ext cx="211582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5608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产品功能</a:t>
            </a:r>
            <a:endParaRPr lang="zh-CN" altLang="en-US" sz="22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227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Features</a:t>
            </a:r>
            <a:endParaRPr lang="zh-CN" altLang="en-US" sz="12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01</a:t>
            </a:r>
            <a:endParaRPr lang="en-US" altLang="zh-CN" sz="48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073619" y="1996242"/>
            <a:ext cx="2783399" cy="3831986"/>
            <a:chOff x="1073619" y="1703507"/>
            <a:chExt cx="2783399" cy="3831986"/>
          </a:xfrm>
        </p:grpSpPr>
        <p:sp>
          <p:nvSpPr>
            <p:cNvPr id="3" name="Rounded Rectangle 22"/>
            <p:cNvSpPr/>
            <p:nvPr/>
          </p:nvSpPr>
          <p:spPr>
            <a:xfrm>
              <a:off x="1073619" y="1703507"/>
              <a:ext cx="2783399" cy="3831986"/>
            </a:xfrm>
            <a:prstGeom prst="rect">
              <a:avLst/>
            </a:prstGeom>
            <a:solidFill>
              <a:srgbClr val="20606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dist="381000" dir="5400000" sx="80000" sy="80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8" name="Freeform 27"/>
            <p:cNvSpPr/>
            <p:nvPr/>
          </p:nvSpPr>
          <p:spPr>
            <a:xfrm>
              <a:off x="1073619" y="4896829"/>
              <a:ext cx="2783399" cy="638664"/>
            </a:xfrm>
            <a:prstGeom prst="rect">
              <a:avLst/>
            </a:prstGeom>
            <a:solidFill>
              <a:srgbClr val="3B8A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91054" y="1832512"/>
              <a:ext cx="910428" cy="910428"/>
              <a:chOff x="3828808" y="605315"/>
              <a:chExt cx="910428" cy="910428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828808" y="605315"/>
                <a:ext cx="910428" cy="910428"/>
              </a:xfrm>
              <a:prstGeom prst="ellipse">
                <a:avLst/>
              </a:prstGeom>
              <a:solidFill>
                <a:srgbClr val="153E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38" name="Freeform 73"/>
              <p:cNvSpPr>
                <a:spLocks noEditPoints="1"/>
              </p:cNvSpPr>
              <p:nvPr/>
            </p:nvSpPr>
            <p:spPr bwMode="auto">
              <a:xfrm>
                <a:off x="4004539" y="781046"/>
                <a:ext cx="558966" cy="558966"/>
              </a:xfrm>
              <a:custGeom>
                <a:avLst/>
                <a:gdLst>
                  <a:gd name="T0" fmla="*/ 24 w 176"/>
                  <a:gd name="T1" fmla="*/ 60 h 176"/>
                  <a:gd name="T2" fmla="*/ 48 w 176"/>
                  <a:gd name="T3" fmla="*/ 60 h 176"/>
                  <a:gd name="T4" fmla="*/ 36 w 176"/>
                  <a:gd name="T5" fmla="*/ 64 h 176"/>
                  <a:gd name="T6" fmla="*/ 36 w 176"/>
                  <a:gd name="T7" fmla="*/ 56 h 176"/>
                  <a:gd name="T8" fmla="*/ 36 w 176"/>
                  <a:gd name="T9" fmla="*/ 64 h 176"/>
                  <a:gd name="T10" fmla="*/ 87 w 176"/>
                  <a:gd name="T11" fmla="*/ 111 h 176"/>
                  <a:gd name="T12" fmla="*/ 96 w 176"/>
                  <a:gd name="T13" fmla="*/ 100 h 176"/>
                  <a:gd name="T14" fmla="*/ 89 w 176"/>
                  <a:gd name="T15" fmla="*/ 97 h 176"/>
                  <a:gd name="T16" fmla="*/ 80 w 176"/>
                  <a:gd name="T17" fmla="*/ 108 h 176"/>
                  <a:gd name="T18" fmla="*/ 175 w 176"/>
                  <a:gd name="T19" fmla="*/ 81 h 176"/>
                  <a:gd name="T20" fmla="*/ 92 w 176"/>
                  <a:gd name="T21" fmla="*/ 0 h 176"/>
                  <a:gd name="T22" fmla="*/ 24 w 176"/>
                  <a:gd name="T23" fmla="*/ 12 h 176"/>
                  <a:gd name="T24" fmla="*/ 32 w 176"/>
                  <a:gd name="T25" fmla="*/ 12 h 176"/>
                  <a:gd name="T26" fmla="*/ 90 w 176"/>
                  <a:gd name="T27" fmla="*/ 8 h 176"/>
                  <a:gd name="T28" fmla="*/ 157 w 176"/>
                  <a:gd name="T29" fmla="*/ 93 h 176"/>
                  <a:gd name="T30" fmla="*/ 160 w 176"/>
                  <a:gd name="T31" fmla="*/ 100 h 176"/>
                  <a:gd name="T32" fmla="*/ 175 w 176"/>
                  <a:gd name="T33" fmla="*/ 87 h 176"/>
                  <a:gd name="T34" fmla="*/ 175 w 176"/>
                  <a:gd name="T35" fmla="*/ 81 h 176"/>
                  <a:gd name="T36" fmla="*/ 68 w 176"/>
                  <a:gd name="T37" fmla="*/ 128 h 176"/>
                  <a:gd name="T38" fmla="*/ 75 w 176"/>
                  <a:gd name="T39" fmla="*/ 123 h 176"/>
                  <a:gd name="T40" fmla="*/ 72 w 176"/>
                  <a:gd name="T41" fmla="*/ 116 h 176"/>
                  <a:gd name="T42" fmla="*/ 65 w 176"/>
                  <a:gd name="T43" fmla="*/ 121 h 176"/>
                  <a:gd name="T44" fmla="*/ 71 w 176"/>
                  <a:gd name="T45" fmla="*/ 25 h 176"/>
                  <a:gd name="T46" fmla="*/ 12 w 176"/>
                  <a:gd name="T47" fmla="*/ 24 h 176"/>
                  <a:gd name="T48" fmla="*/ 0 w 176"/>
                  <a:gd name="T49" fmla="*/ 92 h 176"/>
                  <a:gd name="T50" fmla="*/ 81 w 176"/>
                  <a:gd name="T51" fmla="*/ 175 h 176"/>
                  <a:gd name="T52" fmla="*/ 87 w 176"/>
                  <a:gd name="T53" fmla="*/ 175 h 176"/>
                  <a:gd name="T54" fmla="*/ 152 w 176"/>
                  <a:gd name="T55" fmla="*/ 108 h 176"/>
                  <a:gd name="T56" fmla="*/ 71 w 176"/>
                  <a:gd name="T57" fmla="*/ 25 h 176"/>
                  <a:gd name="T58" fmla="*/ 8 w 176"/>
                  <a:gd name="T59" fmla="*/ 90 h 176"/>
                  <a:gd name="T60" fmla="*/ 12 w 176"/>
                  <a:gd name="T61" fmla="*/ 32 h 176"/>
                  <a:gd name="T62" fmla="*/ 142 w 176"/>
                  <a:gd name="T63" fmla="*/ 108 h 176"/>
                  <a:gd name="T64" fmla="*/ 84 w 176"/>
                  <a:gd name="T65" fmla="*/ 144 h 176"/>
                  <a:gd name="T66" fmla="*/ 103 w 176"/>
                  <a:gd name="T67" fmla="*/ 127 h 176"/>
                  <a:gd name="T68" fmla="*/ 100 w 176"/>
                  <a:gd name="T69" fmla="*/ 120 h 176"/>
                  <a:gd name="T70" fmla="*/ 81 w 176"/>
                  <a:gd name="T71" fmla="*/ 137 h 176"/>
                  <a:gd name="T72" fmla="*/ 84 w 176"/>
                  <a:gd name="T73" fmla="*/ 14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176">
                    <a:moveTo>
                      <a:pt x="36" y="48"/>
                    </a:moveTo>
                    <a:cubicBezTo>
                      <a:pt x="29" y="48"/>
                      <a:pt x="24" y="53"/>
                      <a:pt x="24" y="60"/>
                    </a:cubicBezTo>
                    <a:cubicBezTo>
                      <a:pt x="24" y="67"/>
                      <a:pt x="29" y="72"/>
                      <a:pt x="36" y="72"/>
                    </a:cubicBezTo>
                    <a:cubicBezTo>
                      <a:pt x="43" y="72"/>
                      <a:pt x="48" y="67"/>
                      <a:pt x="48" y="60"/>
                    </a:cubicBezTo>
                    <a:cubicBezTo>
                      <a:pt x="48" y="53"/>
                      <a:pt x="43" y="48"/>
                      <a:pt x="36" y="48"/>
                    </a:cubicBezTo>
                    <a:moveTo>
                      <a:pt x="36" y="64"/>
                    </a:moveTo>
                    <a:cubicBezTo>
                      <a:pt x="34" y="64"/>
                      <a:pt x="32" y="62"/>
                      <a:pt x="32" y="60"/>
                    </a:cubicBezTo>
                    <a:cubicBezTo>
                      <a:pt x="32" y="58"/>
                      <a:pt x="34" y="56"/>
                      <a:pt x="36" y="56"/>
                    </a:cubicBezTo>
                    <a:cubicBezTo>
                      <a:pt x="38" y="56"/>
                      <a:pt x="40" y="58"/>
                      <a:pt x="40" y="60"/>
                    </a:cubicBezTo>
                    <a:cubicBezTo>
                      <a:pt x="40" y="62"/>
                      <a:pt x="38" y="64"/>
                      <a:pt x="36" y="64"/>
                    </a:cubicBezTo>
                    <a:moveTo>
                      <a:pt x="84" y="112"/>
                    </a:moveTo>
                    <a:cubicBezTo>
                      <a:pt x="85" y="112"/>
                      <a:pt x="86" y="112"/>
                      <a:pt x="87" y="111"/>
                    </a:cubicBezTo>
                    <a:cubicBezTo>
                      <a:pt x="95" y="103"/>
                      <a:pt x="95" y="103"/>
                      <a:pt x="95" y="103"/>
                    </a:cubicBezTo>
                    <a:cubicBezTo>
                      <a:pt x="96" y="102"/>
                      <a:pt x="96" y="101"/>
                      <a:pt x="96" y="100"/>
                    </a:cubicBezTo>
                    <a:cubicBezTo>
                      <a:pt x="96" y="98"/>
                      <a:pt x="94" y="96"/>
                      <a:pt x="92" y="96"/>
                    </a:cubicBezTo>
                    <a:cubicBezTo>
                      <a:pt x="91" y="96"/>
                      <a:pt x="90" y="96"/>
                      <a:pt x="89" y="97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6"/>
                      <a:pt x="80" y="107"/>
                      <a:pt x="80" y="108"/>
                    </a:cubicBezTo>
                    <a:cubicBezTo>
                      <a:pt x="80" y="110"/>
                      <a:pt x="82" y="112"/>
                      <a:pt x="84" y="112"/>
                    </a:cubicBezTo>
                    <a:moveTo>
                      <a:pt x="175" y="81"/>
                    </a:moveTo>
                    <a:cubicBezTo>
                      <a:pt x="95" y="1"/>
                      <a:pt x="95" y="1"/>
                      <a:pt x="95" y="1"/>
                    </a:cubicBezTo>
                    <a:cubicBezTo>
                      <a:pt x="94" y="0"/>
                      <a:pt x="93" y="0"/>
                      <a:pt x="9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24" y="14"/>
                      <a:pt x="26" y="16"/>
                      <a:pt x="28" y="16"/>
                    </a:cubicBezTo>
                    <a:cubicBezTo>
                      <a:pt x="30" y="16"/>
                      <a:pt x="32" y="14"/>
                      <a:pt x="32" y="12"/>
                    </a:cubicBezTo>
                    <a:cubicBezTo>
                      <a:pt x="32" y="10"/>
                      <a:pt x="34" y="8"/>
                      <a:pt x="3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166" y="84"/>
                      <a:pt x="166" y="84"/>
                      <a:pt x="166" y="84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6" y="94"/>
                      <a:pt x="156" y="95"/>
                      <a:pt x="156" y="96"/>
                    </a:cubicBezTo>
                    <a:cubicBezTo>
                      <a:pt x="156" y="98"/>
                      <a:pt x="158" y="100"/>
                      <a:pt x="160" y="100"/>
                    </a:cubicBezTo>
                    <a:cubicBezTo>
                      <a:pt x="161" y="100"/>
                      <a:pt x="162" y="100"/>
                      <a:pt x="163" y="99"/>
                    </a:cubicBezTo>
                    <a:cubicBezTo>
                      <a:pt x="175" y="87"/>
                      <a:pt x="175" y="87"/>
                      <a:pt x="175" y="87"/>
                    </a:cubicBezTo>
                    <a:cubicBezTo>
                      <a:pt x="176" y="86"/>
                      <a:pt x="176" y="85"/>
                      <a:pt x="176" y="84"/>
                    </a:cubicBezTo>
                    <a:cubicBezTo>
                      <a:pt x="176" y="83"/>
                      <a:pt x="176" y="82"/>
                      <a:pt x="175" y="81"/>
                    </a:cubicBezTo>
                    <a:moveTo>
                      <a:pt x="64" y="124"/>
                    </a:moveTo>
                    <a:cubicBezTo>
                      <a:pt x="64" y="126"/>
                      <a:pt x="66" y="128"/>
                      <a:pt x="68" y="128"/>
                    </a:cubicBezTo>
                    <a:cubicBezTo>
                      <a:pt x="69" y="128"/>
                      <a:pt x="70" y="128"/>
                      <a:pt x="71" y="127"/>
                    </a:cubicBezTo>
                    <a:cubicBezTo>
                      <a:pt x="75" y="123"/>
                      <a:pt x="75" y="123"/>
                      <a:pt x="75" y="123"/>
                    </a:cubicBezTo>
                    <a:cubicBezTo>
                      <a:pt x="76" y="122"/>
                      <a:pt x="76" y="121"/>
                      <a:pt x="76" y="120"/>
                    </a:cubicBezTo>
                    <a:cubicBezTo>
                      <a:pt x="76" y="118"/>
                      <a:pt x="74" y="116"/>
                      <a:pt x="72" y="116"/>
                    </a:cubicBezTo>
                    <a:cubicBezTo>
                      <a:pt x="71" y="116"/>
                      <a:pt x="70" y="116"/>
                      <a:pt x="69" y="117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4" y="122"/>
                      <a:pt x="64" y="123"/>
                      <a:pt x="64" y="124"/>
                    </a:cubicBezTo>
                    <a:moveTo>
                      <a:pt x="71" y="25"/>
                    </a:moveTo>
                    <a:cubicBezTo>
                      <a:pt x="70" y="24"/>
                      <a:pt x="69" y="24"/>
                      <a:pt x="68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29"/>
                      <a:pt x="0" y="3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4"/>
                      <a:pt x="1" y="95"/>
                    </a:cubicBezTo>
                    <a:cubicBezTo>
                      <a:pt x="81" y="175"/>
                      <a:pt x="81" y="175"/>
                      <a:pt x="81" y="175"/>
                    </a:cubicBezTo>
                    <a:cubicBezTo>
                      <a:pt x="82" y="176"/>
                      <a:pt x="83" y="176"/>
                      <a:pt x="84" y="176"/>
                    </a:cubicBezTo>
                    <a:cubicBezTo>
                      <a:pt x="85" y="176"/>
                      <a:pt x="86" y="176"/>
                      <a:pt x="87" y="175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2" y="110"/>
                      <a:pt x="152" y="109"/>
                      <a:pt x="152" y="108"/>
                    </a:cubicBezTo>
                    <a:cubicBezTo>
                      <a:pt x="152" y="107"/>
                      <a:pt x="152" y="106"/>
                      <a:pt x="151" y="105"/>
                    </a:cubicBezTo>
                    <a:lnTo>
                      <a:pt x="71" y="25"/>
                    </a:lnTo>
                    <a:close/>
                    <a:moveTo>
                      <a:pt x="84" y="166"/>
                    </a:moveTo>
                    <a:cubicBezTo>
                      <a:pt x="8" y="90"/>
                      <a:pt x="8" y="90"/>
                      <a:pt x="8" y="90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10" y="32"/>
                      <a:pt x="12" y="32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142" y="108"/>
                      <a:pt x="142" y="108"/>
                      <a:pt x="142" y="108"/>
                    </a:cubicBezTo>
                    <a:lnTo>
                      <a:pt x="84" y="166"/>
                    </a:lnTo>
                    <a:close/>
                    <a:moveTo>
                      <a:pt x="84" y="144"/>
                    </a:moveTo>
                    <a:cubicBezTo>
                      <a:pt x="85" y="144"/>
                      <a:pt x="86" y="144"/>
                      <a:pt x="87" y="143"/>
                    </a:cubicBezTo>
                    <a:cubicBezTo>
                      <a:pt x="103" y="127"/>
                      <a:pt x="103" y="127"/>
                      <a:pt x="103" y="127"/>
                    </a:cubicBezTo>
                    <a:cubicBezTo>
                      <a:pt x="104" y="126"/>
                      <a:pt x="104" y="125"/>
                      <a:pt x="104" y="124"/>
                    </a:cubicBezTo>
                    <a:cubicBezTo>
                      <a:pt x="104" y="122"/>
                      <a:pt x="102" y="120"/>
                      <a:pt x="100" y="120"/>
                    </a:cubicBezTo>
                    <a:cubicBezTo>
                      <a:pt x="99" y="120"/>
                      <a:pt x="98" y="120"/>
                      <a:pt x="97" y="121"/>
                    </a:cubicBezTo>
                    <a:cubicBezTo>
                      <a:pt x="81" y="137"/>
                      <a:pt x="81" y="137"/>
                      <a:pt x="81" y="137"/>
                    </a:cubicBezTo>
                    <a:cubicBezTo>
                      <a:pt x="80" y="138"/>
                      <a:pt x="80" y="139"/>
                      <a:pt x="80" y="140"/>
                    </a:cubicBezTo>
                    <a:cubicBezTo>
                      <a:pt x="80" y="142"/>
                      <a:pt x="82" y="144"/>
                      <a:pt x="84" y="14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uk-UA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71C3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704301" y="1995607"/>
            <a:ext cx="2783399" cy="3831986"/>
            <a:chOff x="4704301" y="1703507"/>
            <a:chExt cx="2783399" cy="3831986"/>
          </a:xfrm>
        </p:grpSpPr>
        <p:sp>
          <p:nvSpPr>
            <p:cNvPr id="21" name="Rounded Rectangle 31"/>
            <p:cNvSpPr/>
            <p:nvPr/>
          </p:nvSpPr>
          <p:spPr>
            <a:xfrm>
              <a:off x="4704301" y="1703507"/>
              <a:ext cx="2783399" cy="3831986"/>
            </a:xfrm>
            <a:prstGeom prst="rect">
              <a:avLst/>
            </a:prstGeom>
            <a:solidFill>
              <a:srgbClr val="20606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dist="381000" dir="5400000" sx="80000" sy="80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 defTabSz="914400"/>
              <a:endParaRPr lang="uk-UA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2" name="Freeform 32"/>
            <p:cNvSpPr/>
            <p:nvPr/>
          </p:nvSpPr>
          <p:spPr>
            <a:xfrm>
              <a:off x="4704301" y="4896829"/>
              <a:ext cx="2783399" cy="638664"/>
            </a:xfrm>
            <a:prstGeom prst="rect">
              <a:avLst/>
            </a:prstGeom>
            <a:solidFill>
              <a:srgbClr val="3B8A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647631" y="1832512"/>
              <a:ext cx="910428" cy="910428"/>
              <a:chOff x="5674387" y="534724"/>
              <a:chExt cx="910428" cy="910428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5674387" y="534724"/>
                <a:ext cx="910428" cy="910428"/>
              </a:xfrm>
              <a:prstGeom prst="ellipse">
                <a:avLst/>
              </a:prstGeom>
              <a:solidFill>
                <a:srgbClr val="153E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42" name="Freeform 107"/>
              <p:cNvSpPr>
                <a:spLocks noEditPoints="1"/>
              </p:cNvSpPr>
              <p:nvPr/>
            </p:nvSpPr>
            <p:spPr bwMode="auto">
              <a:xfrm>
                <a:off x="5850118" y="710455"/>
                <a:ext cx="558966" cy="558966"/>
              </a:xfrm>
              <a:custGeom>
                <a:avLst/>
                <a:gdLst>
                  <a:gd name="T0" fmla="*/ 170 w 179"/>
                  <a:gd name="T1" fmla="*/ 35 h 176"/>
                  <a:gd name="T2" fmla="*/ 166 w 179"/>
                  <a:gd name="T3" fmla="*/ 38 h 176"/>
                  <a:gd name="T4" fmla="*/ 166 w 179"/>
                  <a:gd name="T5" fmla="*/ 38 h 176"/>
                  <a:gd name="T6" fmla="*/ 146 w 179"/>
                  <a:gd name="T7" fmla="*/ 58 h 176"/>
                  <a:gd name="T8" fmla="*/ 146 w 179"/>
                  <a:gd name="T9" fmla="*/ 58 h 176"/>
                  <a:gd name="T10" fmla="*/ 132 w 179"/>
                  <a:gd name="T11" fmla="*/ 64 h 176"/>
                  <a:gd name="T12" fmla="*/ 112 w 179"/>
                  <a:gd name="T13" fmla="*/ 44 h 176"/>
                  <a:gd name="T14" fmla="*/ 118 w 179"/>
                  <a:gd name="T15" fmla="*/ 30 h 176"/>
                  <a:gd name="T16" fmla="*/ 112 w 179"/>
                  <a:gd name="T17" fmla="*/ 24 h 176"/>
                  <a:gd name="T18" fmla="*/ 104 w 179"/>
                  <a:gd name="T19" fmla="*/ 44 h 176"/>
                  <a:gd name="T20" fmla="*/ 132 w 179"/>
                  <a:gd name="T21" fmla="*/ 72 h 176"/>
                  <a:gd name="T22" fmla="*/ 152 w 179"/>
                  <a:gd name="T23" fmla="*/ 64 h 176"/>
                  <a:gd name="T24" fmla="*/ 152 w 179"/>
                  <a:gd name="T25" fmla="*/ 64 h 176"/>
                  <a:gd name="T26" fmla="*/ 167 w 179"/>
                  <a:gd name="T27" fmla="*/ 49 h 176"/>
                  <a:gd name="T28" fmla="*/ 162 w 179"/>
                  <a:gd name="T29" fmla="*/ 77 h 176"/>
                  <a:gd name="T30" fmla="*/ 140 w 179"/>
                  <a:gd name="T31" fmla="*/ 99 h 176"/>
                  <a:gd name="T32" fmla="*/ 129 w 179"/>
                  <a:gd name="T33" fmla="*/ 104 h 176"/>
                  <a:gd name="T34" fmla="*/ 102 w 179"/>
                  <a:gd name="T35" fmla="*/ 95 h 176"/>
                  <a:gd name="T36" fmla="*/ 102 w 179"/>
                  <a:gd name="T37" fmla="*/ 95 h 176"/>
                  <a:gd name="T38" fmla="*/ 100 w 179"/>
                  <a:gd name="T39" fmla="*/ 94 h 176"/>
                  <a:gd name="T40" fmla="*/ 97 w 179"/>
                  <a:gd name="T41" fmla="*/ 96 h 176"/>
                  <a:gd name="T42" fmla="*/ 96 w 179"/>
                  <a:gd name="T43" fmla="*/ 96 h 176"/>
                  <a:gd name="T44" fmla="*/ 35 w 179"/>
                  <a:gd name="T45" fmla="*/ 163 h 176"/>
                  <a:gd name="T46" fmla="*/ 24 w 179"/>
                  <a:gd name="T47" fmla="*/ 168 h 176"/>
                  <a:gd name="T48" fmla="*/ 8 w 179"/>
                  <a:gd name="T49" fmla="*/ 152 h 176"/>
                  <a:gd name="T50" fmla="*/ 13 w 179"/>
                  <a:gd name="T51" fmla="*/ 141 h 176"/>
                  <a:gd name="T52" fmla="*/ 80 w 179"/>
                  <a:gd name="T53" fmla="*/ 80 h 176"/>
                  <a:gd name="T54" fmla="*/ 80 w 179"/>
                  <a:gd name="T55" fmla="*/ 80 h 176"/>
                  <a:gd name="T56" fmla="*/ 82 w 179"/>
                  <a:gd name="T57" fmla="*/ 76 h 176"/>
                  <a:gd name="T58" fmla="*/ 81 w 179"/>
                  <a:gd name="T59" fmla="*/ 74 h 176"/>
                  <a:gd name="T60" fmla="*/ 81 w 179"/>
                  <a:gd name="T61" fmla="*/ 74 h 176"/>
                  <a:gd name="T62" fmla="*/ 79 w 179"/>
                  <a:gd name="T63" fmla="*/ 37 h 176"/>
                  <a:gd name="T64" fmla="*/ 100 w 179"/>
                  <a:gd name="T65" fmla="*/ 15 h 176"/>
                  <a:gd name="T66" fmla="*/ 118 w 179"/>
                  <a:gd name="T67" fmla="*/ 8 h 176"/>
                  <a:gd name="T68" fmla="*/ 118 w 179"/>
                  <a:gd name="T69" fmla="*/ 8 h 176"/>
                  <a:gd name="T70" fmla="*/ 127 w 179"/>
                  <a:gd name="T71" fmla="*/ 9 h 176"/>
                  <a:gd name="T72" fmla="*/ 112 w 179"/>
                  <a:gd name="T73" fmla="*/ 24 h 176"/>
                  <a:gd name="T74" fmla="*/ 118 w 179"/>
                  <a:gd name="T75" fmla="*/ 30 h 176"/>
                  <a:gd name="T76" fmla="*/ 138 w 179"/>
                  <a:gd name="T77" fmla="*/ 10 h 176"/>
                  <a:gd name="T78" fmla="*/ 138 w 179"/>
                  <a:gd name="T79" fmla="*/ 10 h 176"/>
                  <a:gd name="T80" fmla="*/ 141 w 179"/>
                  <a:gd name="T81" fmla="*/ 6 h 176"/>
                  <a:gd name="T82" fmla="*/ 118 w 179"/>
                  <a:gd name="T83" fmla="*/ 0 h 176"/>
                  <a:gd name="T84" fmla="*/ 118 w 179"/>
                  <a:gd name="T85" fmla="*/ 0 h 176"/>
                  <a:gd name="T86" fmla="*/ 95 w 179"/>
                  <a:gd name="T87" fmla="*/ 9 h 176"/>
                  <a:gd name="T88" fmla="*/ 73 w 179"/>
                  <a:gd name="T89" fmla="*/ 31 h 176"/>
                  <a:gd name="T90" fmla="*/ 73 w 179"/>
                  <a:gd name="T91" fmla="*/ 76 h 176"/>
                  <a:gd name="T92" fmla="*/ 7 w 179"/>
                  <a:gd name="T93" fmla="*/ 135 h 176"/>
                  <a:gd name="T94" fmla="*/ 0 w 179"/>
                  <a:gd name="T95" fmla="*/ 152 h 176"/>
                  <a:gd name="T96" fmla="*/ 24 w 179"/>
                  <a:gd name="T97" fmla="*/ 176 h 176"/>
                  <a:gd name="T98" fmla="*/ 41 w 179"/>
                  <a:gd name="T99" fmla="*/ 169 h 176"/>
                  <a:gd name="T100" fmla="*/ 101 w 179"/>
                  <a:gd name="T101" fmla="*/ 103 h 176"/>
                  <a:gd name="T102" fmla="*/ 129 w 179"/>
                  <a:gd name="T103" fmla="*/ 112 h 176"/>
                  <a:gd name="T104" fmla="*/ 146 w 179"/>
                  <a:gd name="T105" fmla="*/ 105 h 176"/>
                  <a:gd name="T106" fmla="*/ 167 w 179"/>
                  <a:gd name="T107" fmla="*/ 83 h 176"/>
                  <a:gd name="T108" fmla="*/ 170 w 179"/>
                  <a:gd name="T109" fmla="*/ 35 h 176"/>
                  <a:gd name="T110" fmla="*/ 21 w 179"/>
                  <a:gd name="T111" fmla="*/ 149 h 176"/>
                  <a:gd name="T112" fmla="*/ 20 w 179"/>
                  <a:gd name="T113" fmla="*/ 152 h 176"/>
                  <a:gd name="T114" fmla="*/ 24 w 179"/>
                  <a:gd name="T115" fmla="*/ 156 h 176"/>
                  <a:gd name="T116" fmla="*/ 28 w 179"/>
                  <a:gd name="T117" fmla="*/ 152 h 176"/>
                  <a:gd name="T118" fmla="*/ 24 w 179"/>
                  <a:gd name="T119" fmla="*/ 148 h 176"/>
                  <a:gd name="T120" fmla="*/ 21 w 179"/>
                  <a:gd name="T121" fmla="*/ 14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9" h="176">
                    <a:moveTo>
                      <a:pt x="170" y="35"/>
                    </a:moveTo>
                    <a:cubicBezTo>
                      <a:pt x="166" y="38"/>
                      <a:pt x="166" y="38"/>
                      <a:pt x="166" y="3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2" y="62"/>
                      <a:pt x="137" y="64"/>
                      <a:pt x="132" y="64"/>
                    </a:cubicBezTo>
                    <a:cubicBezTo>
                      <a:pt x="121" y="64"/>
                      <a:pt x="112" y="55"/>
                      <a:pt x="112" y="44"/>
                    </a:cubicBezTo>
                    <a:cubicBezTo>
                      <a:pt x="112" y="38"/>
                      <a:pt x="114" y="34"/>
                      <a:pt x="118" y="30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07" y="29"/>
                      <a:pt x="104" y="36"/>
                      <a:pt x="104" y="44"/>
                    </a:cubicBezTo>
                    <a:cubicBezTo>
                      <a:pt x="104" y="59"/>
                      <a:pt x="117" y="72"/>
                      <a:pt x="132" y="72"/>
                    </a:cubicBezTo>
                    <a:cubicBezTo>
                      <a:pt x="140" y="72"/>
                      <a:pt x="147" y="69"/>
                      <a:pt x="152" y="64"/>
                    </a:cubicBezTo>
                    <a:cubicBezTo>
                      <a:pt x="152" y="64"/>
                      <a:pt x="152" y="64"/>
                      <a:pt x="152" y="64"/>
                    </a:cubicBezTo>
                    <a:cubicBezTo>
                      <a:pt x="167" y="49"/>
                      <a:pt x="167" y="49"/>
                      <a:pt x="167" y="49"/>
                    </a:cubicBezTo>
                    <a:cubicBezTo>
                      <a:pt x="170" y="60"/>
                      <a:pt x="168" y="71"/>
                      <a:pt x="162" y="77"/>
                    </a:cubicBezTo>
                    <a:cubicBezTo>
                      <a:pt x="140" y="99"/>
                      <a:pt x="140" y="99"/>
                      <a:pt x="140" y="99"/>
                    </a:cubicBezTo>
                    <a:cubicBezTo>
                      <a:pt x="137" y="102"/>
                      <a:pt x="133" y="104"/>
                      <a:pt x="129" y="104"/>
                    </a:cubicBezTo>
                    <a:cubicBezTo>
                      <a:pt x="129" y="104"/>
                      <a:pt x="115" y="103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1" y="94"/>
                      <a:pt x="101" y="94"/>
                      <a:pt x="100" y="94"/>
                    </a:cubicBezTo>
                    <a:cubicBezTo>
                      <a:pt x="98" y="94"/>
                      <a:pt x="97" y="95"/>
                      <a:pt x="97" y="96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35" y="163"/>
                      <a:pt x="35" y="163"/>
                      <a:pt x="35" y="163"/>
                    </a:cubicBezTo>
                    <a:cubicBezTo>
                      <a:pt x="32" y="166"/>
                      <a:pt x="28" y="168"/>
                      <a:pt x="24" y="168"/>
                    </a:cubicBezTo>
                    <a:cubicBezTo>
                      <a:pt x="15" y="168"/>
                      <a:pt x="8" y="161"/>
                      <a:pt x="8" y="152"/>
                    </a:cubicBezTo>
                    <a:cubicBezTo>
                      <a:pt x="8" y="148"/>
                      <a:pt x="10" y="144"/>
                      <a:pt x="13" y="141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81" y="79"/>
                      <a:pt x="82" y="78"/>
                      <a:pt x="82" y="76"/>
                    </a:cubicBezTo>
                    <a:cubicBezTo>
                      <a:pt x="82" y="76"/>
                      <a:pt x="81" y="75"/>
                      <a:pt x="81" y="74"/>
                    </a:cubicBezTo>
                    <a:cubicBezTo>
                      <a:pt x="81" y="74"/>
                      <a:pt x="81" y="74"/>
                      <a:pt x="81" y="74"/>
                    </a:cubicBezTo>
                    <a:cubicBezTo>
                      <a:pt x="69" y="59"/>
                      <a:pt x="69" y="47"/>
                      <a:pt x="79" y="37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6" y="9"/>
                      <a:pt x="113" y="8"/>
                      <a:pt x="118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21" y="8"/>
                      <a:pt x="124" y="8"/>
                      <a:pt x="127" y="9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8" y="30"/>
                      <a:pt x="118" y="30"/>
                      <a:pt x="118" y="3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41" y="6"/>
                      <a:pt x="141" y="6"/>
                      <a:pt x="141" y="6"/>
                    </a:cubicBezTo>
                    <a:cubicBezTo>
                      <a:pt x="133" y="2"/>
                      <a:pt x="125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09" y="0"/>
                      <a:pt x="101" y="3"/>
                      <a:pt x="95" y="9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59" y="46"/>
                      <a:pt x="63" y="62"/>
                      <a:pt x="73" y="76"/>
                    </a:cubicBezTo>
                    <a:cubicBezTo>
                      <a:pt x="7" y="135"/>
                      <a:pt x="7" y="135"/>
                      <a:pt x="7" y="135"/>
                    </a:cubicBezTo>
                    <a:cubicBezTo>
                      <a:pt x="3" y="139"/>
                      <a:pt x="0" y="145"/>
                      <a:pt x="0" y="152"/>
                    </a:cubicBezTo>
                    <a:cubicBezTo>
                      <a:pt x="0" y="165"/>
                      <a:pt x="11" y="176"/>
                      <a:pt x="24" y="176"/>
                    </a:cubicBezTo>
                    <a:cubicBezTo>
                      <a:pt x="31" y="176"/>
                      <a:pt x="37" y="173"/>
                      <a:pt x="41" y="169"/>
                    </a:cubicBezTo>
                    <a:cubicBezTo>
                      <a:pt x="101" y="103"/>
                      <a:pt x="101" y="103"/>
                      <a:pt x="101" y="103"/>
                    </a:cubicBezTo>
                    <a:cubicBezTo>
                      <a:pt x="114" y="111"/>
                      <a:pt x="127" y="112"/>
                      <a:pt x="129" y="112"/>
                    </a:cubicBezTo>
                    <a:cubicBezTo>
                      <a:pt x="135" y="112"/>
                      <a:pt x="141" y="110"/>
                      <a:pt x="146" y="105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78" y="72"/>
                      <a:pt x="179" y="52"/>
                      <a:pt x="170" y="35"/>
                    </a:cubicBezTo>
                    <a:moveTo>
                      <a:pt x="21" y="149"/>
                    </a:moveTo>
                    <a:cubicBezTo>
                      <a:pt x="20" y="150"/>
                      <a:pt x="20" y="151"/>
                      <a:pt x="20" y="152"/>
                    </a:cubicBezTo>
                    <a:cubicBezTo>
                      <a:pt x="20" y="154"/>
                      <a:pt x="22" y="156"/>
                      <a:pt x="24" y="156"/>
                    </a:cubicBezTo>
                    <a:cubicBezTo>
                      <a:pt x="26" y="156"/>
                      <a:pt x="28" y="154"/>
                      <a:pt x="28" y="152"/>
                    </a:cubicBezTo>
                    <a:cubicBezTo>
                      <a:pt x="28" y="150"/>
                      <a:pt x="26" y="148"/>
                      <a:pt x="24" y="148"/>
                    </a:cubicBezTo>
                    <a:cubicBezTo>
                      <a:pt x="23" y="148"/>
                      <a:pt x="22" y="148"/>
                      <a:pt x="21" y="14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uk-UA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C955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34983" y="1996242"/>
            <a:ext cx="2783399" cy="3831986"/>
            <a:chOff x="8334983" y="1703507"/>
            <a:chExt cx="2783399" cy="3831986"/>
          </a:xfrm>
        </p:grpSpPr>
        <p:sp>
          <p:nvSpPr>
            <p:cNvPr id="25" name="Rounded Rectangle 36"/>
            <p:cNvSpPr/>
            <p:nvPr/>
          </p:nvSpPr>
          <p:spPr>
            <a:xfrm>
              <a:off x="8334983" y="1703507"/>
              <a:ext cx="2783399" cy="3831986"/>
            </a:xfrm>
            <a:prstGeom prst="rect">
              <a:avLst/>
            </a:prstGeom>
            <a:solidFill>
              <a:srgbClr val="20606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0" dist="381000" dir="5400000" sx="80000" sy="80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 defTabSz="914400"/>
              <a:endParaRPr lang="uk-UA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6" name="Freeform 37"/>
            <p:cNvSpPr/>
            <p:nvPr/>
          </p:nvSpPr>
          <p:spPr>
            <a:xfrm>
              <a:off x="8334983" y="4896829"/>
              <a:ext cx="2783399" cy="638664"/>
            </a:xfrm>
            <a:prstGeom prst="rect">
              <a:avLst/>
            </a:prstGeom>
            <a:solidFill>
              <a:srgbClr val="3B8A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9304207" y="1832512"/>
              <a:ext cx="910428" cy="910428"/>
              <a:chOff x="9271468" y="637818"/>
              <a:chExt cx="910428" cy="910428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9271468" y="637818"/>
                <a:ext cx="910428" cy="910428"/>
              </a:xfrm>
              <a:prstGeom prst="ellipse">
                <a:avLst/>
              </a:prstGeom>
              <a:solidFill>
                <a:srgbClr val="153E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44" name="Freeform 122"/>
              <p:cNvSpPr>
                <a:spLocks noEditPoints="1"/>
              </p:cNvSpPr>
              <p:nvPr/>
            </p:nvSpPr>
            <p:spPr bwMode="auto">
              <a:xfrm>
                <a:off x="9447199" y="813549"/>
                <a:ext cx="558967" cy="558967"/>
              </a:xfrm>
              <a:custGeom>
                <a:avLst/>
                <a:gdLst>
                  <a:gd name="T0" fmla="*/ 176 w 176"/>
                  <a:gd name="T1" fmla="*/ 52 h 176"/>
                  <a:gd name="T2" fmla="*/ 175 w 176"/>
                  <a:gd name="T3" fmla="*/ 50 h 176"/>
                  <a:gd name="T4" fmla="*/ 175 w 176"/>
                  <a:gd name="T5" fmla="*/ 50 h 176"/>
                  <a:gd name="T6" fmla="*/ 175 w 176"/>
                  <a:gd name="T7" fmla="*/ 49 h 176"/>
                  <a:gd name="T8" fmla="*/ 175 w 176"/>
                  <a:gd name="T9" fmla="*/ 49 h 176"/>
                  <a:gd name="T10" fmla="*/ 127 w 176"/>
                  <a:gd name="T11" fmla="*/ 2 h 176"/>
                  <a:gd name="T12" fmla="*/ 127 w 176"/>
                  <a:gd name="T13" fmla="*/ 2 h 176"/>
                  <a:gd name="T14" fmla="*/ 124 w 176"/>
                  <a:gd name="T15" fmla="*/ 0 h 176"/>
                  <a:gd name="T16" fmla="*/ 52 w 176"/>
                  <a:gd name="T17" fmla="*/ 0 h 176"/>
                  <a:gd name="T18" fmla="*/ 49 w 176"/>
                  <a:gd name="T19" fmla="*/ 2 h 176"/>
                  <a:gd name="T20" fmla="*/ 49 w 176"/>
                  <a:gd name="T21" fmla="*/ 2 h 176"/>
                  <a:gd name="T22" fmla="*/ 1 w 176"/>
                  <a:gd name="T23" fmla="*/ 49 h 176"/>
                  <a:gd name="T24" fmla="*/ 1 w 176"/>
                  <a:gd name="T25" fmla="*/ 49 h 176"/>
                  <a:gd name="T26" fmla="*/ 1 w 176"/>
                  <a:gd name="T27" fmla="*/ 50 h 176"/>
                  <a:gd name="T28" fmla="*/ 1 w 176"/>
                  <a:gd name="T29" fmla="*/ 50 h 176"/>
                  <a:gd name="T30" fmla="*/ 0 w 176"/>
                  <a:gd name="T31" fmla="*/ 52 h 176"/>
                  <a:gd name="T32" fmla="*/ 1 w 176"/>
                  <a:gd name="T33" fmla="*/ 54 h 176"/>
                  <a:gd name="T34" fmla="*/ 1 w 176"/>
                  <a:gd name="T35" fmla="*/ 55 h 176"/>
                  <a:gd name="T36" fmla="*/ 85 w 176"/>
                  <a:gd name="T37" fmla="*/ 175 h 176"/>
                  <a:gd name="T38" fmla="*/ 85 w 176"/>
                  <a:gd name="T39" fmla="*/ 174 h 176"/>
                  <a:gd name="T40" fmla="*/ 88 w 176"/>
                  <a:gd name="T41" fmla="*/ 176 h 176"/>
                  <a:gd name="T42" fmla="*/ 91 w 176"/>
                  <a:gd name="T43" fmla="*/ 174 h 176"/>
                  <a:gd name="T44" fmla="*/ 91 w 176"/>
                  <a:gd name="T45" fmla="*/ 175 h 176"/>
                  <a:gd name="T46" fmla="*/ 175 w 176"/>
                  <a:gd name="T47" fmla="*/ 55 h 176"/>
                  <a:gd name="T48" fmla="*/ 175 w 176"/>
                  <a:gd name="T49" fmla="*/ 54 h 176"/>
                  <a:gd name="T50" fmla="*/ 176 w 176"/>
                  <a:gd name="T51" fmla="*/ 52 h 176"/>
                  <a:gd name="T52" fmla="*/ 122 w 176"/>
                  <a:gd name="T53" fmla="*/ 8 h 176"/>
                  <a:gd name="T54" fmla="*/ 162 w 176"/>
                  <a:gd name="T55" fmla="*/ 48 h 176"/>
                  <a:gd name="T56" fmla="*/ 126 w 176"/>
                  <a:gd name="T57" fmla="*/ 48 h 176"/>
                  <a:gd name="T58" fmla="*/ 106 w 176"/>
                  <a:gd name="T59" fmla="*/ 8 h 176"/>
                  <a:gd name="T60" fmla="*/ 122 w 176"/>
                  <a:gd name="T61" fmla="*/ 8 h 176"/>
                  <a:gd name="T62" fmla="*/ 98 w 176"/>
                  <a:gd name="T63" fmla="*/ 8 h 176"/>
                  <a:gd name="T64" fmla="*/ 118 w 176"/>
                  <a:gd name="T65" fmla="*/ 48 h 176"/>
                  <a:gd name="T66" fmla="*/ 58 w 176"/>
                  <a:gd name="T67" fmla="*/ 48 h 176"/>
                  <a:gd name="T68" fmla="*/ 78 w 176"/>
                  <a:gd name="T69" fmla="*/ 8 h 176"/>
                  <a:gd name="T70" fmla="*/ 98 w 176"/>
                  <a:gd name="T71" fmla="*/ 8 h 176"/>
                  <a:gd name="T72" fmla="*/ 54 w 176"/>
                  <a:gd name="T73" fmla="*/ 8 h 176"/>
                  <a:gd name="T74" fmla="*/ 70 w 176"/>
                  <a:gd name="T75" fmla="*/ 8 h 176"/>
                  <a:gd name="T76" fmla="*/ 50 w 176"/>
                  <a:gd name="T77" fmla="*/ 48 h 176"/>
                  <a:gd name="T78" fmla="*/ 14 w 176"/>
                  <a:gd name="T79" fmla="*/ 48 h 176"/>
                  <a:gd name="T80" fmla="*/ 54 w 176"/>
                  <a:gd name="T81" fmla="*/ 8 h 176"/>
                  <a:gd name="T82" fmla="*/ 12 w 176"/>
                  <a:gd name="T83" fmla="*/ 56 h 176"/>
                  <a:gd name="T84" fmla="*/ 49 w 176"/>
                  <a:gd name="T85" fmla="*/ 56 h 176"/>
                  <a:gd name="T86" fmla="*/ 77 w 176"/>
                  <a:gd name="T87" fmla="*/ 149 h 176"/>
                  <a:gd name="T88" fmla="*/ 12 w 176"/>
                  <a:gd name="T89" fmla="*/ 56 h 176"/>
                  <a:gd name="T90" fmla="*/ 88 w 176"/>
                  <a:gd name="T91" fmla="*/ 158 h 176"/>
                  <a:gd name="T92" fmla="*/ 57 w 176"/>
                  <a:gd name="T93" fmla="*/ 56 h 176"/>
                  <a:gd name="T94" fmla="*/ 119 w 176"/>
                  <a:gd name="T95" fmla="*/ 56 h 176"/>
                  <a:gd name="T96" fmla="*/ 88 w 176"/>
                  <a:gd name="T97" fmla="*/ 158 h 176"/>
                  <a:gd name="T98" fmla="*/ 99 w 176"/>
                  <a:gd name="T99" fmla="*/ 149 h 176"/>
                  <a:gd name="T100" fmla="*/ 127 w 176"/>
                  <a:gd name="T101" fmla="*/ 56 h 176"/>
                  <a:gd name="T102" fmla="*/ 164 w 176"/>
                  <a:gd name="T103" fmla="*/ 56 h 176"/>
                  <a:gd name="T104" fmla="*/ 99 w 176"/>
                  <a:gd name="T105" fmla="*/ 14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6" h="176">
                    <a:moveTo>
                      <a:pt x="176" y="52"/>
                    </a:moveTo>
                    <a:cubicBezTo>
                      <a:pt x="176" y="51"/>
                      <a:pt x="176" y="50"/>
                      <a:pt x="175" y="50"/>
                    </a:cubicBezTo>
                    <a:cubicBezTo>
                      <a:pt x="175" y="50"/>
                      <a:pt x="175" y="50"/>
                      <a:pt x="175" y="50"/>
                    </a:cubicBezTo>
                    <a:cubicBezTo>
                      <a:pt x="175" y="49"/>
                      <a:pt x="175" y="49"/>
                      <a:pt x="175" y="49"/>
                    </a:cubicBezTo>
                    <a:cubicBezTo>
                      <a:pt x="175" y="49"/>
                      <a:pt x="175" y="49"/>
                      <a:pt x="175" y="49"/>
                    </a:cubicBezTo>
                    <a:cubicBezTo>
                      <a:pt x="127" y="2"/>
                      <a:pt x="127" y="2"/>
                      <a:pt x="127" y="2"/>
                    </a:cubicBezTo>
                    <a:cubicBezTo>
                      <a:pt x="127" y="2"/>
                      <a:pt x="127" y="2"/>
                      <a:pt x="127" y="2"/>
                    </a:cubicBezTo>
                    <a:cubicBezTo>
                      <a:pt x="126" y="1"/>
                      <a:pt x="125" y="0"/>
                      <a:pt x="12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0" y="1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50"/>
                      <a:pt x="0" y="51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85" y="175"/>
                      <a:pt x="85" y="175"/>
                      <a:pt x="85" y="175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86" y="175"/>
                      <a:pt x="87" y="176"/>
                      <a:pt x="88" y="176"/>
                    </a:cubicBezTo>
                    <a:cubicBezTo>
                      <a:pt x="89" y="176"/>
                      <a:pt x="90" y="175"/>
                      <a:pt x="91" y="174"/>
                    </a:cubicBezTo>
                    <a:cubicBezTo>
                      <a:pt x="91" y="175"/>
                      <a:pt x="91" y="175"/>
                      <a:pt x="91" y="175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75" y="54"/>
                      <a:pt x="175" y="54"/>
                      <a:pt x="175" y="54"/>
                    </a:cubicBezTo>
                    <a:cubicBezTo>
                      <a:pt x="176" y="54"/>
                      <a:pt x="176" y="53"/>
                      <a:pt x="176" y="52"/>
                    </a:cubicBezTo>
                    <a:moveTo>
                      <a:pt x="122" y="8"/>
                    </a:moveTo>
                    <a:cubicBezTo>
                      <a:pt x="162" y="48"/>
                      <a:pt x="162" y="48"/>
                      <a:pt x="162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06" y="8"/>
                      <a:pt x="106" y="8"/>
                      <a:pt x="106" y="8"/>
                    </a:cubicBezTo>
                    <a:lnTo>
                      <a:pt x="122" y="8"/>
                    </a:lnTo>
                    <a:close/>
                    <a:moveTo>
                      <a:pt x="98" y="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78" y="8"/>
                      <a:pt x="78" y="8"/>
                      <a:pt x="78" y="8"/>
                    </a:cubicBezTo>
                    <a:lnTo>
                      <a:pt x="98" y="8"/>
                    </a:lnTo>
                    <a:close/>
                    <a:moveTo>
                      <a:pt x="54" y="8"/>
                    </a:moveTo>
                    <a:cubicBezTo>
                      <a:pt x="70" y="8"/>
                      <a:pt x="70" y="8"/>
                      <a:pt x="70" y="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14" y="48"/>
                      <a:pt x="14" y="48"/>
                      <a:pt x="14" y="48"/>
                    </a:cubicBezTo>
                    <a:lnTo>
                      <a:pt x="54" y="8"/>
                    </a:lnTo>
                    <a:close/>
                    <a:moveTo>
                      <a:pt x="12" y="56"/>
                    </a:moveTo>
                    <a:cubicBezTo>
                      <a:pt x="49" y="56"/>
                      <a:pt x="49" y="56"/>
                      <a:pt x="49" y="56"/>
                    </a:cubicBezTo>
                    <a:cubicBezTo>
                      <a:pt x="77" y="149"/>
                      <a:pt x="77" y="149"/>
                      <a:pt x="77" y="149"/>
                    </a:cubicBezTo>
                    <a:lnTo>
                      <a:pt x="12" y="56"/>
                    </a:lnTo>
                    <a:close/>
                    <a:moveTo>
                      <a:pt x="88" y="15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19" y="56"/>
                      <a:pt x="119" y="56"/>
                      <a:pt x="119" y="56"/>
                    </a:cubicBezTo>
                    <a:lnTo>
                      <a:pt x="88" y="158"/>
                    </a:lnTo>
                    <a:close/>
                    <a:moveTo>
                      <a:pt x="99" y="149"/>
                    </a:moveTo>
                    <a:cubicBezTo>
                      <a:pt x="127" y="56"/>
                      <a:pt x="127" y="56"/>
                      <a:pt x="127" y="56"/>
                    </a:cubicBezTo>
                    <a:cubicBezTo>
                      <a:pt x="164" y="56"/>
                      <a:pt x="164" y="56"/>
                      <a:pt x="164" y="56"/>
                    </a:cubicBezTo>
                    <a:lnTo>
                      <a:pt x="99" y="1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uk-UA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71C3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1363980" y="3237230"/>
            <a:ext cx="22612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56175" y="3237230"/>
            <a:ext cx="22612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67420" y="3279140"/>
            <a:ext cx="22612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5608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产品功能</a:t>
            </a:r>
            <a:endParaRPr lang="zh-CN" altLang="en-US" sz="22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227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Features</a:t>
            </a:r>
            <a:endParaRPr lang="zh-CN" altLang="en-US" sz="12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01</a:t>
            </a:r>
            <a:endParaRPr lang="en-US" altLang="zh-CN" sz="4800" dirty="0">
              <a:solidFill>
                <a:srgbClr val="0ACCC4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pic>
        <p:nvPicPr>
          <p:cNvPr id="3" name="图片 2" descr="774181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014595" y="-4445"/>
            <a:ext cx="7194550" cy="685482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85850" y="3847465"/>
            <a:ext cx="7416800" cy="2217420"/>
          </a:xfrm>
          <a:prstGeom prst="rect">
            <a:avLst/>
          </a:prstGeom>
          <a:solidFill>
            <a:srgbClr val="206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1075" y="2344420"/>
            <a:ext cx="36258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8850" y="182181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请输入您的文本标题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45895" y="4479925"/>
            <a:ext cx="6576695" cy="112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r>
              <a:rPr lang="zh-CN"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。</a:t>
            </a:r>
            <a:endParaRPr 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23670" y="3959225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0800000">
            <a:off x="572770" y="0"/>
            <a:ext cx="11600180" cy="6858635"/>
          </a:xfrm>
          <a:prstGeom prst="rect">
            <a:avLst/>
          </a:prstGeom>
          <a:gradFill>
            <a:gsLst>
              <a:gs pos="32000">
                <a:srgbClr val="0ACCC4">
                  <a:alpha val="0"/>
                </a:srgbClr>
              </a:gs>
              <a:gs pos="73000">
                <a:srgbClr val="153E4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7885" y="2443480"/>
            <a:ext cx="38512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latin typeface="优设标题黑" panose="00000500000000000000" pitchFamily="2" charset="-122"/>
                <a:ea typeface="优设标题黑" panose="00000500000000000000" pitchFamily="2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产品优势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21700" y="4190365"/>
            <a:ext cx="21531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13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9630" y="3321050"/>
            <a:ext cx="3729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cap="all" dirty="0">
                <a:gradFill>
                  <a:gsLst>
                    <a:gs pos="0">
                      <a:srgbClr val="FFFF00"/>
                    </a:gs>
                    <a:gs pos="100000">
                      <a:srgbClr val="0ACCC4"/>
                    </a:gs>
                  </a:gsLst>
                  <a:lin ang="0" scaled="0"/>
                </a:gra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2400" cap="all" dirty="0">
              <a:gradFill>
                <a:gsLst>
                  <a:gs pos="0">
                    <a:srgbClr val="FFFF00"/>
                  </a:gs>
                  <a:gs pos="100000">
                    <a:srgbClr val="0ACCC4"/>
                  </a:gs>
                </a:gsLst>
                <a:lin ang="0" scaled="0"/>
              </a:gra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0015" y="767080"/>
            <a:ext cx="46513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sz="54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7940" y="1344295"/>
            <a:ext cx="235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cap="all" dirty="0">
                <a:solidFill>
                  <a:srgbClr val="20606D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4000" cap="all" dirty="0">
              <a:solidFill>
                <a:srgbClr val="20606D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7290435" y="3945890"/>
            <a:ext cx="3620135" cy="0"/>
          </a:xfrm>
          <a:prstGeom prst="line">
            <a:avLst/>
          </a:prstGeom>
          <a:ln>
            <a:gradFill>
              <a:gsLst>
                <a:gs pos="0">
                  <a:srgbClr val="FFFF00"/>
                </a:gs>
                <a:gs pos="100000">
                  <a:srgbClr val="0ACCC4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产品优势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140310" y="2567266"/>
            <a:ext cx="5937651" cy="2523568"/>
            <a:chOff x="3130150" y="1948141"/>
            <a:chExt cx="5937651" cy="2523568"/>
          </a:xfrm>
        </p:grpSpPr>
        <p:sp>
          <p:nvSpPr>
            <p:cNvPr id="27" name="Freeform: Shape 5"/>
            <p:cNvSpPr/>
            <p:nvPr/>
          </p:nvSpPr>
          <p:spPr>
            <a:xfrm>
              <a:off x="3130150" y="1948944"/>
              <a:ext cx="2385201" cy="2522764"/>
            </a:xfrm>
            <a:custGeom>
              <a:avLst/>
              <a:gdLst>
                <a:gd name="connsiteX0" fmla="*/ 3572054 w 4033228"/>
                <a:gd name="connsiteY0" fmla="*/ 2543073 h 4265841"/>
                <a:gd name="connsiteX1" fmla="*/ 3181651 w 4033228"/>
                <a:gd name="connsiteY1" fmla="*/ 2767782 h 4265841"/>
                <a:gd name="connsiteX2" fmla="*/ 2133009 w 4033228"/>
                <a:gd name="connsiteY2" fmla="*/ 3357927 h 4265841"/>
                <a:gd name="connsiteX3" fmla="*/ 907324 w 4033228"/>
                <a:gd name="connsiteY3" fmla="*/ 2082306 h 4265841"/>
                <a:gd name="connsiteX4" fmla="*/ 2060376 w 4033228"/>
                <a:gd name="connsiteY4" fmla="*/ 908826 h 4265841"/>
                <a:gd name="connsiteX5" fmla="*/ 3181651 w 4033228"/>
                <a:gd name="connsiteY5" fmla="*/ 1501241 h 4265841"/>
                <a:gd name="connsiteX6" fmla="*/ 3567514 w 4033228"/>
                <a:gd name="connsiteY6" fmla="*/ 1723680 h 4265841"/>
                <a:gd name="connsiteX7" fmla="*/ 3585673 w 4033228"/>
                <a:gd name="connsiteY7" fmla="*/ 1723680 h 4265841"/>
                <a:gd name="connsiteX8" fmla="*/ 3971537 w 4033228"/>
                <a:gd name="connsiteY8" fmla="*/ 1054093 h 4265841"/>
                <a:gd name="connsiteX9" fmla="*/ 3812652 w 4033228"/>
                <a:gd name="connsiteY9" fmla="*/ 820304 h 4265841"/>
                <a:gd name="connsiteX10" fmla="*/ 2071725 w 4033228"/>
                <a:gd name="connsiteY10" fmla="*/ 911 h 4265841"/>
                <a:gd name="connsiteX11" fmla="*/ 1678 w 4033228"/>
                <a:gd name="connsiteY11" fmla="*/ 2048259 h 4265841"/>
                <a:gd name="connsiteX12" fmla="*/ 2133009 w 4033228"/>
                <a:gd name="connsiteY12" fmla="*/ 4265842 h 4265841"/>
                <a:gd name="connsiteX13" fmla="*/ 3812652 w 4033228"/>
                <a:gd name="connsiteY13" fmla="*/ 3446448 h 4265841"/>
                <a:gd name="connsiteX14" fmla="*/ 3960188 w 4033228"/>
                <a:gd name="connsiteY14" fmla="*/ 3233088 h 4265841"/>
                <a:gd name="connsiteX15" fmla="*/ 3572054 w 4033228"/>
                <a:gd name="connsiteY15" fmla="*/ 2543073 h 4265841"/>
                <a:gd name="connsiteX16" fmla="*/ 3572054 w 4033228"/>
                <a:gd name="connsiteY16" fmla="*/ 2543073 h 42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3228" h="4265841">
                  <a:moveTo>
                    <a:pt x="3572054" y="2543073"/>
                  </a:moveTo>
                  <a:cubicBezTo>
                    <a:pt x="3410899" y="2543073"/>
                    <a:pt x="3263363" y="2629325"/>
                    <a:pt x="3181651" y="2767782"/>
                  </a:cubicBezTo>
                  <a:cubicBezTo>
                    <a:pt x="2966021" y="3121869"/>
                    <a:pt x="2577887" y="3357927"/>
                    <a:pt x="2133009" y="3357927"/>
                  </a:cubicBezTo>
                  <a:cubicBezTo>
                    <a:pt x="1440724" y="3357927"/>
                    <a:pt x="880086" y="2781401"/>
                    <a:pt x="907324" y="2082306"/>
                  </a:cubicBezTo>
                  <a:cubicBezTo>
                    <a:pt x="932291" y="1455845"/>
                    <a:pt x="1436184" y="942873"/>
                    <a:pt x="2060376" y="908826"/>
                  </a:cubicBezTo>
                  <a:cubicBezTo>
                    <a:pt x="2534761" y="881589"/>
                    <a:pt x="2954672" y="1126726"/>
                    <a:pt x="3181651" y="1501241"/>
                  </a:cubicBezTo>
                  <a:cubicBezTo>
                    <a:pt x="3263363" y="1637428"/>
                    <a:pt x="3408629" y="1723680"/>
                    <a:pt x="3567514" y="1723680"/>
                  </a:cubicBezTo>
                  <a:lnTo>
                    <a:pt x="3585673" y="1723680"/>
                  </a:lnTo>
                  <a:cubicBezTo>
                    <a:pt x="3928411" y="1723680"/>
                    <a:pt x="4146310" y="1349165"/>
                    <a:pt x="3971537" y="1054093"/>
                  </a:cubicBezTo>
                  <a:cubicBezTo>
                    <a:pt x="3923871" y="972380"/>
                    <a:pt x="3869396" y="895207"/>
                    <a:pt x="3812652" y="820304"/>
                  </a:cubicBezTo>
                  <a:cubicBezTo>
                    <a:pt x="3410899" y="305063"/>
                    <a:pt x="2777629" y="-19517"/>
                    <a:pt x="2071725" y="911"/>
                  </a:cubicBezTo>
                  <a:cubicBezTo>
                    <a:pt x="954989" y="30418"/>
                    <a:pt x="44804" y="931524"/>
                    <a:pt x="1678" y="2048259"/>
                  </a:cubicBezTo>
                  <a:cubicBezTo>
                    <a:pt x="-45987" y="3262596"/>
                    <a:pt x="927752" y="4265842"/>
                    <a:pt x="2133009" y="4265842"/>
                  </a:cubicBezTo>
                  <a:cubicBezTo>
                    <a:pt x="2813945" y="4265842"/>
                    <a:pt x="3422248" y="3945801"/>
                    <a:pt x="3812652" y="3446448"/>
                  </a:cubicBezTo>
                  <a:cubicBezTo>
                    <a:pt x="3864857" y="3378355"/>
                    <a:pt x="3914792" y="3307991"/>
                    <a:pt x="3960188" y="3233088"/>
                  </a:cubicBezTo>
                  <a:cubicBezTo>
                    <a:pt x="4144041" y="2931207"/>
                    <a:pt x="3926141" y="2543073"/>
                    <a:pt x="3572054" y="2543073"/>
                  </a:cubicBezTo>
                  <a:lnTo>
                    <a:pt x="3572054" y="2543073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" name="Freeform: Shape 11"/>
            <p:cNvSpPr/>
            <p:nvPr/>
          </p:nvSpPr>
          <p:spPr>
            <a:xfrm>
              <a:off x="6681348" y="1948141"/>
              <a:ext cx="2386453" cy="2521422"/>
            </a:xfrm>
            <a:custGeom>
              <a:avLst/>
              <a:gdLst>
                <a:gd name="connsiteX0" fmla="*/ 1900220 w 4035345"/>
                <a:gd name="connsiteY0" fmla="*/ 0 h 4263571"/>
                <a:gd name="connsiteX1" fmla="*/ 220577 w 4035345"/>
                <a:gd name="connsiteY1" fmla="*/ 819393 h 4263571"/>
                <a:gd name="connsiteX2" fmla="*/ 61692 w 4035345"/>
                <a:gd name="connsiteY2" fmla="*/ 1053181 h 4263571"/>
                <a:gd name="connsiteX3" fmla="*/ 447556 w 4035345"/>
                <a:gd name="connsiteY3" fmla="*/ 1722769 h 4263571"/>
                <a:gd name="connsiteX4" fmla="*/ 465715 w 4035345"/>
                <a:gd name="connsiteY4" fmla="*/ 1722769 h 4263571"/>
                <a:gd name="connsiteX5" fmla="*/ 851579 w 4035345"/>
                <a:gd name="connsiteY5" fmla="*/ 1500329 h 4263571"/>
                <a:gd name="connsiteX6" fmla="*/ 1972853 w 4035345"/>
                <a:gd name="connsiteY6" fmla="*/ 907915 h 4263571"/>
                <a:gd name="connsiteX7" fmla="*/ 3125905 w 4035345"/>
                <a:gd name="connsiteY7" fmla="*/ 2081395 h 4263571"/>
                <a:gd name="connsiteX8" fmla="*/ 1900220 w 4035345"/>
                <a:gd name="connsiteY8" fmla="*/ 3357015 h 4263571"/>
                <a:gd name="connsiteX9" fmla="*/ 851579 w 4035345"/>
                <a:gd name="connsiteY9" fmla="*/ 2766871 h 4263571"/>
                <a:gd name="connsiteX10" fmla="*/ 461175 w 4035345"/>
                <a:gd name="connsiteY10" fmla="*/ 2542162 h 4263571"/>
                <a:gd name="connsiteX11" fmla="*/ 461175 w 4035345"/>
                <a:gd name="connsiteY11" fmla="*/ 2542162 h 4263571"/>
                <a:gd name="connsiteX12" fmla="*/ 73041 w 4035345"/>
                <a:gd name="connsiteY12" fmla="*/ 3232177 h 4263571"/>
                <a:gd name="connsiteX13" fmla="*/ 220577 w 4035345"/>
                <a:gd name="connsiteY13" fmla="*/ 3445537 h 4263571"/>
                <a:gd name="connsiteX14" fmla="*/ 1963774 w 4035345"/>
                <a:gd name="connsiteY14" fmla="*/ 4262661 h 4263571"/>
                <a:gd name="connsiteX15" fmla="*/ 4033820 w 4035345"/>
                <a:gd name="connsiteY15" fmla="*/ 2213043 h 4263571"/>
                <a:gd name="connsiteX16" fmla="*/ 1900220 w 4035345"/>
                <a:gd name="connsiteY16" fmla="*/ 0 h 426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5345" h="4263571">
                  <a:moveTo>
                    <a:pt x="1900220" y="0"/>
                  </a:moveTo>
                  <a:cubicBezTo>
                    <a:pt x="1219284" y="0"/>
                    <a:pt x="610981" y="320040"/>
                    <a:pt x="220577" y="819393"/>
                  </a:cubicBezTo>
                  <a:cubicBezTo>
                    <a:pt x="161563" y="894296"/>
                    <a:pt x="109358" y="971469"/>
                    <a:pt x="61692" y="1053181"/>
                  </a:cubicBezTo>
                  <a:cubicBezTo>
                    <a:pt x="-113081" y="1348254"/>
                    <a:pt x="104819" y="1722769"/>
                    <a:pt x="447556" y="1722769"/>
                  </a:cubicBezTo>
                  <a:lnTo>
                    <a:pt x="465715" y="1722769"/>
                  </a:lnTo>
                  <a:cubicBezTo>
                    <a:pt x="624600" y="1722769"/>
                    <a:pt x="769866" y="1636517"/>
                    <a:pt x="851579" y="1500329"/>
                  </a:cubicBezTo>
                  <a:cubicBezTo>
                    <a:pt x="1078557" y="1125814"/>
                    <a:pt x="1498468" y="880677"/>
                    <a:pt x="1972853" y="907915"/>
                  </a:cubicBezTo>
                  <a:cubicBezTo>
                    <a:pt x="2597045" y="944231"/>
                    <a:pt x="3100938" y="1457203"/>
                    <a:pt x="3125905" y="2081395"/>
                  </a:cubicBezTo>
                  <a:cubicBezTo>
                    <a:pt x="3153143" y="2780489"/>
                    <a:pt x="2592505" y="3357015"/>
                    <a:pt x="1900220" y="3357015"/>
                  </a:cubicBezTo>
                  <a:cubicBezTo>
                    <a:pt x="1457611" y="3357015"/>
                    <a:pt x="1067208" y="3120958"/>
                    <a:pt x="851579" y="2766871"/>
                  </a:cubicBezTo>
                  <a:cubicBezTo>
                    <a:pt x="767596" y="2628414"/>
                    <a:pt x="620060" y="2542162"/>
                    <a:pt x="461175" y="2542162"/>
                  </a:cubicBezTo>
                  <a:lnTo>
                    <a:pt x="461175" y="2542162"/>
                  </a:lnTo>
                  <a:cubicBezTo>
                    <a:pt x="107088" y="2542162"/>
                    <a:pt x="-108542" y="2930296"/>
                    <a:pt x="73041" y="3232177"/>
                  </a:cubicBezTo>
                  <a:cubicBezTo>
                    <a:pt x="118437" y="3307080"/>
                    <a:pt x="166102" y="3377444"/>
                    <a:pt x="220577" y="3445537"/>
                  </a:cubicBezTo>
                  <a:cubicBezTo>
                    <a:pt x="624600" y="3958509"/>
                    <a:pt x="1255600" y="4283089"/>
                    <a:pt x="1963774" y="4262661"/>
                  </a:cubicBezTo>
                  <a:cubicBezTo>
                    <a:pt x="3080509" y="4230884"/>
                    <a:pt x="3990694" y="3329778"/>
                    <a:pt x="4033820" y="2213043"/>
                  </a:cubicBezTo>
                  <a:cubicBezTo>
                    <a:pt x="4079216" y="1003246"/>
                    <a:pt x="3105477" y="0"/>
                    <a:pt x="1900220" y="0"/>
                  </a:cubicBezTo>
                  <a:close/>
                </a:path>
              </a:pathLst>
            </a:custGeom>
            <a:solidFill>
              <a:srgbClr val="0ACC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9" name="Freeform: Shape 8"/>
            <p:cNvSpPr/>
            <p:nvPr/>
          </p:nvSpPr>
          <p:spPr>
            <a:xfrm>
              <a:off x="4972569" y="1948141"/>
              <a:ext cx="2248875" cy="2523568"/>
            </a:xfrm>
            <a:custGeom>
              <a:avLst/>
              <a:gdLst>
                <a:gd name="connsiteX0" fmla="*/ 465715 w 3802709"/>
                <a:gd name="connsiteY0" fmla="*/ 1722769 h 4267200"/>
                <a:gd name="connsiteX1" fmla="*/ 851578 w 3802709"/>
                <a:gd name="connsiteY1" fmla="*/ 1502599 h 4267200"/>
                <a:gd name="connsiteX2" fmla="*/ 1900220 w 3802709"/>
                <a:gd name="connsiteY2" fmla="*/ 907915 h 4267200"/>
                <a:gd name="connsiteX3" fmla="*/ 2951131 w 3802709"/>
                <a:gd name="connsiteY3" fmla="*/ 1502599 h 4267200"/>
                <a:gd name="connsiteX4" fmla="*/ 3336995 w 3802709"/>
                <a:gd name="connsiteY4" fmla="*/ 1722769 h 4267200"/>
                <a:gd name="connsiteX5" fmla="*/ 3355154 w 3802709"/>
                <a:gd name="connsiteY5" fmla="*/ 1722769 h 4267200"/>
                <a:gd name="connsiteX6" fmla="*/ 3741018 w 3802709"/>
                <a:gd name="connsiteY6" fmla="*/ 1053181 h 4267200"/>
                <a:gd name="connsiteX7" fmla="*/ 3582133 w 3802709"/>
                <a:gd name="connsiteY7" fmla="*/ 819393 h 4267200"/>
                <a:gd name="connsiteX8" fmla="*/ 1900220 w 3802709"/>
                <a:gd name="connsiteY8" fmla="*/ 0 h 4267200"/>
                <a:gd name="connsiteX9" fmla="*/ 220577 w 3802709"/>
                <a:gd name="connsiteY9" fmla="*/ 819393 h 4267200"/>
                <a:gd name="connsiteX10" fmla="*/ 61692 w 3802709"/>
                <a:gd name="connsiteY10" fmla="*/ 1053181 h 4267200"/>
                <a:gd name="connsiteX11" fmla="*/ 447556 w 3802709"/>
                <a:gd name="connsiteY11" fmla="*/ 1722769 h 4267200"/>
                <a:gd name="connsiteX12" fmla="*/ 465715 w 3802709"/>
                <a:gd name="connsiteY12" fmla="*/ 1722769 h 4267200"/>
                <a:gd name="connsiteX13" fmla="*/ 3339265 w 3802709"/>
                <a:gd name="connsiteY13" fmla="*/ 2544432 h 4267200"/>
                <a:gd name="connsiteX14" fmla="*/ 2948862 w 3802709"/>
                <a:gd name="connsiteY14" fmla="*/ 2769141 h 4267200"/>
                <a:gd name="connsiteX15" fmla="*/ 1900220 w 3802709"/>
                <a:gd name="connsiteY15" fmla="*/ 3359285 h 4267200"/>
                <a:gd name="connsiteX16" fmla="*/ 851578 w 3802709"/>
                <a:gd name="connsiteY16" fmla="*/ 2769141 h 4267200"/>
                <a:gd name="connsiteX17" fmla="*/ 461175 w 3802709"/>
                <a:gd name="connsiteY17" fmla="*/ 2544432 h 4267200"/>
                <a:gd name="connsiteX18" fmla="*/ 461175 w 3802709"/>
                <a:gd name="connsiteY18" fmla="*/ 2544432 h 4267200"/>
                <a:gd name="connsiteX19" fmla="*/ 73041 w 3802709"/>
                <a:gd name="connsiteY19" fmla="*/ 3234447 h 4267200"/>
                <a:gd name="connsiteX20" fmla="*/ 220577 w 3802709"/>
                <a:gd name="connsiteY20" fmla="*/ 3447807 h 4267200"/>
                <a:gd name="connsiteX21" fmla="*/ 1900220 w 3802709"/>
                <a:gd name="connsiteY21" fmla="*/ 4267200 h 4267200"/>
                <a:gd name="connsiteX22" fmla="*/ 3579863 w 3802709"/>
                <a:gd name="connsiteY22" fmla="*/ 3447807 h 4267200"/>
                <a:gd name="connsiteX23" fmla="*/ 3727399 w 3802709"/>
                <a:gd name="connsiteY23" fmla="*/ 3234447 h 4267200"/>
                <a:gd name="connsiteX24" fmla="*/ 3339265 w 3802709"/>
                <a:gd name="connsiteY24" fmla="*/ 2544432 h 4267200"/>
                <a:gd name="connsiteX25" fmla="*/ 3339265 w 3802709"/>
                <a:gd name="connsiteY25" fmla="*/ 2544432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02709" h="4267200">
                  <a:moveTo>
                    <a:pt x="465715" y="1722769"/>
                  </a:moveTo>
                  <a:cubicBezTo>
                    <a:pt x="624600" y="1722769"/>
                    <a:pt x="769866" y="1638786"/>
                    <a:pt x="851578" y="1502599"/>
                  </a:cubicBezTo>
                  <a:cubicBezTo>
                    <a:pt x="1064938" y="1146243"/>
                    <a:pt x="1455342" y="907915"/>
                    <a:pt x="1900220" y="907915"/>
                  </a:cubicBezTo>
                  <a:cubicBezTo>
                    <a:pt x="2345099" y="907915"/>
                    <a:pt x="2735502" y="1146243"/>
                    <a:pt x="2951131" y="1502599"/>
                  </a:cubicBezTo>
                  <a:cubicBezTo>
                    <a:pt x="3032844" y="1638786"/>
                    <a:pt x="3178110" y="1722769"/>
                    <a:pt x="3336995" y="1722769"/>
                  </a:cubicBezTo>
                  <a:lnTo>
                    <a:pt x="3355154" y="1722769"/>
                  </a:lnTo>
                  <a:cubicBezTo>
                    <a:pt x="3697892" y="1722769"/>
                    <a:pt x="3915791" y="1348254"/>
                    <a:pt x="3741018" y="1053181"/>
                  </a:cubicBezTo>
                  <a:cubicBezTo>
                    <a:pt x="3693352" y="971469"/>
                    <a:pt x="3638877" y="894296"/>
                    <a:pt x="3582133" y="819393"/>
                  </a:cubicBezTo>
                  <a:cubicBezTo>
                    <a:pt x="3189459" y="322310"/>
                    <a:pt x="2581156" y="0"/>
                    <a:pt x="1900220" y="0"/>
                  </a:cubicBezTo>
                  <a:cubicBezTo>
                    <a:pt x="1219284" y="0"/>
                    <a:pt x="610981" y="320040"/>
                    <a:pt x="220577" y="819393"/>
                  </a:cubicBezTo>
                  <a:cubicBezTo>
                    <a:pt x="161563" y="894296"/>
                    <a:pt x="109358" y="971469"/>
                    <a:pt x="61692" y="1053181"/>
                  </a:cubicBezTo>
                  <a:cubicBezTo>
                    <a:pt x="-113081" y="1348254"/>
                    <a:pt x="104818" y="1722769"/>
                    <a:pt x="447556" y="1722769"/>
                  </a:cubicBezTo>
                  <a:lnTo>
                    <a:pt x="465715" y="1722769"/>
                  </a:lnTo>
                  <a:close/>
                  <a:moveTo>
                    <a:pt x="3339265" y="2544432"/>
                  </a:moveTo>
                  <a:cubicBezTo>
                    <a:pt x="3178110" y="2544432"/>
                    <a:pt x="3030574" y="2630684"/>
                    <a:pt x="2948862" y="2769141"/>
                  </a:cubicBezTo>
                  <a:cubicBezTo>
                    <a:pt x="2733232" y="3123227"/>
                    <a:pt x="2345099" y="3359285"/>
                    <a:pt x="1900220" y="3359285"/>
                  </a:cubicBezTo>
                  <a:cubicBezTo>
                    <a:pt x="1457612" y="3359285"/>
                    <a:pt x="1067208" y="3123227"/>
                    <a:pt x="851578" y="2769141"/>
                  </a:cubicBezTo>
                  <a:cubicBezTo>
                    <a:pt x="767596" y="2630684"/>
                    <a:pt x="620060" y="2544432"/>
                    <a:pt x="461175" y="2544432"/>
                  </a:cubicBezTo>
                  <a:lnTo>
                    <a:pt x="461175" y="2544432"/>
                  </a:lnTo>
                  <a:cubicBezTo>
                    <a:pt x="107088" y="2544432"/>
                    <a:pt x="-108542" y="2932565"/>
                    <a:pt x="73041" y="3234447"/>
                  </a:cubicBezTo>
                  <a:cubicBezTo>
                    <a:pt x="118437" y="3309350"/>
                    <a:pt x="166103" y="3379713"/>
                    <a:pt x="220577" y="3447807"/>
                  </a:cubicBezTo>
                  <a:cubicBezTo>
                    <a:pt x="610981" y="3947160"/>
                    <a:pt x="1219284" y="4267200"/>
                    <a:pt x="1900220" y="4267200"/>
                  </a:cubicBezTo>
                  <a:cubicBezTo>
                    <a:pt x="2581156" y="4267200"/>
                    <a:pt x="3189459" y="3947160"/>
                    <a:pt x="3579863" y="3447807"/>
                  </a:cubicBezTo>
                  <a:cubicBezTo>
                    <a:pt x="3632068" y="3379713"/>
                    <a:pt x="3682003" y="3309350"/>
                    <a:pt x="3727399" y="3234447"/>
                  </a:cubicBezTo>
                  <a:cubicBezTo>
                    <a:pt x="3911252" y="2932565"/>
                    <a:pt x="3693352" y="2544432"/>
                    <a:pt x="3339265" y="2544432"/>
                  </a:cubicBezTo>
                  <a:lnTo>
                    <a:pt x="3339265" y="2544432"/>
                  </a:lnTo>
                  <a:close/>
                </a:path>
              </a:pathLst>
            </a:custGeom>
            <a:solidFill>
              <a:srgbClr val="2060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0" name="Freeform 431"/>
            <p:cNvSpPr>
              <a:spLocks noEditPoints="1"/>
            </p:cNvSpPr>
            <p:nvPr/>
          </p:nvSpPr>
          <p:spPr bwMode="auto">
            <a:xfrm>
              <a:off x="4082109" y="2911153"/>
              <a:ext cx="481283" cy="598345"/>
            </a:xfrm>
            <a:custGeom>
              <a:avLst/>
              <a:gdLst>
                <a:gd name="T0" fmla="*/ 32 w 144"/>
                <a:gd name="T1" fmla="*/ 140 h 176"/>
                <a:gd name="T2" fmla="*/ 40 w 144"/>
                <a:gd name="T3" fmla="*/ 140 h 176"/>
                <a:gd name="T4" fmla="*/ 40 w 144"/>
                <a:gd name="T5" fmla="*/ 88 h 176"/>
                <a:gd name="T6" fmla="*/ 40 w 144"/>
                <a:gd name="T7" fmla="*/ 104 h 176"/>
                <a:gd name="T8" fmla="*/ 40 w 144"/>
                <a:gd name="T9" fmla="*/ 88 h 176"/>
                <a:gd name="T10" fmla="*/ 112 w 144"/>
                <a:gd name="T11" fmla="*/ 100 h 176"/>
                <a:gd name="T12" fmla="*/ 120 w 144"/>
                <a:gd name="T13" fmla="*/ 100 h 176"/>
                <a:gd name="T14" fmla="*/ 112 w 144"/>
                <a:gd name="T15" fmla="*/ 24 h 176"/>
                <a:gd name="T16" fmla="*/ 128 w 144"/>
                <a:gd name="T17" fmla="*/ 16 h 176"/>
                <a:gd name="T18" fmla="*/ 120 w 144"/>
                <a:gd name="T19" fmla="*/ 0 h 176"/>
                <a:gd name="T20" fmla="*/ 16 w 144"/>
                <a:gd name="T21" fmla="*/ 8 h 176"/>
                <a:gd name="T22" fmla="*/ 24 w 144"/>
                <a:gd name="T23" fmla="*/ 24 h 176"/>
                <a:gd name="T24" fmla="*/ 0 w 144"/>
                <a:gd name="T25" fmla="*/ 128 h 176"/>
                <a:gd name="T26" fmla="*/ 96 w 144"/>
                <a:gd name="T27" fmla="*/ 176 h 176"/>
                <a:gd name="T28" fmla="*/ 112 w 144"/>
                <a:gd name="T29" fmla="*/ 24 h 176"/>
                <a:gd name="T30" fmla="*/ 120 w 144"/>
                <a:gd name="T31" fmla="*/ 8 h 176"/>
                <a:gd name="T32" fmla="*/ 24 w 144"/>
                <a:gd name="T33" fmla="*/ 16 h 176"/>
                <a:gd name="T34" fmla="*/ 40 w 144"/>
                <a:gd name="T35" fmla="*/ 24 h 176"/>
                <a:gd name="T36" fmla="*/ 115 w 144"/>
                <a:gd name="T37" fmla="*/ 66 h 176"/>
                <a:gd name="T38" fmla="*/ 30 w 144"/>
                <a:gd name="T39" fmla="*/ 64 h 176"/>
                <a:gd name="T40" fmla="*/ 96 w 144"/>
                <a:gd name="T41" fmla="*/ 168 h 176"/>
                <a:gd name="T42" fmla="*/ 8 w 144"/>
                <a:gd name="T43" fmla="*/ 128 h 176"/>
                <a:gd name="T44" fmla="*/ 25 w 144"/>
                <a:gd name="T45" fmla="*/ 74 h 176"/>
                <a:gd name="T46" fmla="*/ 87 w 144"/>
                <a:gd name="T47" fmla="*/ 84 h 176"/>
                <a:gd name="T48" fmla="*/ 122 w 144"/>
                <a:gd name="T49" fmla="*/ 80 h 176"/>
                <a:gd name="T50" fmla="*/ 96 w 144"/>
                <a:gd name="T51" fmla="*/ 168 h 176"/>
                <a:gd name="T52" fmla="*/ 96 w 144"/>
                <a:gd name="T53" fmla="*/ 120 h 176"/>
                <a:gd name="T54" fmla="*/ 112 w 144"/>
                <a:gd name="T55" fmla="*/ 120 h 176"/>
                <a:gd name="T56" fmla="*/ 68 w 144"/>
                <a:gd name="T57" fmla="*/ 112 h 176"/>
                <a:gd name="T58" fmla="*/ 68 w 144"/>
                <a:gd name="T59" fmla="*/ 136 h 176"/>
                <a:gd name="T60" fmla="*/ 68 w 144"/>
                <a:gd name="T61" fmla="*/ 112 h 176"/>
                <a:gd name="T62" fmla="*/ 64 w 144"/>
                <a:gd name="T63" fmla="*/ 124 h 176"/>
                <a:gd name="T64" fmla="*/ 72 w 144"/>
                <a:gd name="T65" fmla="*/ 124 h 176"/>
                <a:gd name="T66" fmla="*/ 92 w 144"/>
                <a:gd name="T67" fmla="*/ 152 h 176"/>
                <a:gd name="T68" fmla="*/ 92 w 144"/>
                <a:gd name="T69" fmla="*/ 160 h 176"/>
                <a:gd name="T70" fmla="*/ 92 w 144"/>
                <a:gd name="T71" fmla="*/ 1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76">
                  <a:moveTo>
                    <a:pt x="36" y="136"/>
                  </a:moveTo>
                  <a:cubicBezTo>
                    <a:pt x="34" y="136"/>
                    <a:pt x="32" y="138"/>
                    <a:pt x="32" y="140"/>
                  </a:cubicBezTo>
                  <a:cubicBezTo>
                    <a:pt x="32" y="142"/>
                    <a:pt x="34" y="144"/>
                    <a:pt x="36" y="144"/>
                  </a:cubicBezTo>
                  <a:cubicBezTo>
                    <a:pt x="38" y="144"/>
                    <a:pt x="40" y="142"/>
                    <a:pt x="40" y="140"/>
                  </a:cubicBezTo>
                  <a:cubicBezTo>
                    <a:pt x="40" y="138"/>
                    <a:pt x="38" y="136"/>
                    <a:pt x="36" y="136"/>
                  </a:cubicBezTo>
                  <a:moveTo>
                    <a:pt x="40" y="88"/>
                  </a:moveTo>
                  <a:cubicBezTo>
                    <a:pt x="36" y="88"/>
                    <a:pt x="32" y="92"/>
                    <a:pt x="32" y="96"/>
                  </a:cubicBezTo>
                  <a:cubicBezTo>
                    <a:pt x="32" y="100"/>
                    <a:pt x="36" y="104"/>
                    <a:pt x="40" y="104"/>
                  </a:cubicBezTo>
                  <a:cubicBezTo>
                    <a:pt x="44" y="104"/>
                    <a:pt x="48" y="100"/>
                    <a:pt x="48" y="96"/>
                  </a:cubicBezTo>
                  <a:cubicBezTo>
                    <a:pt x="48" y="92"/>
                    <a:pt x="44" y="88"/>
                    <a:pt x="40" y="88"/>
                  </a:cubicBezTo>
                  <a:moveTo>
                    <a:pt x="116" y="96"/>
                  </a:moveTo>
                  <a:cubicBezTo>
                    <a:pt x="114" y="96"/>
                    <a:pt x="112" y="98"/>
                    <a:pt x="112" y="100"/>
                  </a:cubicBezTo>
                  <a:cubicBezTo>
                    <a:pt x="112" y="102"/>
                    <a:pt x="114" y="104"/>
                    <a:pt x="116" y="104"/>
                  </a:cubicBezTo>
                  <a:cubicBezTo>
                    <a:pt x="118" y="104"/>
                    <a:pt x="120" y="102"/>
                    <a:pt x="120" y="100"/>
                  </a:cubicBezTo>
                  <a:cubicBezTo>
                    <a:pt x="120" y="98"/>
                    <a:pt x="118" y="96"/>
                    <a:pt x="116" y="96"/>
                  </a:cubicBezTo>
                  <a:moveTo>
                    <a:pt x="112" y="24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24" y="24"/>
                    <a:pt x="128" y="20"/>
                    <a:pt x="128" y="16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4"/>
                    <a:pt x="124" y="0"/>
                    <a:pt x="12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6" y="4"/>
                    <a:pt x="16" y="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"/>
                    <a:pt x="20" y="24"/>
                    <a:pt x="24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73"/>
                    <a:pt x="0" y="82"/>
                    <a:pt x="0" y="128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23" y="176"/>
                    <a:pt x="144" y="155"/>
                    <a:pt x="144" y="128"/>
                  </a:cubicBezTo>
                  <a:cubicBezTo>
                    <a:pt x="144" y="82"/>
                    <a:pt x="115" y="73"/>
                    <a:pt x="112" y="24"/>
                  </a:cubicBezTo>
                  <a:moveTo>
                    <a:pt x="24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4" y="8"/>
                  </a:lnTo>
                  <a:close/>
                  <a:moveTo>
                    <a:pt x="40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5" y="42"/>
                    <a:pt x="110" y="55"/>
                    <a:pt x="115" y="66"/>
                  </a:cubicBezTo>
                  <a:cubicBezTo>
                    <a:pt x="109" y="71"/>
                    <a:pt x="90" y="83"/>
                    <a:pt x="69" y="71"/>
                  </a:cubicBezTo>
                  <a:cubicBezTo>
                    <a:pt x="53" y="62"/>
                    <a:pt x="39" y="63"/>
                    <a:pt x="30" y="64"/>
                  </a:cubicBezTo>
                  <a:cubicBezTo>
                    <a:pt x="35" y="54"/>
                    <a:pt x="39" y="41"/>
                    <a:pt x="40" y="24"/>
                  </a:cubicBezTo>
                  <a:moveTo>
                    <a:pt x="96" y="168"/>
                  </a:moveTo>
                  <a:cubicBezTo>
                    <a:pt x="48" y="168"/>
                    <a:pt x="48" y="168"/>
                    <a:pt x="48" y="168"/>
                  </a:cubicBezTo>
                  <a:cubicBezTo>
                    <a:pt x="26" y="168"/>
                    <a:pt x="8" y="150"/>
                    <a:pt x="8" y="128"/>
                  </a:cubicBezTo>
                  <a:cubicBezTo>
                    <a:pt x="8" y="107"/>
                    <a:pt x="15" y="95"/>
                    <a:pt x="22" y="80"/>
                  </a:cubicBezTo>
                  <a:cubicBezTo>
                    <a:pt x="23" y="79"/>
                    <a:pt x="24" y="77"/>
                    <a:pt x="25" y="74"/>
                  </a:cubicBezTo>
                  <a:cubicBezTo>
                    <a:pt x="26" y="74"/>
                    <a:pt x="43" y="65"/>
                    <a:pt x="65" y="78"/>
                  </a:cubicBezTo>
                  <a:cubicBezTo>
                    <a:pt x="73" y="83"/>
                    <a:pt x="80" y="84"/>
                    <a:pt x="87" y="84"/>
                  </a:cubicBezTo>
                  <a:cubicBezTo>
                    <a:pt x="101" y="84"/>
                    <a:pt x="112" y="78"/>
                    <a:pt x="118" y="73"/>
                  </a:cubicBezTo>
                  <a:cubicBezTo>
                    <a:pt x="119" y="76"/>
                    <a:pt x="121" y="78"/>
                    <a:pt x="122" y="80"/>
                  </a:cubicBezTo>
                  <a:cubicBezTo>
                    <a:pt x="129" y="95"/>
                    <a:pt x="136" y="107"/>
                    <a:pt x="136" y="128"/>
                  </a:cubicBezTo>
                  <a:cubicBezTo>
                    <a:pt x="136" y="150"/>
                    <a:pt x="118" y="168"/>
                    <a:pt x="96" y="168"/>
                  </a:cubicBezTo>
                  <a:moveTo>
                    <a:pt x="104" y="112"/>
                  </a:moveTo>
                  <a:cubicBezTo>
                    <a:pt x="100" y="112"/>
                    <a:pt x="96" y="116"/>
                    <a:pt x="96" y="120"/>
                  </a:cubicBezTo>
                  <a:cubicBezTo>
                    <a:pt x="96" y="124"/>
                    <a:pt x="100" y="128"/>
                    <a:pt x="104" y="128"/>
                  </a:cubicBezTo>
                  <a:cubicBezTo>
                    <a:pt x="108" y="128"/>
                    <a:pt x="112" y="124"/>
                    <a:pt x="112" y="120"/>
                  </a:cubicBezTo>
                  <a:cubicBezTo>
                    <a:pt x="112" y="116"/>
                    <a:pt x="108" y="112"/>
                    <a:pt x="104" y="112"/>
                  </a:cubicBezTo>
                  <a:moveTo>
                    <a:pt x="68" y="112"/>
                  </a:moveTo>
                  <a:cubicBezTo>
                    <a:pt x="61" y="112"/>
                    <a:pt x="56" y="117"/>
                    <a:pt x="56" y="124"/>
                  </a:cubicBezTo>
                  <a:cubicBezTo>
                    <a:pt x="56" y="131"/>
                    <a:pt x="61" y="136"/>
                    <a:pt x="68" y="136"/>
                  </a:cubicBezTo>
                  <a:cubicBezTo>
                    <a:pt x="75" y="136"/>
                    <a:pt x="80" y="131"/>
                    <a:pt x="80" y="124"/>
                  </a:cubicBezTo>
                  <a:cubicBezTo>
                    <a:pt x="80" y="117"/>
                    <a:pt x="75" y="112"/>
                    <a:pt x="68" y="112"/>
                  </a:cubicBezTo>
                  <a:moveTo>
                    <a:pt x="68" y="128"/>
                  </a:moveTo>
                  <a:cubicBezTo>
                    <a:pt x="66" y="128"/>
                    <a:pt x="64" y="126"/>
                    <a:pt x="64" y="124"/>
                  </a:cubicBezTo>
                  <a:cubicBezTo>
                    <a:pt x="64" y="122"/>
                    <a:pt x="66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moveTo>
                    <a:pt x="92" y="152"/>
                  </a:moveTo>
                  <a:cubicBezTo>
                    <a:pt x="90" y="152"/>
                    <a:pt x="88" y="154"/>
                    <a:pt x="88" y="156"/>
                  </a:cubicBezTo>
                  <a:cubicBezTo>
                    <a:pt x="88" y="158"/>
                    <a:pt x="90" y="160"/>
                    <a:pt x="92" y="160"/>
                  </a:cubicBezTo>
                  <a:cubicBezTo>
                    <a:pt x="94" y="160"/>
                    <a:pt x="96" y="158"/>
                    <a:pt x="96" y="156"/>
                  </a:cubicBezTo>
                  <a:cubicBezTo>
                    <a:pt x="96" y="154"/>
                    <a:pt x="94" y="152"/>
                    <a:pt x="92" y="152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1" name="Freeform 464"/>
            <p:cNvSpPr>
              <a:spLocks noEditPoints="1"/>
            </p:cNvSpPr>
            <p:nvPr/>
          </p:nvSpPr>
          <p:spPr bwMode="auto">
            <a:xfrm>
              <a:off x="5822749" y="2959009"/>
              <a:ext cx="548515" cy="501833"/>
            </a:xfrm>
            <a:custGeom>
              <a:avLst/>
              <a:gdLst>
                <a:gd name="T0" fmla="*/ 39 w 180"/>
                <a:gd name="T1" fmla="*/ 24 h 168"/>
                <a:gd name="T2" fmla="*/ 31 w 180"/>
                <a:gd name="T3" fmla="*/ 46 h 168"/>
                <a:gd name="T4" fmla="*/ 55 w 180"/>
                <a:gd name="T5" fmla="*/ 43 h 168"/>
                <a:gd name="T6" fmla="*/ 42 w 180"/>
                <a:gd name="T7" fmla="*/ 40 h 168"/>
                <a:gd name="T8" fmla="*/ 32 w 180"/>
                <a:gd name="T9" fmla="*/ 36 h 168"/>
                <a:gd name="T10" fmla="*/ 39 w 180"/>
                <a:gd name="T11" fmla="*/ 32 h 168"/>
                <a:gd name="T12" fmla="*/ 48 w 180"/>
                <a:gd name="T13" fmla="*/ 38 h 168"/>
                <a:gd name="T14" fmla="*/ 42 w 180"/>
                <a:gd name="T15" fmla="*/ 120 h 168"/>
                <a:gd name="T16" fmla="*/ 26 w 180"/>
                <a:gd name="T17" fmla="*/ 138 h 168"/>
                <a:gd name="T18" fmla="*/ 46 w 180"/>
                <a:gd name="T19" fmla="*/ 143 h 168"/>
                <a:gd name="T20" fmla="*/ 42 w 180"/>
                <a:gd name="T21" fmla="*/ 120 h 168"/>
                <a:gd name="T22" fmla="*/ 39 w 180"/>
                <a:gd name="T23" fmla="*/ 136 h 168"/>
                <a:gd name="T24" fmla="*/ 32 w 180"/>
                <a:gd name="T25" fmla="*/ 132 h 168"/>
                <a:gd name="T26" fmla="*/ 42 w 180"/>
                <a:gd name="T27" fmla="*/ 128 h 168"/>
                <a:gd name="T28" fmla="*/ 43 w 180"/>
                <a:gd name="T29" fmla="*/ 135 h 168"/>
                <a:gd name="T30" fmla="*/ 156 w 180"/>
                <a:gd name="T31" fmla="*/ 16 h 168"/>
                <a:gd name="T32" fmla="*/ 76 w 180"/>
                <a:gd name="T33" fmla="*/ 67 h 168"/>
                <a:gd name="T34" fmla="*/ 73 w 180"/>
                <a:gd name="T35" fmla="*/ 55 h 168"/>
                <a:gd name="T36" fmla="*/ 8 w 180"/>
                <a:gd name="T37" fmla="*/ 20 h 168"/>
                <a:gd name="T38" fmla="*/ 51 w 180"/>
                <a:gd name="T39" fmla="*/ 84 h 168"/>
                <a:gd name="T40" fmla="*/ 8 w 180"/>
                <a:gd name="T41" fmla="*/ 148 h 168"/>
                <a:gd name="T42" fmla="*/ 73 w 180"/>
                <a:gd name="T43" fmla="*/ 113 h 168"/>
                <a:gd name="T44" fmla="*/ 76 w 180"/>
                <a:gd name="T45" fmla="*/ 101 h 168"/>
                <a:gd name="T46" fmla="*/ 156 w 180"/>
                <a:gd name="T47" fmla="*/ 152 h 168"/>
                <a:gd name="T48" fmla="*/ 102 w 180"/>
                <a:gd name="T49" fmla="*/ 84 h 168"/>
                <a:gd name="T50" fmla="*/ 25 w 180"/>
                <a:gd name="T51" fmla="*/ 56 h 168"/>
                <a:gd name="T52" fmla="*/ 51 w 180"/>
                <a:gd name="T53" fmla="*/ 15 h 168"/>
                <a:gd name="T54" fmla="*/ 25 w 180"/>
                <a:gd name="T55" fmla="*/ 56 h 168"/>
                <a:gd name="T56" fmla="*/ 60 w 180"/>
                <a:gd name="T57" fmla="*/ 65 h 168"/>
                <a:gd name="T58" fmla="*/ 58 w 180"/>
                <a:gd name="T59" fmla="*/ 79 h 168"/>
                <a:gd name="T60" fmla="*/ 51 w 180"/>
                <a:gd name="T61" fmla="*/ 153 h 168"/>
                <a:gd name="T62" fmla="*/ 25 w 180"/>
                <a:gd name="T63" fmla="*/ 112 h 168"/>
                <a:gd name="T64" fmla="*/ 51 w 180"/>
                <a:gd name="T65" fmla="*/ 153 h 168"/>
                <a:gd name="T66" fmla="*/ 42 w 180"/>
                <a:gd name="T67" fmla="*/ 100 h 168"/>
                <a:gd name="T68" fmla="*/ 170 w 180"/>
                <a:gd name="T69" fmla="*/ 29 h 168"/>
                <a:gd name="T70" fmla="*/ 170 w 180"/>
                <a:gd name="T71" fmla="*/ 139 h 168"/>
                <a:gd name="T72" fmla="*/ 83 w 180"/>
                <a:gd name="T73" fmla="*/ 97 h 168"/>
                <a:gd name="T74" fmla="*/ 170 w 180"/>
                <a:gd name="T75" fmla="*/ 139 h 168"/>
                <a:gd name="T76" fmla="*/ 72 w 180"/>
                <a:gd name="T77" fmla="*/ 84 h 168"/>
                <a:gd name="T78" fmla="*/ 80 w 180"/>
                <a:gd name="T79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68">
                  <a:moveTo>
                    <a:pt x="46" y="25"/>
                  </a:moveTo>
                  <a:cubicBezTo>
                    <a:pt x="44" y="24"/>
                    <a:pt x="41" y="24"/>
                    <a:pt x="39" y="24"/>
                  </a:cubicBezTo>
                  <a:cubicBezTo>
                    <a:pt x="34" y="24"/>
                    <a:pt x="29" y="26"/>
                    <a:pt x="26" y="30"/>
                  </a:cubicBezTo>
                  <a:cubicBezTo>
                    <a:pt x="22" y="35"/>
                    <a:pt x="24" y="43"/>
                    <a:pt x="31" y="46"/>
                  </a:cubicBezTo>
                  <a:cubicBezTo>
                    <a:pt x="34" y="47"/>
                    <a:pt x="38" y="48"/>
                    <a:pt x="42" y="48"/>
                  </a:cubicBezTo>
                  <a:cubicBezTo>
                    <a:pt x="47" y="48"/>
                    <a:pt x="52" y="46"/>
                    <a:pt x="55" y="43"/>
                  </a:cubicBezTo>
                  <a:cubicBezTo>
                    <a:pt x="59" y="37"/>
                    <a:pt x="53" y="29"/>
                    <a:pt x="46" y="25"/>
                  </a:cubicBezTo>
                  <a:moveTo>
                    <a:pt x="42" y="40"/>
                  </a:moveTo>
                  <a:cubicBezTo>
                    <a:pt x="39" y="40"/>
                    <a:pt x="36" y="39"/>
                    <a:pt x="35" y="39"/>
                  </a:cubicBezTo>
                  <a:cubicBezTo>
                    <a:pt x="33" y="38"/>
                    <a:pt x="32" y="37"/>
                    <a:pt x="32" y="36"/>
                  </a:cubicBezTo>
                  <a:cubicBezTo>
                    <a:pt x="32" y="36"/>
                    <a:pt x="32" y="35"/>
                    <a:pt x="32" y="34"/>
                  </a:cubicBezTo>
                  <a:cubicBezTo>
                    <a:pt x="34" y="33"/>
                    <a:pt x="36" y="32"/>
                    <a:pt x="39" y="32"/>
                  </a:cubicBezTo>
                  <a:cubicBezTo>
                    <a:pt x="40" y="32"/>
                    <a:pt x="42" y="32"/>
                    <a:pt x="43" y="33"/>
                  </a:cubicBezTo>
                  <a:cubicBezTo>
                    <a:pt x="46" y="34"/>
                    <a:pt x="48" y="37"/>
                    <a:pt x="48" y="38"/>
                  </a:cubicBezTo>
                  <a:cubicBezTo>
                    <a:pt x="47" y="39"/>
                    <a:pt x="45" y="40"/>
                    <a:pt x="42" y="40"/>
                  </a:cubicBezTo>
                  <a:moveTo>
                    <a:pt x="42" y="120"/>
                  </a:moveTo>
                  <a:cubicBezTo>
                    <a:pt x="38" y="120"/>
                    <a:pt x="34" y="121"/>
                    <a:pt x="31" y="122"/>
                  </a:cubicBezTo>
                  <a:cubicBezTo>
                    <a:pt x="24" y="125"/>
                    <a:pt x="22" y="133"/>
                    <a:pt x="26" y="138"/>
                  </a:cubicBezTo>
                  <a:cubicBezTo>
                    <a:pt x="29" y="142"/>
                    <a:pt x="34" y="144"/>
                    <a:pt x="39" y="144"/>
                  </a:cubicBezTo>
                  <a:cubicBezTo>
                    <a:pt x="41" y="144"/>
                    <a:pt x="44" y="144"/>
                    <a:pt x="46" y="143"/>
                  </a:cubicBezTo>
                  <a:cubicBezTo>
                    <a:pt x="53" y="139"/>
                    <a:pt x="59" y="131"/>
                    <a:pt x="55" y="125"/>
                  </a:cubicBezTo>
                  <a:cubicBezTo>
                    <a:pt x="52" y="122"/>
                    <a:pt x="47" y="120"/>
                    <a:pt x="42" y="120"/>
                  </a:cubicBezTo>
                  <a:moveTo>
                    <a:pt x="43" y="135"/>
                  </a:moveTo>
                  <a:cubicBezTo>
                    <a:pt x="42" y="136"/>
                    <a:pt x="40" y="136"/>
                    <a:pt x="39" y="136"/>
                  </a:cubicBezTo>
                  <a:cubicBezTo>
                    <a:pt x="36" y="136"/>
                    <a:pt x="34" y="135"/>
                    <a:pt x="32" y="134"/>
                  </a:cubicBezTo>
                  <a:cubicBezTo>
                    <a:pt x="32" y="133"/>
                    <a:pt x="32" y="132"/>
                    <a:pt x="32" y="132"/>
                  </a:cubicBezTo>
                  <a:cubicBezTo>
                    <a:pt x="32" y="131"/>
                    <a:pt x="33" y="130"/>
                    <a:pt x="35" y="129"/>
                  </a:cubicBezTo>
                  <a:cubicBezTo>
                    <a:pt x="36" y="129"/>
                    <a:pt x="39" y="128"/>
                    <a:pt x="42" y="128"/>
                  </a:cubicBezTo>
                  <a:cubicBezTo>
                    <a:pt x="45" y="128"/>
                    <a:pt x="47" y="129"/>
                    <a:pt x="48" y="130"/>
                  </a:cubicBezTo>
                  <a:cubicBezTo>
                    <a:pt x="48" y="131"/>
                    <a:pt x="46" y="134"/>
                    <a:pt x="43" y="135"/>
                  </a:cubicBezTo>
                  <a:moveTo>
                    <a:pt x="180" y="32"/>
                  </a:moveTo>
                  <a:cubicBezTo>
                    <a:pt x="180" y="23"/>
                    <a:pt x="165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49" y="16"/>
                    <a:pt x="147" y="17"/>
                    <a:pt x="76" y="6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0" y="59"/>
                    <a:pt x="72" y="57"/>
                    <a:pt x="73" y="55"/>
                  </a:cubicBezTo>
                  <a:cubicBezTo>
                    <a:pt x="82" y="40"/>
                    <a:pt x="70" y="17"/>
                    <a:pt x="54" y="8"/>
                  </a:cubicBezTo>
                  <a:cubicBezTo>
                    <a:pt x="38" y="0"/>
                    <a:pt x="18" y="5"/>
                    <a:pt x="8" y="20"/>
                  </a:cubicBezTo>
                  <a:cubicBezTo>
                    <a:pt x="0" y="34"/>
                    <a:pt x="4" y="52"/>
                    <a:pt x="19" y="62"/>
                  </a:cubicBezTo>
                  <a:cubicBezTo>
                    <a:pt x="31" y="70"/>
                    <a:pt x="41" y="77"/>
                    <a:pt x="51" y="84"/>
                  </a:cubicBezTo>
                  <a:cubicBezTo>
                    <a:pt x="41" y="91"/>
                    <a:pt x="31" y="98"/>
                    <a:pt x="19" y="106"/>
                  </a:cubicBezTo>
                  <a:cubicBezTo>
                    <a:pt x="4" y="116"/>
                    <a:pt x="0" y="134"/>
                    <a:pt x="8" y="148"/>
                  </a:cubicBezTo>
                  <a:cubicBezTo>
                    <a:pt x="18" y="163"/>
                    <a:pt x="38" y="168"/>
                    <a:pt x="54" y="160"/>
                  </a:cubicBezTo>
                  <a:cubicBezTo>
                    <a:pt x="70" y="151"/>
                    <a:pt x="82" y="128"/>
                    <a:pt x="73" y="113"/>
                  </a:cubicBezTo>
                  <a:cubicBezTo>
                    <a:pt x="72" y="111"/>
                    <a:pt x="70" y="109"/>
                    <a:pt x="68" y="107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147" y="151"/>
                    <a:pt x="149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65" y="152"/>
                    <a:pt x="180" y="145"/>
                    <a:pt x="180" y="136"/>
                  </a:cubicBezTo>
                  <a:cubicBezTo>
                    <a:pt x="102" y="84"/>
                    <a:pt x="102" y="84"/>
                    <a:pt x="102" y="84"/>
                  </a:cubicBezTo>
                  <a:lnTo>
                    <a:pt x="180" y="32"/>
                  </a:lnTo>
                  <a:close/>
                  <a:moveTo>
                    <a:pt x="25" y="56"/>
                  </a:moveTo>
                  <a:cubicBezTo>
                    <a:pt x="13" y="49"/>
                    <a:pt x="8" y="35"/>
                    <a:pt x="15" y="24"/>
                  </a:cubicBezTo>
                  <a:cubicBezTo>
                    <a:pt x="23" y="13"/>
                    <a:pt x="38" y="9"/>
                    <a:pt x="51" y="15"/>
                  </a:cubicBezTo>
                  <a:cubicBezTo>
                    <a:pt x="63" y="22"/>
                    <a:pt x="73" y="39"/>
                    <a:pt x="66" y="50"/>
                  </a:cubicBezTo>
                  <a:cubicBezTo>
                    <a:pt x="58" y="62"/>
                    <a:pt x="37" y="63"/>
                    <a:pt x="25" y="56"/>
                  </a:cubicBezTo>
                  <a:moveTo>
                    <a:pt x="42" y="68"/>
                  </a:moveTo>
                  <a:cubicBezTo>
                    <a:pt x="48" y="68"/>
                    <a:pt x="54" y="67"/>
                    <a:pt x="60" y="65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5" y="74"/>
                    <a:pt x="62" y="77"/>
                    <a:pt x="58" y="79"/>
                  </a:cubicBezTo>
                  <a:cubicBezTo>
                    <a:pt x="53" y="76"/>
                    <a:pt x="47" y="72"/>
                    <a:pt x="42" y="68"/>
                  </a:cubicBezTo>
                  <a:moveTo>
                    <a:pt x="51" y="153"/>
                  </a:moveTo>
                  <a:cubicBezTo>
                    <a:pt x="38" y="159"/>
                    <a:pt x="23" y="155"/>
                    <a:pt x="15" y="144"/>
                  </a:cubicBezTo>
                  <a:cubicBezTo>
                    <a:pt x="8" y="133"/>
                    <a:pt x="13" y="118"/>
                    <a:pt x="25" y="112"/>
                  </a:cubicBezTo>
                  <a:cubicBezTo>
                    <a:pt x="37" y="105"/>
                    <a:pt x="58" y="106"/>
                    <a:pt x="66" y="118"/>
                  </a:cubicBezTo>
                  <a:cubicBezTo>
                    <a:pt x="73" y="129"/>
                    <a:pt x="63" y="146"/>
                    <a:pt x="51" y="153"/>
                  </a:cubicBezTo>
                  <a:moveTo>
                    <a:pt x="60" y="103"/>
                  </a:moveTo>
                  <a:cubicBezTo>
                    <a:pt x="54" y="101"/>
                    <a:pt x="48" y="100"/>
                    <a:pt x="42" y="100"/>
                  </a:cubicBezTo>
                  <a:cubicBezTo>
                    <a:pt x="135" y="35"/>
                    <a:pt x="151" y="24"/>
                    <a:pt x="155" y="24"/>
                  </a:cubicBezTo>
                  <a:cubicBezTo>
                    <a:pt x="155" y="24"/>
                    <a:pt x="162" y="23"/>
                    <a:pt x="170" y="29"/>
                  </a:cubicBezTo>
                  <a:lnTo>
                    <a:pt x="60" y="103"/>
                  </a:lnTo>
                  <a:close/>
                  <a:moveTo>
                    <a:pt x="170" y="139"/>
                  </a:moveTo>
                  <a:cubicBezTo>
                    <a:pt x="162" y="145"/>
                    <a:pt x="155" y="144"/>
                    <a:pt x="155" y="144"/>
                  </a:cubicBezTo>
                  <a:cubicBezTo>
                    <a:pt x="152" y="144"/>
                    <a:pt x="140" y="136"/>
                    <a:pt x="83" y="97"/>
                  </a:cubicBezTo>
                  <a:cubicBezTo>
                    <a:pt x="95" y="89"/>
                    <a:pt x="95" y="89"/>
                    <a:pt x="95" y="89"/>
                  </a:cubicBezTo>
                  <a:lnTo>
                    <a:pt x="170" y="139"/>
                  </a:lnTo>
                  <a:close/>
                  <a:moveTo>
                    <a:pt x="76" y="80"/>
                  </a:moveTo>
                  <a:cubicBezTo>
                    <a:pt x="74" y="80"/>
                    <a:pt x="72" y="82"/>
                    <a:pt x="72" y="84"/>
                  </a:cubicBezTo>
                  <a:cubicBezTo>
                    <a:pt x="72" y="86"/>
                    <a:pt x="74" y="88"/>
                    <a:pt x="76" y="88"/>
                  </a:cubicBezTo>
                  <a:cubicBezTo>
                    <a:pt x="78" y="88"/>
                    <a:pt x="80" y="86"/>
                    <a:pt x="80" y="84"/>
                  </a:cubicBezTo>
                  <a:cubicBezTo>
                    <a:pt x="80" y="82"/>
                    <a:pt x="78" y="80"/>
                    <a:pt x="76" y="80"/>
                  </a:cubicBezTo>
                </a:path>
              </a:pathLst>
            </a:custGeom>
            <a:solidFill>
              <a:srgbClr val="20606D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2" name="Freeform 73"/>
            <p:cNvSpPr>
              <a:spLocks noEditPoints="1"/>
            </p:cNvSpPr>
            <p:nvPr/>
          </p:nvSpPr>
          <p:spPr bwMode="auto">
            <a:xfrm>
              <a:off x="7575402" y="2909679"/>
              <a:ext cx="598346" cy="598345"/>
            </a:xfrm>
            <a:custGeom>
              <a:avLst/>
              <a:gdLst>
                <a:gd name="T0" fmla="*/ 24 w 176"/>
                <a:gd name="T1" fmla="*/ 60 h 176"/>
                <a:gd name="T2" fmla="*/ 48 w 176"/>
                <a:gd name="T3" fmla="*/ 60 h 176"/>
                <a:gd name="T4" fmla="*/ 36 w 176"/>
                <a:gd name="T5" fmla="*/ 64 h 176"/>
                <a:gd name="T6" fmla="*/ 36 w 176"/>
                <a:gd name="T7" fmla="*/ 56 h 176"/>
                <a:gd name="T8" fmla="*/ 36 w 176"/>
                <a:gd name="T9" fmla="*/ 64 h 176"/>
                <a:gd name="T10" fmla="*/ 87 w 176"/>
                <a:gd name="T11" fmla="*/ 111 h 176"/>
                <a:gd name="T12" fmla="*/ 96 w 176"/>
                <a:gd name="T13" fmla="*/ 100 h 176"/>
                <a:gd name="T14" fmla="*/ 89 w 176"/>
                <a:gd name="T15" fmla="*/ 97 h 176"/>
                <a:gd name="T16" fmla="*/ 80 w 176"/>
                <a:gd name="T17" fmla="*/ 108 h 176"/>
                <a:gd name="T18" fmla="*/ 175 w 176"/>
                <a:gd name="T19" fmla="*/ 81 h 176"/>
                <a:gd name="T20" fmla="*/ 92 w 176"/>
                <a:gd name="T21" fmla="*/ 0 h 176"/>
                <a:gd name="T22" fmla="*/ 24 w 176"/>
                <a:gd name="T23" fmla="*/ 12 h 176"/>
                <a:gd name="T24" fmla="*/ 32 w 176"/>
                <a:gd name="T25" fmla="*/ 12 h 176"/>
                <a:gd name="T26" fmla="*/ 90 w 176"/>
                <a:gd name="T27" fmla="*/ 8 h 176"/>
                <a:gd name="T28" fmla="*/ 157 w 176"/>
                <a:gd name="T29" fmla="*/ 93 h 176"/>
                <a:gd name="T30" fmla="*/ 160 w 176"/>
                <a:gd name="T31" fmla="*/ 100 h 176"/>
                <a:gd name="T32" fmla="*/ 175 w 176"/>
                <a:gd name="T33" fmla="*/ 87 h 176"/>
                <a:gd name="T34" fmla="*/ 175 w 176"/>
                <a:gd name="T35" fmla="*/ 81 h 176"/>
                <a:gd name="T36" fmla="*/ 68 w 176"/>
                <a:gd name="T37" fmla="*/ 128 h 176"/>
                <a:gd name="T38" fmla="*/ 75 w 176"/>
                <a:gd name="T39" fmla="*/ 123 h 176"/>
                <a:gd name="T40" fmla="*/ 72 w 176"/>
                <a:gd name="T41" fmla="*/ 116 h 176"/>
                <a:gd name="T42" fmla="*/ 65 w 176"/>
                <a:gd name="T43" fmla="*/ 121 h 176"/>
                <a:gd name="T44" fmla="*/ 71 w 176"/>
                <a:gd name="T45" fmla="*/ 25 h 176"/>
                <a:gd name="T46" fmla="*/ 12 w 176"/>
                <a:gd name="T47" fmla="*/ 24 h 176"/>
                <a:gd name="T48" fmla="*/ 0 w 176"/>
                <a:gd name="T49" fmla="*/ 92 h 176"/>
                <a:gd name="T50" fmla="*/ 81 w 176"/>
                <a:gd name="T51" fmla="*/ 175 h 176"/>
                <a:gd name="T52" fmla="*/ 87 w 176"/>
                <a:gd name="T53" fmla="*/ 175 h 176"/>
                <a:gd name="T54" fmla="*/ 152 w 176"/>
                <a:gd name="T55" fmla="*/ 108 h 176"/>
                <a:gd name="T56" fmla="*/ 71 w 176"/>
                <a:gd name="T57" fmla="*/ 25 h 176"/>
                <a:gd name="T58" fmla="*/ 8 w 176"/>
                <a:gd name="T59" fmla="*/ 90 h 176"/>
                <a:gd name="T60" fmla="*/ 12 w 176"/>
                <a:gd name="T61" fmla="*/ 32 h 176"/>
                <a:gd name="T62" fmla="*/ 142 w 176"/>
                <a:gd name="T63" fmla="*/ 108 h 176"/>
                <a:gd name="T64" fmla="*/ 84 w 176"/>
                <a:gd name="T65" fmla="*/ 144 h 176"/>
                <a:gd name="T66" fmla="*/ 103 w 176"/>
                <a:gd name="T67" fmla="*/ 127 h 176"/>
                <a:gd name="T68" fmla="*/ 100 w 176"/>
                <a:gd name="T69" fmla="*/ 120 h 176"/>
                <a:gd name="T70" fmla="*/ 81 w 176"/>
                <a:gd name="T71" fmla="*/ 137 h 176"/>
                <a:gd name="T72" fmla="*/ 84 w 176"/>
                <a:gd name="T73" fmla="*/ 14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76">
                  <a:moveTo>
                    <a:pt x="36" y="48"/>
                  </a:moveTo>
                  <a:cubicBezTo>
                    <a:pt x="29" y="48"/>
                    <a:pt x="24" y="53"/>
                    <a:pt x="24" y="60"/>
                  </a:cubicBezTo>
                  <a:cubicBezTo>
                    <a:pt x="24" y="67"/>
                    <a:pt x="29" y="72"/>
                    <a:pt x="36" y="72"/>
                  </a:cubicBezTo>
                  <a:cubicBezTo>
                    <a:pt x="43" y="72"/>
                    <a:pt x="48" y="67"/>
                    <a:pt x="48" y="60"/>
                  </a:cubicBezTo>
                  <a:cubicBezTo>
                    <a:pt x="48" y="53"/>
                    <a:pt x="43" y="48"/>
                    <a:pt x="36" y="48"/>
                  </a:cubicBezTo>
                  <a:moveTo>
                    <a:pt x="36" y="64"/>
                  </a:moveTo>
                  <a:cubicBezTo>
                    <a:pt x="34" y="64"/>
                    <a:pt x="32" y="62"/>
                    <a:pt x="32" y="60"/>
                  </a:cubicBezTo>
                  <a:cubicBezTo>
                    <a:pt x="32" y="58"/>
                    <a:pt x="34" y="56"/>
                    <a:pt x="36" y="56"/>
                  </a:cubicBezTo>
                  <a:cubicBezTo>
                    <a:pt x="38" y="56"/>
                    <a:pt x="40" y="58"/>
                    <a:pt x="40" y="60"/>
                  </a:cubicBezTo>
                  <a:cubicBezTo>
                    <a:pt x="40" y="62"/>
                    <a:pt x="38" y="64"/>
                    <a:pt x="36" y="64"/>
                  </a:cubicBezTo>
                  <a:moveTo>
                    <a:pt x="84" y="112"/>
                  </a:moveTo>
                  <a:cubicBezTo>
                    <a:pt x="85" y="112"/>
                    <a:pt x="86" y="112"/>
                    <a:pt x="87" y="111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6" y="102"/>
                    <a:pt x="96" y="101"/>
                    <a:pt x="96" y="100"/>
                  </a:cubicBezTo>
                  <a:cubicBezTo>
                    <a:pt x="96" y="98"/>
                    <a:pt x="94" y="96"/>
                    <a:pt x="92" y="96"/>
                  </a:cubicBezTo>
                  <a:cubicBezTo>
                    <a:pt x="91" y="96"/>
                    <a:pt x="90" y="96"/>
                    <a:pt x="89" y="9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6"/>
                    <a:pt x="80" y="107"/>
                    <a:pt x="80" y="108"/>
                  </a:cubicBezTo>
                  <a:cubicBezTo>
                    <a:pt x="80" y="110"/>
                    <a:pt x="82" y="112"/>
                    <a:pt x="84" y="112"/>
                  </a:cubicBezTo>
                  <a:moveTo>
                    <a:pt x="175" y="8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4" y="0"/>
                    <a:pt x="93" y="0"/>
                    <a:pt x="9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4"/>
                    <a:pt x="26" y="16"/>
                    <a:pt x="28" y="16"/>
                  </a:cubicBezTo>
                  <a:cubicBezTo>
                    <a:pt x="30" y="16"/>
                    <a:pt x="32" y="14"/>
                    <a:pt x="32" y="12"/>
                  </a:cubicBezTo>
                  <a:cubicBezTo>
                    <a:pt x="32" y="10"/>
                    <a:pt x="34" y="8"/>
                    <a:pt x="36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166" y="84"/>
                    <a:pt x="166" y="84"/>
                    <a:pt x="166" y="84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56" y="94"/>
                    <a:pt x="156" y="95"/>
                    <a:pt x="156" y="96"/>
                  </a:cubicBezTo>
                  <a:cubicBezTo>
                    <a:pt x="156" y="98"/>
                    <a:pt x="158" y="100"/>
                    <a:pt x="160" y="100"/>
                  </a:cubicBezTo>
                  <a:cubicBezTo>
                    <a:pt x="161" y="100"/>
                    <a:pt x="162" y="100"/>
                    <a:pt x="163" y="99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6" y="86"/>
                    <a:pt x="176" y="85"/>
                    <a:pt x="176" y="84"/>
                  </a:cubicBezTo>
                  <a:cubicBezTo>
                    <a:pt x="176" y="83"/>
                    <a:pt x="176" y="82"/>
                    <a:pt x="175" y="81"/>
                  </a:cubicBezTo>
                  <a:moveTo>
                    <a:pt x="64" y="124"/>
                  </a:moveTo>
                  <a:cubicBezTo>
                    <a:pt x="64" y="126"/>
                    <a:pt x="66" y="128"/>
                    <a:pt x="68" y="128"/>
                  </a:cubicBezTo>
                  <a:cubicBezTo>
                    <a:pt x="69" y="128"/>
                    <a:pt x="70" y="128"/>
                    <a:pt x="71" y="127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6" y="122"/>
                    <a:pt x="76" y="121"/>
                    <a:pt x="76" y="120"/>
                  </a:cubicBezTo>
                  <a:cubicBezTo>
                    <a:pt x="76" y="118"/>
                    <a:pt x="74" y="116"/>
                    <a:pt x="72" y="116"/>
                  </a:cubicBezTo>
                  <a:cubicBezTo>
                    <a:pt x="71" y="116"/>
                    <a:pt x="70" y="116"/>
                    <a:pt x="69" y="117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4" y="122"/>
                    <a:pt x="64" y="123"/>
                    <a:pt x="64" y="124"/>
                  </a:cubicBezTo>
                  <a:moveTo>
                    <a:pt x="71" y="25"/>
                  </a:moveTo>
                  <a:cubicBezTo>
                    <a:pt x="70" y="24"/>
                    <a:pt x="69" y="24"/>
                    <a:pt x="68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29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4"/>
                    <a:pt x="1" y="95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2" y="176"/>
                    <a:pt x="83" y="176"/>
                    <a:pt x="84" y="176"/>
                  </a:cubicBezTo>
                  <a:cubicBezTo>
                    <a:pt x="85" y="176"/>
                    <a:pt x="86" y="176"/>
                    <a:pt x="87" y="175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0"/>
                    <a:pt x="152" y="109"/>
                    <a:pt x="152" y="108"/>
                  </a:cubicBezTo>
                  <a:cubicBezTo>
                    <a:pt x="152" y="107"/>
                    <a:pt x="152" y="106"/>
                    <a:pt x="151" y="105"/>
                  </a:cubicBezTo>
                  <a:lnTo>
                    <a:pt x="71" y="25"/>
                  </a:lnTo>
                  <a:close/>
                  <a:moveTo>
                    <a:pt x="84" y="166"/>
                  </a:moveTo>
                  <a:cubicBezTo>
                    <a:pt x="8" y="90"/>
                    <a:pt x="8" y="90"/>
                    <a:pt x="8" y="9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142" y="108"/>
                    <a:pt x="142" y="108"/>
                    <a:pt x="142" y="108"/>
                  </a:cubicBezTo>
                  <a:lnTo>
                    <a:pt x="84" y="166"/>
                  </a:lnTo>
                  <a:close/>
                  <a:moveTo>
                    <a:pt x="84" y="144"/>
                  </a:moveTo>
                  <a:cubicBezTo>
                    <a:pt x="85" y="144"/>
                    <a:pt x="86" y="144"/>
                    <a:pt x="87" y="143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104" y="126"/>
                    <a:pt x="104" y="125"/>
                    <a:pt x="104" y="124"/>
                  </a:cubicBezTo>
                  <a:cubicBezTo>
                    <a:pt x="104" y="122"/>
                    <a:pt x="102" y="120"/>
                    <a:pt x="100" y="120"/>
                  </a:cubicBezTo>
                  <a:cubicBezTo>
                    <a:pt x="99" y="120"/>
                    <a:pt x="98" y="120"/>
                    <a:pt x="97" y="121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80" y="138"/>
                    <a:pt x="80" y="139"/>
                    <a:pt x="80" y="140"/>
                  </a:cubicBezTo>
                  <a:cubicBezTo>
                    <a:pt x="80" y="142"/>
                    <a:pt x="82" y="144"/>
                    <a:pt x="84" y="144"/>
                  </a:cubicBezTo>
                </a:path>
              </a:pathLst>
            </a:custGeom>
            <a:solidFill>
              <a:srgbClr val="0ACCC4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55040" y="2727960"/>
            <a:ext cx="2042795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2340" y="2122805"/>
            <a:ext cx="205549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29090" y="2718435"/>
            <a:ext cx="2042795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16390" y="2113280"/>
            <a:ext cx="205549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025" y="249555"/>
            <a:ext cx="11538585" cy="6358255"/>
          </a:xfrm>
          <a:prstGeom prst="rect">
            <a:avLst/>
          </a:prstGeom>
          <a:solidFill>
            <a:srgbClr val="153E47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0710" y="518160"/>
            <a:ext cx="1329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产品优势</a:t>
            </a:r>
            <a:endParaRPr lang="zh-CN" altLang="en-US" sz="22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6900" y="806450"/>
            <a:ext cx="1935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cap="all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advantage</a:t>
            </a:r>
            <a:endParaRPr lang="zh-CN" altLang="en-US" sz="1200" cap="all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5990" y="3911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0ACC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02</a:t>
            </a:r>
            <a:endParaRPr lang="en-US" altLang="zh-CN" sz="4800" dirty="0">
              <a:solidFill>
                <a:srgbClr val="0ACC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98330" y="567690"/>
            <a:ext cx="1737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product </a:t>
            </a:r>
            <a:endParaRPr lang="zh-CN" altLang="en-US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330815" y="807085"/>
            <a:ext cx="9042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cap="all" dirty="0">
                <a:solidFill>
                  <a:srgbClr val="0ACCC4"/>
                </a:solidFill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launch</a:t>
            </a:r>
            <a:endParaRPr lang="zh-CN" altLang="en-US" sz="1000" cap="all" dirty="0">
              <a:solidFill>
                <a:srgbClr val="0ACCC4"/>
              </a:solidFill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aphicFrame>
        <p:nvGraphicFramePr>
          <p:cNvPr id="3" name="图表 2" descr="7b0a202020202263686172745265734964223a2022383733373033220a7d0a"/>
          <p:cNvGraphicFramePr/>
          <p:nvPr/>
        </p:nvGraphicFramePr>
        <p:xfrm>
          <a:off x="5165090" y="1139825"/>
          <a:ext cx="7287895" cy="458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941070" y="2378075"/>
            <a:ext cx="348297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5990" y="1822450"/>
            <a:ext cx="306324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请输入您的文本标题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8530" y="4307840"/>
            <a:ext cx="3601720" cy="154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sz="9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  <a:p>
            <a:pPr marL="0" lvl="0" indent="0" algn="l">
              <a:lnSpc>
                <a:spcPct val="150000"/>
              </a:lnSpc>
              <a:buNone/>
            </a:pPr>
            <a:endParaRPr lang="en-US" altLang="zh-CN" sz="9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3450" y="3772535"/>
            <a:ext cx="21240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anose="020B0604020202020204"/>
                <a:ea typeface="微软雅黑" panose="020B0503020204020204" pitchFamily="34" charset="-122"/>
                <a:cs typeface="庞门正道标题体" panose="02010600030101010101" charset="-122"/>
                <a:sym typeface="Arial" panose="020B0604020202020204"/>
              </a:rPr>
              <a:t>您的文本标题</a:t>
            </a:r>
            <a:endParaRPr lang="zh-CN" altLang="en-US" sz="2400" kern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Arial" panose="020B0604020202020204"/>
              <a:ea typeface="微软雅黑" panose="020B0503020204020204" pitchFamily="34" charset="-122"/>
              <a:cs typeface="庞门正道标题体" panose="02010600030101010101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4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168795_3*l_h_i*1_1_1"/>
  <p:tag name="KSO_WM_TEMPLATE_CATEGORY" val="diagram"/>
  <p:tag name="KSO_WM_TEMPLATE_INDEX" val="2016879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4.xml><?xml version="1.0" encoding="utf-8"?>
<p:tagLst xmlns:p="http://schemas.openxmlformats.org/presentationml/2006/main">
  <p:tag name="COMMONDATA" val="eyJjb3VudCI6MSwiaGRpZCI6IjgwMTEzOTMxYTllMDgyYmY3MGViZDIyZjNkZWMzYTdkIiwidXNlckNvdW50IjoxfQ=="/>
  <p:tag name="commondata" val="eyJjb3VudCI6MS4wLCJoZGlkIjoiMDljZjBlNDg5MjVmNzcyYjVhOTJmMTVkOGM0Y2Q4ZjciLCJ1c2VyQ291bnQiOjEuMH0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，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庞门正道标题体"/>
        <a:cs typeface=""/>
      </a:majorFont>
      <a:minorFont>
        <a:latin typeface="Arial"/>
        <a:ea typeface="庞门正道标题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庞门正道标题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庞门正道标题体"/>
        <a:ea typeface=""/>
        <a:cs typeface=""/>
        <a:font script="Jpan" typeface="ＭＳ Ｐゴシック"/>
        <a:font script="Hang" typeface="맑은 고딕"/>
        <a:font script="Hans" typeface="庞门正道标题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庞门正道标题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庞门正道标题体"/>
        <a:ea typeface=""/>
        <a:cs typeface=""/>
        <a:font script="Jpan" typeface="ＭＳ Ｐゴシック"/>
        <a:font script="Hang" typeface="맑은 고딕"/>
        <a:font script="Hans" typeface="庞门正道标题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4770</Words>
  <Application>WPS 演示</Application>
  <PresentationFormat>宽屏</PresentationFormat>
  <Paragraphs>346</Paragraphs>
  <Slides>20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方正正大黑简体</vt:lpstr>
      <vt:lpstr>黑体</vt:lpstr>
      <vt:lpstr>Wingdings</vt:lpstr>
      <vt:lpstr>微软雅黑</vt:lpstr>
      <vt:lpstr>Arial</vt:lpstr>
      <vt:lpstr>优设标题黑</vt:lpstr>
      <vt:lpstr>庞门正道标题体</vt:lpstr>
      <vt:lpstr>Arial Unicode MS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商务科技</dc:title>
  <dc:creator>第一PPT</dc:creator>
  <cp:keywords>www.1ppt.com</cp:keywords>
  <dc:description>www.1ppt.com</dc:description>
  <cp:lastModifiedBy>十二</cp:lastModifiedBy>
  <cp:revision>214</cp:revision>
  <dcterms:created xsi:type="dcterms:W3CDTF">2019-06-19T02:08:00Z</dcterms:created>
  <dcterms:modified xsi:type="dcterms:W3CDTF">2024-01-17T07:31:22Z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40FAEBE2BF654A71AFFA05EE5101E73A_12</vt:lpwstr>
  </property>
  <property fmtid="{D5CDD505-2E9C-101B-9397-08002B2CF9AE}" pid="3" name="KSOProductBuildVer">
    <vt:lpwstr>2052-12.1.0.16120</vt:lpwstr>
  </property>
</Properties>
</file>