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handoutMasters/handoutMaster1.xml" ContentType="application/vnd.openxmlformats-officedocument.presentationml.handoutMaster+xml"/>
  <Override PartName="/ppt/media/image21.svg" ContentType="image/svg+xml"/>
  <Override PartName="/ppt/media/image23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5" r:id="rId3"/>
  </p:sldMasterIdLst>
  <p:notesMasterIdLst>
    <p:notesMasterId r:id="rId24"/>
  </p:notesMasterIdLst>
  <p:handoutMasterIdLst>
    <p:handoutMasterId r:id="rId25"/>
  </p:handoutMasterIdLst>
  <p:sldIdLst>
    <p:sldId id="366" r:id="rId4"/>
    <p:sldId id="367" r:id="rId5"/>
    <p:sldId id="368" r:id="rId6"/>
    <p:sldId id="389" r:id="rId7"/>
    <p:sldId id="370" r:id="rId8"/>
    <p:sldId id="382" r:id="rId9"/>
    <p:sldId id="379" r:id="rId10"/>
    <p:sldId id="383" r:id="rId11"/>
    <p:sldId id="376" r:id="rId12"/>
    <p:sldId id="375" r:id="rId13"/>
    <p:sldId id="374" r:id="rId14"/>
    <p:sldId id="384" r:id="rId15"/>
    <p:sldId id="380" r:id="rId16"/>
    <p:sldId id="373" r:id="rId17"/>
    <p:sldId id="378" r:id="rId18"/>
    <p:sldId id="385" r:id="rId19"/>
    <p:sldId id="381" r:id="rId20"/>
    <p:sldId id="371" r:id="rId21"/>
    <p:sldId id="386" r:id="rId22"/>
    <p:sldId id="387" r:id="rId23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D5C3EF26-24B7-4CB6-ACC5-A9CC96F73EED}">
          <p14:sldIdLst>
            <p14:sldId id="366"/>
            <p14:sldId id="367"/>
            <p14:sldId id="368"/>
            <p14:sldId id="389"/>
            <p14:sldId id="370"/>
            <p14:sldId id="382"/>
            <p14:sldId id="379"/>
            <p14:sldId id="383"/>
            <p14:sldId id="376"/>
            <p14:sldId id="375"/>
            <p14:sldId id="374"/>
            <p14:sldId id="384"/>
            <p14:sldId id="380"/>
            <p14:sldId id="373"/>
            <p14:sldId id="378"/>
            <p14:sldId id="385"/>
            <p14:sldId id="381"/>
            <p14:sldId id="371"/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6" userDrawn="1">
          <p15:clr>
            <a:srgbClr val="A4A3A4"/>
          </p15:clr>
        </p15:guide>
        <p15:guide id="3" pos="573" userDrawn="1">
          <p15:clr>
            <a:srgbClr val="A4A3A4"/>
          </p15:clr>
        </p15:guide>
        <p15:guide id="4" pos="7096" userDrawn="1">
          <p15:clr>
            <a:srgbClr val="A4A3A4"/>
          </p15:clr>
        </p15:guide>
        <p15:guide id="5" orient="horz" pos="3804" userDrawn="1">
          <p15:clr>
            <a:srgbClr val="A4A3A4"/>
          </p15:clr>
        </p15:guide>
        <p15:guide id="6" orient="horz" pos="6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533A"/>
    <a:srgbClr val="161415"/>
    <a:srgbClr val="000000"/>
    <a:srgbClr val="18573D"/>
    <a:srgbClr val="1FFFB5"/>
    <a:srgbClr val="0C090A"/>
    <a:srgbClr val="D35CD1"/>
    <a:srgbClr val="FFEEC0"/>
    <a:srgbClr val="6AFFFF"/>
    <a:srgbClr val="2A6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8" autoAdjust="0"/>
    <p:restoredTop sz="92596" autoAdjust="0"/>
  </p:normalViewPr>
  <p:slideViewPr>
    <p:cSldViewPr snapToGrid="0" showGuides="1">
      <p:cViewPr>
        <p:scale>
          <a:sx n="75" d="100"/>
          <a:sy n="75" d="100"/>
        </p:scale>
        <p:origin x="-72" y="-72"/>
      </p:cViewPr>
      <p:guideLst>
        <p:guide pos="3840"/>
        <p:guide orient="horz" pos="2166"/>
        <p:guide pos="573"/>
        <p:guide pos="7096"/>
        <p:guide orient="horz" pos="3804"/>
        <p:guide orient="horz" pos="6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36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Arial" panose="020B0604020202020204"/>
                    <a:ea typeface="微软雅黑" panose="020B0503020204020204" pitchFamily="34" charset="-122"/>
                    <a:cs typeface="+mn-cs"/>
                    <a:sym typeface="Arial" panose="020B0604020202020204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  <c:pt idx="6">
                  <c:v>类别 7</c:v>
                </c:pt>
                <c:pt idx="7">
                  <c:v>类别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1.8</c:v>
                </c:pt>
                <c:pt idx="1">
                  <c:v>2.4</c:v>
                </c:pt>
                <c:pt idx="2">
                  <c:v>2.8</c:v>
                </c:pt>
                <c:pt idx="3">
                  <c:v>3</c:v>
                </c:pt>
                <c:pt idx="4">
                  <c:v>3.5</c:v>
                </c:pt>
                <c:pt idx="5">
                  <c:v>3.9</c:v>
                </c:pt>
                <c:pt idx="6">
                  <c:v>4.4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7362048"/>
        <c:axId val="841566464"/>
      </c:barChart>
      <c:catAx>
        <c:axId val="837362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defRPr>
            </a:pPr>
          </a:p>
        </c:txPr>
        <c:crossAx val="841566464"/>
        <c:crosses val="autoZero"/>
        <c:auto val="1"/>
        <c:lblAlgn val="ctr"/>
        <c:lblOffset val="100"/>
        <c:noMultiLvlLbl val="0"/>
      </c:catAx>
      <c:valAx>
        <c:axId val="841566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defRPr>
            </a:pPr>
          </a:p>
        </c:txPr>
        <c:crossAx val="837362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/>
          <a:ea typeface="微软雅黑" panose="020B0503020204020204" pitchFamily="34" charset="-122"/>
          <a:sym typeface="Arial" panose="020B0604020202020204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黑体" panose="02010609060101010101" charset="-122"/>
              </a:rPr>
            </a:fld>
            <a:endParaRPr lang="zh-CN" altLang="en-US">
              <a:cs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黑体" panose="02010609060101010101" charset="-122"/>
              </a:rPr>
            </a:fld>
            <a:endParaRPr lang="zh-CN" altLang="en-US">
              <a:cs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Sans Light" panose="00000400000000000000" pitchFamily="2" charset="-122"/>
                <a:ea typeface="MiSans Light" panose="00000400000000000000" pitchFamily="2" charset="-122"/>
                <a:cs typeface="黑体" panose="020106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Sans Light" panose="00000400000000000000" pitchFamily="2" charset="-122"/>
                <a:ea typeface="MiSans Light" panose="00000400000000000000" pitchFamily="2" charset="-122"/>
                <a:cs typeface="黑体" panose="02010609060101010101" charset="-122"/>
              </a:defRPr>
            </a:lvl1pPr>
          </a:lstStyle>
          <a:p>
            <a:fld id="{C573953B-2527-47C1-84AE-17D6E485C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Sans Light" panose="00000400000000000000" pitchFamily="2" charset="-122"/>
                <a:ea typeface="MiSans Light" panose="00000400000000000000" pitchFamily="2" charset="-122"/>
                <a:cs typeface="黑体" panose="020106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Sans Light" panose="00000400000000000000" pitchFamily="2" charset="-122"/>
                <a:ea typeface="MiSans Light" panose="00000400000000000000" pitchFamily="2" charset="-122"/>
                <a:cs typeface="黑体" panose="02010609060101010101" charset="-122"/>
              </a:defRPr>
            </a:lvl1pPr>
          </a:lstStyle>
          <a:p>
            <a:fld id="{C6001C6B-BD38-48B6-91DF-F5E5966519A7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iSans Light" panose="00000400000000000000" pitchFamily="2" charset="-122"/>
        <a:ea typeface="MiSans Light" panose="00000400000000000000" pitchFamily="2" charset="-122"/>
        <a:cs typeface="黑体" panose="0201060906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Sans Light" panose="00000400000000000000" pitchFamily="2" charset="-122"/>
        <a:ea typeface="MiSans Light" panose="00000400000000000000" pitchFamily="2" charset="-122"/>
        <a:cs typeface="黑体" panose="0201060906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Sans Light" panose="00000400000000000000" pitchFamily="2" charset="-122"/>
        <a:ea typeface="MiSans Light" panose="00000400000000000000" pitchFamily="2" charset="-122"/>
        <a:cs typeface="黑体" panose="0201060906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Sans Light" panose="00000400000000000000" pitchFamily="2" charset="-122"/>
        <a:ea typeface="MiSans Light" panose="00000400000000000000" pitchFamily="2" charset="-122"/>
        <a:cs typeface="黑体" panose="0201060906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Sans Light" panose="00000400000000000000" pitchFamily="2" charset="-122"/>
        <a:ea typeface="MiSans Light" panose="00000400000000000000" pitchFamily="2" charset="-122"/>
        <a:cs typeface="黑体" panose="0201060906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1268413"/>
            <a:ext cx="12192000" cy="4752975"/>
          </a:xfrm>
          <a:custGeom>
            <a:avLst/>
            <a:gdLst>
              <a:gd name="connsiteX0" fmla="*/ 0 w 12192000"/>
              <a:gd name="connsiteY0" fmla="*/ 0 h 4752975"/>
              <a:gd name="connsiteX1" fmla="*/ 12192000 w 12192000"/>
              <a:gd name="connsiteY1" fmla="*/ 0 h 4752975"/>
              <a:gd name="connsiteX2" fmla="*/ 12192000 w 12192000"/>
              <a:gd name="connsiteY2" fmla="*/ 4752975 h 4752975"/>
              <a:gd name="connsiteX3" fmla="*/ 0 w 12192000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752975">
                <a:moveTo>
                  <a:pt x="0" y="0"/>
                </a:moveTo>
                <a:lnTo>
                  <a:pt x="12192000" y="0"/>
                </a:lnTo>
                <a:lnTo>
                  <a:pt x="12192000" y="4752975"/>
                </a:lnTo>
                <a:lnTo>
                  <a:pt x="0" y="475297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7" Type="http://schemas.openxmlformats.org/officeDocument/2006/relationships/theme" Target="../theme/theme1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黑体" panose="02010609060101010101" charset="-122"/>
              </a:defRPr>
            </a:lvl1pPr>
          </a:lstStyle>
          <a:p>
            <a:fld id="{297C79FE-DCC0-4620-A566-16CA7A0CE4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黑体" panose="02010609060101010101" charset="-122"/>
              </a:defRPr>
            </a:lvl1pPr>
          </a:lstStyle>
          <a:p>
            <a:fld id="{515A922F-1294-4387-9CB3-FCC8465D97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</p:sldLayoutIdLs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9.jpeg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VCG211246735952" descr="图片包含 背景图案&#10;&#10;描述已自动生成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909920" y="1089210"/>
            <a:ext cx="1645027" cy="1645027"/>
            <a:chOff x="909920" y="1089210"/>
            <a:chExt cx="1645027" cy="1645027"/>
          </a:xfrm>
        </p:grpSpPr>
        <p:sp>
          <p:nvSpPr>
            <p:cNvPr id="12" name="圆: 空心 11"/>
            <p:cNvSpPr/>
            <p:nvPr/>
          </p:nvSpPr>
          <p:spPr>
            <a:xfrm>
              <a:off x="1299284" y="1501477"/>
              <a:ext cx="914803" cy="914803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3" name="圆: 空心 12"/>
            <p:cNvSpPr/>
            <p:nvPr/>
          </p:nvSpPr>
          <p:spPr>
            <a:xfrm>
              <a:off x="1270991" y="1465100"/>
              <a:ext cx="959263" cy="959263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1" name="圆: 空心 10"/>
            <p:cNvSpPr/>
            <p:nvPr/>
          </p:nvSpPr>
          <p:spPr>
            <a:xfrm>
              <a:off x="909920" y="1089210"/>
              <a:ext cx="1645027" cy="1645027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418622" y="2236203"/>
            <a:ext cx="663616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000" dirty="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rPr>
              <a:t>看见全新未来</a:t>
            </a:r>
            <a:endParaRPr lang="zh-CN" altLang="en-US" sz="8000" dirty="0">
              <a:gradFill flip="none" rotWithShape="1">
                <a:gsLst>
                  <a:gs pos="14000">
                    <a:schemeClr val="accent1"/>
                  </a:gs>
                  <a:gs pos="92000">
                    <a:schemeClr val="accent1"/>
                  </a:gs>
                  <a:gs pos="54000">
                    <a:schemeClr val="bg1"/>
                  </a:gs>
                </a:gsLst>
                <a:lin ang="0" scaled="1"/>
                <a:tileRect/>
              </a:gradFill>
              <a:latin typeface="方正正大黑简体" pitchFamily="2" charset="-122"/>
              <a:ea typeface="方正正大黑简体" pitchFamily="2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26" name="文本框 6"/>
          <p:cNvSpPr txBox="1"/>
          <p:nvPr>
            <p:custDataLst>
              <p:tags r:id="rId2"/>
            </p:custDataLst>
          </p:nvPr>
        </p:nvSpPr>
        <p:spPr>
          <a:xfrm>
            <a:off x="7537054" y="2857176"/>
            <a:ext cx="177839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BIG DATA EMPOWERS TO CREATE A NEW ERA</a:t>
            </a:r>
            <a:endParaRPr lang="zh-CN" altLang="en-US" sz="12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27" name="文本框 6"/>
          <p:cNvSpPr txBox="1"/>
          <p:nvPr>
            <p:custDataLst>
              <p:tags r:id="rId3"/>
            </p:custDataLst>
          </p:nvPr>
        </p:nvSpPr>
        <p:spPr>
          <a:xfrm>
            <a:off x="1478817" y="1590145"/>
            <a:ext cx="7177167" cy="8301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FOR THE FUTURE</a:t>
            </a:r>
            <a:endParaRPr lang="zh-CN" altLang="en-US" sz="60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573306" y="3465513"/>
            <a:ext cx="0" cy="2155358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>
            <p:custDataLst>
              <p:tags r:id="rId4"/>
            </p:custDataLst>
          </p:nvPr>
        </p:nvSpPr>
        <p:spPr>
          <a:xfrm>
            <a:off x="1460501" y="3321188"/>
            <a:ext cx="4415863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科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技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风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通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用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营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销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策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划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演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示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模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板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58380" y="5285254"/>
            <a:ext cx="212278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A0DD6D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XXX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团队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658380" y="4892859"/>
            <a:ext cx="2010052" cy="3371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A0DD6D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：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XXXXX</a:t>
            </a:r>
            <a:endParaRPr 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0089418" y="350595"/>
            <a:ext cx="2280296" cy="429540"/>
            <a:chOff x="842776" y="343324"/>
            <a:chExt cx="2280296" cy="429540"/>
          </a:xfrm>
        </p:grpSpPr>
        <p:sp>
          <p:nvSpPr>
            <p:cNvPr id="35" name="文本框 34"/>
            <p:cNvSpPr txBox="1"/>
            <p:nvPr/>
          </p:nvSpPr>
          <p:spPr>
            <a:xfrm>
              <a:off x="842776" y="343324"/>
              <a:ext cx="12189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YOUR LOGO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59469" y="495865"/>
              <a:ext cx="22636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XXXX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软件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有限公司 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 flipH="1">
            <a:off x="5015753" y="2286328"/>
            <a:ext cx="8312" cy="2358369"/>
          </a:xfrm>
          <a:prstGeom prst="line">
            <a:avLst/>
          </a:prstGeom>
          <a:ln>
            <a:gradFill flip="none" rotWithShape="1">
              <a:gsLst>
                <a:gs pos="0">
                  <a:srgbClr val="1FFFB5">
                    <a:alpha val="0"/>
                  </a:srgbClr>
                </a:gs>
                <a:gs pos="100000">
                  <a:srgbClr val="1FFFB5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08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47738" y="3545357"/>
            <a:ext cx="4864222" cy="112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1200"/>
              </a:spcBef>
              <a:buFont typeface="黑体" panose="02010609060101010101" charset="-122"/>
              <a:buChar char="l"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单击此处输入你的正文，文字是您思想的提炼；</a:t>
            </a:r>
            <a:endParaRPr lang="en-US" altLang="zh-CN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marL="171450" indent="-171450" algn="just">
              <a:lnSpc>
                <a:spcPct val="130000"/>
              </a:lnSpc>
              <a:spcBef>
                <a:spcPts val="1200"/>
              </a:spcBef>
              <a:buFont typeface="黑体" panose="02010609060101010101" charset="-122"/>
              <a:buChar char="l"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为了最终演示发布的良好效果，请尽量言简意赅的阐述观点；</a:t>
            </a:r>
            <a:endParaRPr lang="en-US" altLang="zh-CN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marL="171450" indent="-171450" algn="just">
              <a:lnSpc>
                <a:spcPct val="130000"/>
              </a:lnSpc>
              <a:spcBef>
                <a:spcPts val="1200"/>
              </a:spcBef>
              <a:buFont typeface="黑体" panose="02010609060101010101" charset="-122"/>
              <a:buChar char="l"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根据需要可酌情增减文字，以便观者可以准确理解您所传达的信息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22223" y="2282110"/>
            <a:ext cx="4256149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400" dirty="0">
                <a:gradFill flip="none" rotWithShape="1">
                  <a:gsLst>
                    <a:gs pos="48700">
                      <a:schemeClr val="bg1"/>
                    </a:gs>
                    <a:gs pos="100000">
                      <a:schemeClr val="accent1"/>
                    </a:gs>
                    <a:gs pos="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单击添加小标题</a:t>
            </a:r>
            <a:endParaRPr lang="zh-CN" altLang="en-US" sz="2400" dirty="0">
              <a:gradFill flip="none" rotWithShape="1">
                <a:gsLst>
                  <a:gs pos="48700">
                    <a:schemeClr val="bg1"/>
                  </a:gs>
                  <a:gs pos="100000">
                    <a:schemeClr val="accent1"/>
                  </a:gs>
                  <a:gs pos="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2400" dirty="0">
                <a:gradFill flip="none" rotWithShape="1">
                  <a:gsLst>
                    <a:gs pos="48700">
                      <a:schemeClr val="bg1"/>
                    </a:gs>
                    <a:gs pos="100000">
                      <a:schemeClr val="accent1"/>
                    </a:gs>
                    <a:gs pos="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请尽量言简意赅的阐述观点</a:t>
            </a:r>
            <a:endParaRPr lang="zh-CN" altLang="en-US" sz="2400" dirty="0">
              <a:gradFill flip="none" rotWithShape="1">
                <a:gsLst>
                  <a:gs pos="48700">
                    <a:schemeClr val="bg1"/>
                  </a:gs>
                  <a:gs pos="100000">
                    <a:schemeClr val="accent1"/>
                  </a:gs>
                  <a:gs pos="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070844" y="2172664"/>
            <a:ext cx="4507528" cy="1107405"/>
            <a:chOff x="1038814" y="3592032"/>
            <a:chExt cx="3501944" cy="860355"/>
          </a:xfrm>
        </p:grpSpPr>
        <p:sp>
          <p:nvSpPr>
            <p:cNvPr id="39" name="矩形 38"/>
            <p:cNvSpPr/>
            <p:nvPr/>
          </p:nvSpPr>
          <p:spPr>
            <a:xfrm>
              <a:off x="1038814" y="3592032"/>
              <a:ext cx="3501944" cy="860355"/>
            </a:xfrm>
            <a:prstGeom prst="rect">
              <a:avLst/>
            </a:prstGeom>
            <a:noFill/>
            <a:ln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 </a:t>
              </a:r>
              <a:endPara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0" name="直角三角形 39"/>
            <p:cNvSpPr/>
            <p:nvPr/>
          </p:nvSpPr>
          <p:spPr>
            <a:xfrm>
              <a:off x="1038814" y="4214813"/>
              <a:ext cx="237574" cy="237574"/>
            </a:xfrm>
            <a:prstGeom prst="rtTriangl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70844" y="4982555"/>
            <a:ext cx="1518055" cy="553702"/>
            <a:chOff x="1070844" y="4909985"/>
            <a:chExt cx="1518055" cy="553702"/>
          </a:xfrm>
        </p:grpSpPr>
        <p:grpSp>
          <p:nvGrpSpPr>
            <p:cNvPr id="41" name="组合 40"/>
            <p:cNvGrpSpPr/>
            <p:nvPr/>
          </p:nvGrpSpPr>
          <p:grpSpPr>
            <a:xfrm>
              <a:off x="1070844" y="4909985"/>
              <a:ext cx="1518055" cy="553702"/>
              <a:chOff x="1038814" y="3592032"/>
              <a:chExt cx="2358787" cy="860355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038814" y="3592032"/>
                <a:ext cx="2358787" cy="860355"/>
              </a:xfrm>
              <a:prstGeom prst="rect">
                <a:avLst/>
              </a:prstGeom>
              <a:noFill/>
              <a:ln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 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43" name="直角三角形 42"/>
              <p:cNvSpPr/>
              <p:nvPr/>
            </p:nvSpPr>
            <p:spPr>
              <a:xfrm>
                <a:off x="1038814" y="4214813"/>
                <a:ext cx="237574" cy="23757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1310047" y="5031633"/>
              <a:ext cx="1039648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输入正文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968224" y="4982555"/>
            <a:ext cx="1518055" cy="553702"/>
            <a:chOff x="1070844" y="4909985"/>
            <a:chExt cx="1518055" cy="553702"/>
          </a:xfrm>
        </p:grpSpPr>
        <p:grpSp>
          <p:nvGrpSpPr>
            <p:cNvPr id="49" name="组合 48"/>
            <p:cNvGrpSpPr/>
            <p:nvPr/>
          </p:nvGrpSpPr>
          <p:grpSpPr>
            <a:xfrm>
              <a:off x="1070844" y="4909985"/>
              <a:ext cx="1518055" cy="553702"/>
              <a:chOff x="1038814" y="3592032"/>
              <a:chExt cx="2358787" cy="860355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1038814" y="3592032"/>
                <a:ext cx="2358787" cy="860355"/>
              </a:xfrm>
              <a:prstGeom prst="rect">
                <a:avLst/>
              </a:prstGeom>
              <a:noFill/>
              <a:ln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 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52" name="直角三角形 51"/>
              <p:cNvSpPr/>
              <p:nvPr/>
            </p:nvSpPr>
            <p:spPr>
              <a:xfrm>
                <a:off x="1038814" y="4214813"/>
                <a:ext cx="237574" cy="23757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1310047" y="5031633"/>
              <a:ext cx="1039648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输入正文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86" name="任意多边形: 形状 85"/>
          <p:cNvSpPr/>
          <p:nvPr/>
        </p:nvSpPr>
        <p:spPr>
          <a:xfrm flipH="1">
            <a:off x="6819614" y="2500714"/>
            <a:ext cx="5372387" cy="4357287"/>
          </a:xfrm>
          <a:custGeom>
            <a:avLst/>
            <a:gdLst>
              <a:gd name="connsiteX0" fmla="*/ 0 w 5372387"/>
              <a:gd name="connsiteY0" fmla="*/ 4337049 h 4357287"/>
              <a:gd name="connsiteX1" fmla="*/ 0 w 5372387"/>
              <a:gd name="connsiteY1" fmla="*/ 4357287 h 4357287"/>
              <a:gd name="connsiteX2" fmla="*/ 9749 w 5372387"/>
              <a:gd name="connsiteY2" fmla="*/ 4357287 h 4357287"/>
              <a:gd name="connsiteX3" fmla="*/ 1963437 w 5372387"/>
              <a:gd name="connsiteY3" fmla="*/ 0 h 4357287"/>
              <a:gd name="connsiteX4" fmla="*/ 57461 w 5372387"/>
              <a:gd name="connsiteY4" fmla="*/ 582195 h 4357287"/>
              <a:gd name="connsiteX5" fmla="*/ 0 w 5372387"/>
              <a:gd name="connsiteY5" fmla="*/ 625164 h 4357287"/>
              <a:gd name="connsiteX6" fmla="*/ 0 w 5372387"/>
              <a:gd name="connsiteY6" fmla="*/ 2480852 h 4357287"/>
              <a:gd name="connsiteX7" fmla="*/ 52046 w 5372387"/>
              <a:gd name="connsiteY7" fmla="*/ 2372811 h 4357287"/>
              <a:gd name="connsiteX8" fmla="*/ 1963437 w 5372387"/>
              <a:gd name="connsiteY8" fmla="*/ 1235199 h 4357287"/>
              <a:gd name="connsiteX9" fmla="*/ 4137188 w 5372387"/>
              <a:gd name="connsiteY9" fmla="*/ 3408950 h 4357287"/>
              <a:gd name="connsiteX10" fmla="*/ 3966364 w 5372387"/>
              <a:gd name="connsiteY10" fmla="*/ 4255072 h 4357287"/>
              <a:gd name="connsiteX11" fmla="*/ 3917125 w 5372387"/>
              <a:gd name="connsiteY11" fmla="*/ 4357287 h 4357287"/>
              <a:gd name="connsiteX12" fmla="*/ 5235939 w 5372387"/>
              <a:gd name="connsiteY12" fmla="*/ 4357287 h 4357287"/>
              <a:gd name="connsiteX13" fmla="*/ 5303129 w 5372387"/>
              <a:gd name="connsiteY13" fmla="*/ 4095973 h 4357287"/>
              <a:gd name="connsiteX14" fmla="*/ 5372387 w 5372387"/>
              <a:gd name="connsiteY14" fmla="*/ 3408950 h 4357287"/>
              <a:gd name="connsiteX15" fmla="*/ 1963437 w 5372387"/>
              <a:gd name="connsiteY15" fmla="*/ 0 h 4357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372387" h="4357287">
                <a:moveTo>
                  <a:pt x="0" y="4337049"/>
                </a:moveTo>
                <a:lnTo>
                  <a:pt x="0" y="4357287"/>
                </a:lnTo>
                <a:lnTo>
                  <a:pt x="9749" y="4357287"/>
                </a:lnTo>
                <a:close/>
                <a:moveTo>
                  <a:pt x="1963437" y="0"/>
                </a:moveTo>
                <a:cubicBezTo>
                  <a:pt x="1257420" y="0"/>
                  <a:pt x="601533" y="214628"/>
                  <a:pt x="57461" y="582195"/>
                </a:cubicBezTo>
                <a:lnTo>
                  <a:pt x="0" y="625164"/>
                </a:lnTo>
                <a:lnTo>
                  <a:pt x="0" y="2480852"/>
                </a:lnTo>
                <a:lnTo>
                  <a:pt x="52046" y="2372811"/>
                </a:lnTo>
                <a:cubicBezTo>
                  <a:pt x="420147" y="1695198"/>
                  <a:pt x="1138073" y="1235199"/>
                  <a:pt x="1963437" y="1235199"/>
                </a:cubicBezTo>
                <a:cubicBezTo>
                  <a:pt x="3163967" y="1235199"/>
                  <a:pt x="4137188" y="2208420"/>
                  <a:pt x="4137188" y="3408950"/>
                </a:cubicBezTo>
                <a:cubicBezTo>
                  <a:pt x="4137188" y="3709083"/>
                  <a:pt x="4076362" y="3995008"/>
                  <a:pt x="3966364" y="4255072"/>
                </a:cubicBezTo>
                <a:lnTo>
                  <a:pt x="3917125" y="4357287"/>
                </a:lnTo>
                <a:lnTo>
                  <a:pt x="5235939" y="4357287"/>
                </a:lnTo>
                <a:lnTo>
                  <a:pt x="5303129" y="4095973"/>
                </a:lnTo>
                <a:cubicBezTo>
                  <a:pt x="5348540" y="3874058"/>
                  <a:pt x="5372387" y="3644289"/>
                  <a:pt x="5372387" y="3408950"/>
                </a:cubicBezTo>
                <a:cubicBezTo>
                  <a:pt x="5372387" y="1526239"/>
                  <a:pt x="3846148" y="0"/>
                  <a:pt x="196343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27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83" name="任意多边形: 形状 82"/>
          <p:cNvSpPr/>
          <p:nvPr/>
        </p:nvSpPr>
        <p:spPr>
          <a:xfrm flipH="1">
            <a:off x="5692586" y="0"/>
            <a:ext cx="5664308" cy="3824962"/>
          </a:xfrm>
          <a:custGeom>
            <a:avLst/>
            <a:gdLst>
              <a:gd name="connsiteX0" fmla="*/ 5481855 w 5664308"/>
              <a:gd name="connsiteY0" fmla="*/ 0 h 3824962"/>
              <a:gd name="connsiteX1" fmla="*/ 4339954 w 5664308"/>
              <a:gd name="connsiteY1" fmla="*/ 0 h 3824962"/>
              <a:gd name="connsiteX2" fmla="*/ 4420137 w 5664308"/>
              <a:gd name="connsiteY2" fmla="*/ 131985 h 3824962"/>
              <a:gd name="connsiteX3" fmla="*/ 4638105 w 5664308"/>
              <a:gd name="connsiteY3" fmla="*/ 992808 h 3824962"/>
              <a:gd name="connsiteX4" fmla="*/ 2832154 w 5664308"/>
              <a:gd name="connsiteY4" fmla="*/ 2798759 h 3824962"/>
              <a:gd name="connsiteX5" fmla="*/ 1026203 w 5664308"/>
              <a:gd name="connsiteY5" fmla="*/ 992808 h 3824962"/>
              <a:gd name="connsiteX6" fmla="*/ 1244172 w 5664308"/>
              <a:gd name="connsiteY6" fmla="*/ 131985 h 3824962"/>
              <a:gd name="connsiteX7" fmla="*/ 1324354 w 5664308"/>
              <a:gd name="connsiteY7" fmla="*/ 0 h 3824962"/>
              <a:gd name="connsiteX8" fmla="*/ 182453 w 5664308"/>
              <a:gd name="connsiteY8" fmla="*/ 0 h 3824962"/>
              <a:gd name="connsiteX9" fmla="*/ 127328 w 5664308"/>
              <a:gd name="connsiteY9" fmla="*/ 150612 h 3824962"/>
              <a:gd name="connsiteX10" fmla="*/ 0 w 5664308"/>
              <a:gd name="connsiteY10" fmla="*/ 992808 h 3824962"/>
              <a:gd name="connsiteX11" fmla="*/ 2832154 w 5664308"/>
              <a:gd name="connsiteY11" fmla="*/ 3824962 h 3824962"/>
              <a:gd name="connsiteX12" fmla="*/ 5664308 w 5664308"/>
              <a:gd name="connsiteY12" fmla="*/ 992808 h 3824962"/>
              <a:gd name="connsiteX13" fmla="*/ 5536980 w 5664308"/>
              <a:gd name="connsiteY13" fmla="*/ 150612 h 3824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664308" h="3824962">
                <a:moveTo>
                  <a:pt x="5481855" y="0"/>
                </a:moveTo>
                <a:lnTo>
                  <a:pt x="4339954" y="0"/>
                </a:lnTo>
                <a:lnTo>
                  <a:pt x="4420137" y="131985"/>
                </a:lnTo>
                <a:cubicBezTo>
                  <a:pt x="4559145" y="387876"/>
                  <a:pt x="4638105" y="681121"/>
                  <a:pt x="4638105" y="992808"/>
                </a:cubicBezTo>
                <a:cubicBezTo>
                  <a:pt x="4638105" y="1990207"/>
                  <a:pt x="3829553" y="2798759"/>
                  <a:pt x="2832154" y="2798759"/>
                </a:cubicBezTo>
                <a:cubicBezTo>
                  <a:pt x="1834755" y="2798759"/>
                  <a:pt x="1026203" y="1990207"/>
                  <a:pt x="1026203" y="992808"/>
                </a:cubicBezTo>
                <a:cubicBezTo>
                  <a:pt x="1026203" y="681121"/>
                  <a:pt x="1105163" y="387876"/>
                  <a:pt x="1244172" y="131985"/>
                </a:cubicBezTo>
                <a:lnTo>
                  <a:pt x="1324354" y="0"/>
                </a:lnTo>
                <a:lnTo>
                  <a:pt x="182453" y="0"/>
                </a:lnTo>
                <a:lnTo>
                  <a:pt x="127328" y="150612"/>
                </a:lnTo>
                <a:cubicBezTo>
                  <a:pt x="44578" y="416662"/>
                  <a:pt x="0" y="699529"/>
                  <a:pt x="0" y="992808"/>
                </a:cubicBezTo>
                <a:cubicBezTo>
                  <a:pt x="0" y="2556963"/>
                  <a:pt x="1267999" y="3824962"/>
                  <a:pt x="2832154" y="3824962"/>
                </a:cubicBezTo>
                <a:cubicBezTo>
                  <a:pt x="4396309" y="3824962"/>
                  <a:pt x="5664308" y="2556963"/>
                  <a:pt x="5664308" y="992808"/>
                </a:cubicBezTo>
                <a:cubicBezTo>
                  <a:pt x="5664308" y="699529"/>
                  <a:pt x="5619730" y="416662"/>
                  <a:pt x="5536980" y="15061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3067141" y="1023080"/>
            <a:ext cx="8631373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1092761" y="672486"/>
            <a:ext cx="29153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活动安排</a:t>
            </a:r>
            <a:endParaRPr lang="zh-CN" altLang="en-US" dirty="0">
              <a:sym typeface="Arial" panose="020B0604020202020204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14818" y="108254"/>
            <a:ext cx="1107405" cy="1107405"/>
            <a:chOff x="6409765" y="1102661"/>
            <a:chExt cx="5472953" cy="5472953"/>
          </a:xfrm>
        </p:grpSpPr>
        <p:sp>
          <p:nvSpPr>
            <p:cNvPr id="70" name="圆: 空心 69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1" name="圆: 空心 70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2" name="圆: 空心 71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pic>
        <p:nvPicPr>
          <p:cNvPr id="85" name="图片 84" descr="蓝色房间里的电视和电脑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065143" y="3733800"/>
            <a:ext cx="4126857" cy="3124200"/>
          </a:xfrm>
          <a:custGeom>
            <a:avLst/>
            <a:gdLst>
              <a:gd name="connsiteX0" fmla="*/ 2164484 w 4126857"/>
              <a:gd name="connsiteY0" fmla="*/ 0 h 3124200"/>
              <a:gd name="connsiteX1" fmla="*/ 4067727 w 4126857"/>
              <a:gd name="connsiteY1" fmla="*/ 1132764 h 3124200"/>
              <a:gd name="connsiteX2" fmla="*/ 4126857 w 4126857"/>
              <a:gd name="connsiteY2" fmla="*/ 1255509 h 3124200"/>
              <a:gd name="connsiteX3" fmla="*/ 4126857 w 4126857"/>
              <a:gd name="connsiteY3" fmla="*/ 3073462 h 3124200"/>
              <a:gd name="connsiteX4" fmla="*/ 4102415 w 4126857"/>
              <a:gd name="connsiteY4" fmla="*/ 3124200 h 3124200"/>
              <a:gd name="connsiteX5" fmla="*/ 226554 w 4126857"/>
              <a:gd name="connsiteY5" fmla="*/ 3124200 h 3124200"/>
              <a:gd name="connsiteX6" fmla="*/ 170096 w 4126857"/>
              <a:gd name="connsiteY6" fmla="*/ 3007000 h 3124200"/>
              <a:gd name="connsiteX7" fmla="*/ 0 w 4126857"/>
              <a:gd name="connsiteY7" fmla="*/ 2164485 h 3124200"/>
              <a:gd name="connsiteX8" fmla="*/ 2164484 w 4126857"/>
              <a:gd name="connsiteY8" fmla="*/ 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6857" h="3124200">
                <a:moveTo>
                  <a:pt x="2164484" y="0"/>
                </a:moveTo>
                <a:cubicBezTo>
                  <a:pt x="2986330" y="0"/>
                  <a:pt x="3701195" y="458039"/>
                  <a:pt x="4067727" y="1132764"/>
                </a:cubicBezTo>
                <a:lnTo>
                  <a:pt x="4126857" y="1255509"/>
                </a:lnTo>
                <a:lnTo>
                  <a:pt x="4126857" y="3073462"/>
                </a:lnTo>
                <a:lnTo>
                  <a:pt x="4102415" y="3124200"/>
                </a:lnTo>
                <a:lnTo>
                  <a:pt x="226554" y="3124200"/>
                </a:lnTo>
                <a:lnTo>
                  <a:pt x="170096" y="3007000"/>
                </a:lnTo>
                <a:cubicBezTo>
                  <a:pt x="60567" y="2748045"/>
                  <a:pt x="0" y="2463338"/>
                  <a:pt x="0" y="2164485"/>
                </a:cubicBezTo>
                <a:cubicBezTo>
                  <a:pt x="0" y="969074"/>
                  <a:pt x="969072" y="0"/>
                  <a:pt x="2164484" y="0"/>
                </a:cubicBezTo>
                <a:close/>
              </a:path>
            </a:pathLst>
          </a:custGeom>
        </p:spPr>
      </p:pic>
      <p:pic>
        <p:nvPicPr>
          <p:cNvPr id="84" name="图片 83" descr="建筑与房屋的城市空拍图&#10;&#10;描述已自动生成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718300" y="0"/>
            <a:ext cx="3619500" cy="2794000"/>
          </a:xfrm>
          <a:custGeom>
            <a:avLst/>
            <a:gdLst>
              <a:gd name="connsiteX0" fmla="*/ 292311 w 3619500"/>
              <a:gd name="connsiteY0" fmla="*/ 0 h 2794000"/>
              <a:gd name="connsiteX1" fmla="*/ 3327189 w 3619500"/>
              <a:gd name="connsiteY1" fmla="*/ 0 h 2794000"/>
              <a:gd name="connsiteX2" fmla="*/ 3401073 w 3619500"/>
              <a:gd name="connsiteY2" fmla="*/ 121616 h 2794000"/>
              <a:gd name="connsiteX3" fmla="*/ 3619500 w 3619500"/>
              <a:gd name="connsiteY3" fmla="*/ 984250 h 2794000"/>
              <a:gd name="connsiteX4" fmla="*/ 1809750 w 3619500"/>
              <a:gd name="connsiteY4" fmla="*/ 2794000 h 2794000"/>
              <a:gd name="connsiteX5" fmla="*/ 0 w 3619500"/>
              <a:gd name="connsiteY5" fmla="*/ 984250 h 2794000"/>
              <a:gd name="connsiteX6" fmla="*/ 218427 w 3619500"/>
              <a:gd name="connsiteY6" fmla="*/ 121616 h 279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19500" h="2794000">
                <a:moveTo>
                  <a:pt x="292311" y="0"/>
                </a:moveTo>
                <a:lnTo>
                  <a:pt x="3327189" y="0"/>
                </a:lnTo>
                <a:lnTo>
                  <a:pt x="3401073" y="121616"/>
                </a:lnTo>
                <a:cubicBezTo>
                  <a:pt x="3540374" y="378045"/>
                  <a:pt x="3619500" y="671907"/>
                  <a:pt x="3619500" y="984250"/>
                </a:cubicBezTo>
                <a:cubicBezTo>
                  <a:pt x="3619500" y="1983747"/>
                  <a:pt x="2809247" y="2794000"/>
                  <a:pt x="1809750" y="2794000"/>
                </a:cubicBezTo>
                <a:cubicBezTo>
                  <a:pt x="810253" y="2794000"/>
                  <a:pt x="0" y="1983747"/>
                  <a:pt x="0" y="984250"/>
                </a:cubicBezTo>
                <a:cubicBezTo>
                  <a:pt x="0" y="671907"/>
                  <a:pt x="79126" y="378045"/>
                  <a:pt x="218427" y="121616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3750160" y="1884638"/>
            <a:ext cx="4426042" cy="3624031"/>
            <a:chOff x="3750160" y="1884638"/>
            <a:chExt cx="4426042" cy="3624031"/>
          </a:xfrm>
        </p:grpSpPr>
        <p:sp>
          <p:nvSpPr>
            <p:cNvPr id="20" name="椭圆 19"/>
            <p:cNvSpPr/>
            <p:nvPr/>
          </p:nvSpPr>
          <p:spPr>
            <a:xfrm>
              <a:off x="4478497" y="4474162"/>
              <a:ext cx="3120571" cy="1034507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alpha val="5400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0847" y="4562555"/>
              <a:ext cx="2495870" cy="739504"/>
            </a:xfrm>
            <a:prstGeom prst="ellipse">
              <a:avLst/>
            </a:prstGeom>
            <a:solidFill>
              <a:srgbClr val="18533A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36941" y="2343208"/>
              <a:ext cx="4203681" cy="1216731"/>
            </a:xfrm>
            <a:prstGeom prst="ellipse">
              <a:avLst/>
            </a:prstGeom>
            <a:noFill/>
            <a:ln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3930611" y="2864101"/>
              <a:ext cx="4225383" cy="2636534"/>
            </a:xfrm>
            <a:custGeom>
              <a:avLst/>
              <a:gdLst>
                <a:gd name="connsiteX0" fmla="*/ 0 w 4221480"/>
                <a:gd name="connsiteY0" fmla="*/ 0 h 2133600"/>
                <a:gd name="connsiteX1" fmla="*/ 548640 w 4221480"/>
                <a:gd name="connsiteY1" fmla="*/ 2125980 h 2133600"/>
                <a:gd name="connsiteX2" fmla="*/ 3665220 w 4221480"/>
                <a:gd name="connsiteY2" fmla="*/ 2133600 h 2133600"/>
                <a:gd name="connsiteX3" fmla="*/ 4221480 w 4221480"/>
                <a:gd name="connsiteY3" fmla="*/ 22860 h 2133600"/>
                <a:gd name="connsiteX4" fmla="*/ 0 w 4221480"/>
                <a:gd name="connsiteY4" fmla="*/ 0 h 2133600"/>
                <a:gd name="connsiteX0-1" fmla="*/ 0 w 4221480"/>
                <a:gd name="connsiteY0-2" fmla="*/ 0 h 2133600"/>
                <a:gd name="connsiteX1-3" fmla="*/ 548640 w 4221480"/>
                <a:gd name="connsiteY1-4" fmla="*/ 2125980 h 2133600"/>
                <a:gd name="connsiteX2-5" fmla="*/ 609600 w 4221480"/>
                <a:gd name="connsiteY2-6" fmla="*/ 2133600 h 2133600"/>
                <a:gd name="connsiteX3-7" fmla="*/ 3665220 w 4221480"/>
                <a:gd name="connsiteY3-8" fmla="*/ 2133600 h 2133600"/>
                <a:gd name="connsiteX4-9" fmla="*/ 4221480 w 4221480"/>
                <a:gd name="connsiteY4-10" fmla="*/ 22860 h 2133600"/>
                <a:gd name="connsiteX5" fmla="*/ 0 w 4221480"/>
                <a:gd name="connsiteY5" fmla="*/ 0 h 2133600"/>
                <a:gd name="connsiteX0-11" fmla="*/ 0 w 4221480"/>
                <a:gd name="connsiteY0-12" fmla="*/ 0 h 2133600"/>
                <a:gd name="connsiteX1-13" fmla="*/ 548640 w 4221480"/>
                <a:gd name="connsiteY1-14" fmla="*/ 2125980 h 2133600"/>
                <a:gd name="connsiteX2-15" fmla="*/ 2110740 w 4221480"/>
                <a:gd name="connsiteY2-16" fmla="*/ 2133600 h 2133600"/>
                <a:gd name="connsiteX3-17" fmla="*/ 3665220 w 4221480"/>
                <a:gd name="connsiteY3-18" fmla="*/ 2133600 h 2133600"/>
                <a:gd name="connsiteX4-19" fmla="*/ 4221480 w 4221480"/>
                <a:gd name="connsiteY4-20" fmla="*/ 22860 h 2133600"/>
                <a:gd name="connsiteX5-21" fmla="*/ 0 w 4221480"/>
                <a:gd name="connsiteY5-22" fmla="*/ 0 h 2133600"/>
                <a:gd name="connsiteX0-23" fmla="*/ 0 w 4221480"/>
                <a:gd name="connsiteY0-24" fmla="*/ 0 h 2133600"/>
                <a:gd name="connsiteX1-25" fmla="*/ 548640 w 4221480"/>
                <a:gd name="connsiteY1-26" fmla="*/ 2125980 h 2133600"/>
                <a:gd name="connsiteX2-27" fmla="*/ 2110740 w 4221480"/>
                <a:gd name="connsiteY2-28" fmla="*/ 1546860 h 2133600"/>
                <a:gd name="connsiteX3-29" fmla="*/ 3665220 w 4221480"/>
                <a:gd name="connsiteY3-30" fmla="*/ 2133600 h 2133600"/>
                <a:gd name="connsiteX4-31" fmla="*/ 4221480 w 4221480"/>
                <a:gd name="connsiteY4-32" fmla="*/ 22860 h 2133600"/>
                <a:gd name="connsiteX5-33" fmla="*/ 0 w 4221480"/>
                <a:gd name="connsiteY5-34" fmla="*/ 0 h 2133600"/>
                <a:gd name="connsiteX0-35" fmla="*/ 0 w 4221480"/>
                <a:gd name="connsiteY0-36" fmla="*/ 0 h 2644140"/>
                <a:gd name="connsiteX1-37" fmla="*/ 548640 w 4221480"/>
                <a:gd name="connsiteY1-38" fmla="*/ 2125980 h 2644140"/>
                <a:gd name="connsiteX2-39" fmla="*/ 2087880 w 4221480"/>
                <a:gd name="connsiteY2-40" fmla="*/ 2644140 h 2644140"/>
                <a:gd name="connsiteX3-41" fmla="*/ 3665220 w 4221480"/>
                <a:gd name="connsiteY3-42" fmla="*/ 2133600 h 2644140"/>
                <a:gd name="connsiteX4-43" fmla="*/ 4221480 w 4221480"/>
                <a:gd name="connsiteY4-44" fmla="*/ 22860 h 2644140"/>
                <a:gd name="connsiteX5-45" fmla="*/ 0 w 4221480"/>
                <a:gd name="connsiteY5-46" fmla="*/ 0 h 2644140"/>
                <a:gd name="connsiteX0-47" fmla="*/ 0 w 4221480"/>
                <a:gd name="connsiteY0-48" fmla="*/ 0 h 2644195"/>
                <a:gd name="connsiteX1-49" fmla="*/ 548640 w 4221480"/>
                <a:gd name="connsiteY1-50" fmla="*/ 2125980 h 2644195"/>
                <a:gd name="connsiteX2-51" fmla="*/ 2087880 w 4221480"/>
                <a:gd name="connsiteY2-52" fmla="*/ 2644140 h 2644195"/>
                <a:gd name="connsiteX3-53" fmla="*/ 3665220 w 4221480"/>
                <a:gd name="connsiteY3-54" fmla="*/ 2133600 h 2644195"/>
                <a:gd name="connsiteX4-55" fmla="*/ 4221480 w 4221480"/>
                <a:gd name="connsiteY4-56" fmla="*/ 22860 h 2644195"/>
                <a:gd name="connsiteX5-57" fmla="*/ 0 w 4221480"/>
                <a:gd name="connsiteY5-58" fmla="*/ 0 h 2644195"/>
                <a:gd name="connsiteX0-59" fmla="*/ 0 w 4221480"/>
                <a:gd name="connsiteY0-60" fmla="*/ 0 h 2644195"/>
                <a:gd name="connsiteX1-61" fmla="*/ 548640 w 4221480"/>
                <a:gd name="connsiteY1-62" fmla="*/ 2125980 h 2644195"/>
                <a:gd name="connsiteX2-63" fmla="*/ 2087880 w 4221480"/>
                <a:gd name="connsiteY2-64" fmla="*/ 2644140 h 2644195"/>
                <a:gd name="connsiteX3-65" fmla="*/ 3665220 w 4221480"/>
                <a:gd name="connsiteY3-66" fmla="*/ 2133600 h 2644195"/>
                <a:gd name="connsiteX4-67" fmla="*/ 4221480 w 4221480"/>
                <a:gd name="connsiteY4-68" fmla="*/ 22860 h 2644195"/>
                <a:gd name="connsiteX5-69" fmla="*/ 0 w 4221480"/>
                <a:gd name="connsiteY5-70" fmla="*/ 0 h 2644195"/>
                <a:gd name="connsiteX0-71" fmla="*/ 0 w 4221480"/>
                <a:gd name="connsiteY0-72" fmla="*/ 0 h 2644194"/>
                <a:gd name="connsiteX1-73" fmla="*/ 548640 w 4221480"/>
                <a:gd name="connsiteY1-74" fmla="*/ 2125980 h 2644194"/>
                <a:gd name="connsiteX2-75" fmla="*/ 2087880 w 4221480"/>
                <a:gd name="connsiteY2-76" fmla="*/ 2644140 h 2644194"/>
                <a:gd name="connsiteX3-77" fmla="*/ 3665220 w 4221480"/>
                <a:gd name="connsiteY3-78" fmla="*/ 2133600 h 2644194"/>
                <a:gd name="connsiteX4-79" fmla="*/ 4221480 w 4221480"/>
                <a:gd name="connsiteY4-80" fmla="*/ 22860 h 2644194"/>
                <a:gd name="connsiteX5-81" fmla="*/ 0 w 4221480"/>
                <a:gd name="connsiteY5-82" fmla="*/ 0 h 2644194"/>
                <a:gd name="connsiteX0-83" fmla="*/ 0 w 4221480"/>
                <a:gd name="connsiteY0-84" fmla="*/ 0 h 2644199"/>
                <a:gd name="connsiteX1-85" fmla="*/ 548640 w 4221480"/>
                <a:gd name="connsiteY1-86" fmla="*/ 2125980 h 2644199"/>
                <a:gd name="connsiteX2-87" fmla="*/ 2087880 w 4221480"/>
                <a:gd name="connsiteY2-88" fmla="*/ 2644140 h 2644199"/>
                <a:gd name="connsiteX3-89" fmla="*/ 3665220 w 4221480"/>
                <a:gd name="connsiteY3-90" fmla="*/ 2133600 h 2644199"/>
                <a:gd name="connsiteX4-91" fmla="*/ 4221480 w 4221480"/>
                <a:gd name="connsiteY4-92" fmla="*/ 22860 h 2644199"/>
                <a:gd name="connsiteX5-93" fmla="*/ 0 w 4221480"/>
                <a:gd name="connsiteY5-94" fmla="*/ 0 h 2644199"/>
                <a:gd name="connsiteX0-95" fmla="*/ 0 w 4221480"/>
                <a:gd name="connsiteY0-96" fmla="*/ 0 h 2636580"/>
                <a:gd name="connsiteX1-97" fmla="*/ 548640 w 4221480"/>
                <a:gd name="connsiteY1-98" fmla="*/ 2125980 h 2636580"/>
                <a:gd name="connsiteX2-99" fmla="*/ 2095500 w 4221480"/>
                <a:gd name="connsiteY2-100" fmla="*/ 2636520 h 2636580"/>
                <a:gd name="connsiteX3-101" fmla="*/ 3665220 w 4221480"/>
                <a:gd name="connsiteY3-102" fmla="*/ 2133600 h 2636580"/>
                <a:gd name="connsiteX4-103" fmla="*/ 4221480 w 4221480"/>
                <a:gd name="connsiteY4-104" fmla="*/ 22860 h 2636580"/>
                <a:gd name="connsiteX5-105" fmla="*/ 0 w 4221480"/>
                <a:gd name="connsiteY5-106" fmla="*/ 0 h 2636580"/>
                <a:gd name="connsiteX0-107" fmla="*/ 0 w 4221480"/>
                <a:gd name="connsiteY0-108" fmla="*/ 0 h 2636534"/>
                <a:gd name="connsiteX1-109" fmla="*/ 548640 w 4221480"/>
                <a:gd name="connsiteY1-110" fmla="*/ 2125980 h 2636534"/>
                <a:gd name="connsiteX2-111" fmla="*/ 2095500 w 4221480"/>
                <a:gd name="connsiteY2-112" fmla="*/ 2636520 h 2636534"/>
                <a:gd name="connsiteX3-113" fmla="*/ 3665220 w 4221480"/>
                <a:gd name="connsiteY3-114" fmla="*/ 2133600 h 2636534"/>
                <a:gd name="connsiteX4-115" fmla="*/ 4221480 w 4221480"/>
                <a:gd name="connsiteY4-116" fmla="*/ 22860 h 2636534"/>
                <a:gd name="connsiteX5-117" fmla="*/ 0 w 4221480"/>
                <a:gd name="connsiteY5-118" fmla="*/ 0 h 2636534"/>
                <a:gd name="connsiteX0-119" fmla="*/ 0 w 4221480"/>
                <a:gd name="connsiteY0-120" fmla="*/ 0 h 2636534"/>
                <a:gd name="connsiteX1-121" fmla="*/ 548640 w 4221480"/>
                <a:gd name="connsiteY1-122" fmla="*/ 2125980 h 2636534"/>
                <a:gd name="connsiteX2-123" fmla="*/ 2095500 w 4221480"/>
                <a:gd name="connsiteY2-124" fmla="*/ 2636520 h 2636534"/>
                <a:gd name="connsiteX3-125" fmla="*/ 3665220 w 4221480"/>
                <a:gd name="connsiteY3-126" fmla="*/ 2133600 h 2636534"/>
                <a:gd name="connsiteX4-127" fmla="*/ 4221480 w 4221480"/>
                <a:gd name="connsiteY4-128" fmla="*/ 22860 h 2636534"/>
                <a:gd name="connsiteX5-129" fmla="*/ 0 w 4221480"/>
                <a:gd name="connsiteY5-130" fmla="*/ 0 h 2636534"/>
                <a:gd name="connsiteX0-131" fmla="*/ 0 w 4221480"/>
                <a:gd name="connsiteY0-132" fmla="*/ 0 h 2636534"/>
                <a:gd name="connsiteX1-133" fmla="*/ 548640 w 4221480"/>
                <a:gd name="connsiteY1-134" fmla="*/ 2125980 h 2636534"/>
                <a:gd name="connsiteX2-135" fmla="*/ 2095500 w 4221480"/>
                <a:gd name="connsiteY2-136" fmla="*/ 2636520 h 2636534"/>
                <a:gd name="connsiteX3-137" fmla="*/ 3665220 w 4221480"/>
                <a:gd name="connsiteY3-138" fmla="*/ 2133600 h 2636534"/>
                <a:gd name="connsiteX4-139" fmla="*/ 4221480 w 4221480"/>
                <a:gd name="connsiteY4-140" fmla="*/ 22860 h 2636534"/>
                <a:gd name="connsiteX5-141" fmla="*/ 0 w 4221480"/>
                <a:gd name="connsiteY5-142" fmla="*/ 0 h 2636534"/>
                <a:gd name="connsiteX0-143" fmla="*/ 0 w 4221480"/>
                <a:gd name="connsiteY0-144" fmla="*/ 0 h 2636534"/>
                <a:gd name="connsiteX1-145" fmla="*/ 548640 w 4221480"/>
                <a:gd name="connsiteY1-146" fmla="*/ 2125980 h 2636534"/>
                <a:gd name="connsiteX2-147" fmla="*/ 2095500 w 4221480"/>
                <a:gd name="connsiteY2-148" fmla="*/ 2636520 h 2636534"/>
                <a:gd name="connsiteX3-149" fmla="*/ 3665220 w 4221480"/>
                <a:gd name="connsiteY3-150" fmla="*/ 2133600 h 2636534"/>
                <a:gd name="connsiteX4-151" fmla="*/ 4221480 w 4221480"/>
                <a:gd name="connsiteY4-152" fmla="*/ 22860 h 2636534"/>
                <a:gd name="connsiteX5-153" fmla="*/ 0 w 4221480"/>
                <a:gd name="connsiteY5-154" fmla="*/ 0 h 2636534"/>
                <a:gd name="connsiteX0-155" fmla="*/ 0 w 4221480"/>
                <a:gd name="connsiteY0-156" fmla="*/ 0 h 2636534"/>
                <a:gd name="connsiteX1-157" fmla="*/ 548640 w 4221480"/>
                <a:gd name="connsiteY1-158" fmla="*/ 2125980 h 2636534"/>
                <a:gd name="connsiteX2-159" fmla="*/ 2095500 w 4221480"/>
                <a:gd name="connsiteY2-160" fmla="*/ 2636520 h 2636534"/>
                <a:gd name="connsiteX3-161" fmla="*/ 3665220 w 4221480"/>
                <a:gd name="connsiteY3-162" fmla="*/ 2133600 h 2636534"/>
                <a:gd name="connsiteX4-163" fmla="*/ 4221480 w 4221480"/>
                <a:gd name="connsiteY4-164" fmla="*/ 22860 h 2636534"/>
                <a:gd name="connsiteX5-165" fmla="*/ 0 w 4221480"/>
                <a:gd name="connsiteY5-166" fmla="*/ 0 h 2636534"/>
                <a:gd name="connsiteX0-167" fmla="*/ 0 w 4221480"/>
                <a:gd name="connsiteY0-168" fmla="*/ 0 h 2636534"/>
                <a:gd name="connsiteX1-169" fmla="*/ 548640 w 4221480"/>
                <a:gd name="connsiteY1-170" fmla="*/ 2125980 h 2636534"/>
                <a:gd name="connsiteX2-171" fmla="*/ 2095500 w 4221480"/>
                <a:gd name="connsiteY2-172" fmla="*/ 2636520 h 2636534"/>
                <a:gd name="connsiteX3-173" fmla="*/ 3665220 w 4221480"/>
                <a:gd name="connsiteY3-174" fmla="*/ 2133600 h 2636534"/>
                <a:gd name="connsiteX4-175" fmla="*/ 4221480 w 4221480"/>
                <a:gd name="connsiteY4-176" fmla="*/ 22860 h 2636534"/>
                <a:gd name="connsiteX5-177" fmla="*/ 0 w 4221480"/>
                <a:gd name="connsiteY5-178" fmla="*/ 0 h 2636534"/>
                <a:gd name="connsiteX0-179" fmla="*/ 0 w 4221480"/>
                <a:gd name="connsiteY0-180" fmla="*/ 0 h 2636534"/>
                <a:gd name="connsiteX1-181" fmla="*/ 548640 w 4221480"/>
                <a:gd name="connsiteY1-182" fmla="*/ 2125980 h 2636534"/>
                <a:gd name="connsiteX2-183" fmla="*/ 2095500 w 4221480"/>
                <a:gd name="connsiteY2-184" fmla="*/ 2636520 h 2636534"/>
                <a:gd name="connsiteX3-185" fmla="*/ 3665220 w 4221480"/>
                <a:gd name="connsiteY3-186" fmla="*/ 2133600 h 2636534"/>
                <a:gd name="connsiteX4-187" fmla="*/ 4221480 w 4221480"/>
                <a:gd name="connsiteY4-188" fmla="*/ 22860 h 2636534"/>
                <a:gd name="connsiteX5-189" fmla="*/ 0 w 4221480"/>
                <a:gd name="connsiteY5-190" fmla="*/ 0 h 2636534"/>
                <a:gd name="connsiteX0-191" fmla="*/ 0 w 4221480"/>
                <a:gd name="connsiteY0-192" fmla="*/ 0 h 2636534"/>
                <a:gd name="connsiteX1-193" fmla="*/ 548640 w 4221480"/>
                <a:gd name="connsiteY1-194" fmla="*/ 2125980 h 2636534"/>
                <a:gd name="connsiteX2-195" fmla="*/ 2095500 w 4221480"/>
                <a:gd name="connsiteY2-196" fmla="*/ 2636520 h 2636534"/>
                <a:gd name="connsiteX3-197" fmla="*/ 3665220 w 4221480"/>
                <a:gd name="connsiteY3-198" fmla="*/ 2133600 h 2636534"/>
                <a:gd name="connsiteX4-199" fmla="*/ 4221480 w 4221480"/>
                <a:gd name="connsiteY4-200" fmla="*/ 22860 h 2636534"/>
                <a:gd name="connsiteX5-201" fmla="*/ 0 w 4221480"/>
                <a:gd name="connsiteY5-202" fmla="*/ 0 h 2636534"/>
                <a:gd name="connsiteX0-203" fmla="*/ 0 w 4221480"/>
                <a:gd name="connsiteY0-204" fmla="*/ 0 h 2636534"/>
                <a:gd name="connsiteX1-205" fmla="*/ 548640 w 4221480"/>
                <a:gd name="connsiteY1-206" fmla="*/ 2125980 h 2636534"/>
                <a:gd name="connsiteX2-207" fmla="*/ 2095500 w 4221480"/>
                <a:gd name="connsiteY2-208" fmla="*/ 2636520 h 2636534"/>
                <a:gd name="connsiteX3-209" fmla="*/ 3665220 w 4221480"/>
                <a:gd name="connsiteY3-210" fmla="*/ 2133600 h 2636534"/>
                <a:gd name="connsiteX4-211" fmla="*/ 4221480 w 4221480"/>
                <a:gd name="connsiteY4-212" fmla="*/ 22860 h 2636534"/>
                <a:gd name="connsiteX5-213" fmla="*/ 0 w 4221480"/>
                <a:gd name="connsiteY5-214" fmla="*/ 0 h 2636534"/>
                <a:gd name="connsiteX0-215" fmla="*/ 0 w 4221480"/>
                <a:gd name="connsiteY0-216" fmla="*/ 0 h 2636534"/>
                <a:gd name="connsiteX1-217" fmla="*/ 548640 w 4221480"/>
                <a:gd name="connsiteY1-218" fmla="*/ 2125980 h 2636534"/>
                <a:gd name="connsiteX2-219" fmla="*/ 2095500 w 4221480"/>
                <a:gd name="connsiteY2-220" fmla="*/ 2636520 h 2636534"/>
                <a:gd name="connsiteX3-221" fmla="*/ 3665220 w 4221480"/>
                <a:gd name="connsiteY3-222" fmla="*/ 2133600 h 2636534"/>
                <a:gd name="connsiteX4-223" fmla="*/ 4221480 w 4221480"/>
                <a:gd name="connsiteY4-224" fmla="*/ 22860 h 2636534"/>
                <a:gd name="connsiteX5-225" fmla="*/ 0 w 4221480"/>
                <a:gd name="connsiteY5-226" fmla="*/ 0 h 2636534"/>
                <a:gd name="connsiteX0-227" fmla="*/ 0 w 4221480"/>
                <a:gd name="connsiteY0-228" fmla="*/ 0 h 2636534"/>
                <a:gd name="connsiteX1-229" fmla="*/ 548640 w 4221480"/>
                <a:gd name="connsiteY1-230" fmla="*/ 2125980 h 2636534"/>
                <a:gd name="connsiteX2-231" fmla="*/ 2095500 w 4221480"/>
                <a:gd name="connsiteY2-232" fmla="*/ 2636520 h 2636534"/>
                <a:gd name="connsiteX3-233" fmla="*/ 3665220 w 4221480"/>
                <a:gd name="connsiteY3-234" fmla="*/ 2133600 h 2636534"/>
                <a:gd name="connsiteX4-235" fmla="*/ 4221480 w 4221480"/>
                <a:gd name="connsiteY4-236" fmla="*/ 22860 h 2636534"/>
                <a:gd name="connsiteX5-237" fmla="*/ 0 w 4221480"/>
                <a:gd name="connsiteY5-238" fmla="*/ 0 h 2636534"/>
                <a:gd name="connsiteX0-239" fmla="*/ 0 w 4221480"/>
                <a:gd name="connsiteY0-240" fmla="*/ 0 h 2636534"/>
                <a:gd name="connsiteX1-241" fmla="*/ 548640 w 4221480"/>
                <a:gd name="connsiteY1-242" fmla="*/ 2125980 h 2636534"/>
                <a:gd name="connsiteX2-243" fmla="*/ 2095500 w 4221480"/>
                <a:gd name="connsiteY2-244" fmla="*/ 2636520 h 2636534"/>
                <a:gd name="connsiteX3-245" fmla="*/ 3665220 w 4221480"/>
                <a:gd name="connsiteY3-246" fmla="*/ 2133600 h 2636534"/>
                <a:gd name="connsiteX4-247" fmla="*/ 4221480 w 4221480"/>
                <a:gd name="connsiteY4-248" fmla="*/ 22860 h 2636534"/>
                <a:gd name="connsiteX5-249" fmla="*/ 0 w 4221480"/>
                <a:gd name="connsiteY5-250" fmla="*/ 0 h 2636534"/>
                <a:gd name="connsiteX0-251" fmla="*/ 0 w 4221480"/>
                <a:gd name="connsiteY0-252" fmla="*/ 0 h 2636534"/>
                <a:gd name="connsiteX1-253" fmla="*/ 548640 w 4221480"/>
                <a:gd name="connsiteY1-254" fmla="*/ 2125980 h 2636534"/>
                <a:gd name="connsiteX2-255" fmla="*/ 2095500 w 4221480"/>
                <a:gd name="connsiteY2-256" fmla="*/ 2636520 h 2636534"/>
                <a:gd name="connsiteX3-257" fmla="*/ 3665220 w 4221480"/>
                <a:gd name="connsiteY3-258" fmla="*/ 2133600 h 2636534"/>
                <a:gd name="connsiteX4-259" fmla="*/ 4221480 w 4221480"/>
                <a:gd name="connsiteY4-260" fmla="*/ 22860 h 2636534"/>
                <a:gd name="connsiteX5-261" fmla="*/ 0 w 4221480"/>
                <a:gd name="connsiteY5-262" fmla="*/ 0 h 2636534"/>
                <a:gd name="connsiteX0-263" fmla="*/ 4081 w 4225561"/>
                <a:gd name="connsiteY0-264" fmla="*/ 0 h 2636534"/>
                <a:gd name="connsiteX1-265" fmla="*/ 552721 w 4225561"/>
                <a:gd name="connsiteY1-266" fmla="*/ 2125980 h 2636534"/>
                <a:gd name="connsiteX2-267" fmla="*/ 2099581 w 4225561"/>
                <a:gd name="connsiteY2-268" fmla="*/ 2636520 h 2636534"/>
                <a:gd name="connsiteX3-269" fmla="*/ 3669301 w 4225561"/>
                <a:gd name="connsiteY3-270" fmla="*/ 2133600 h 2636534"/>
                <a:gd name="connsiteX4-271" fmla="*/ 4225561 w 4225561"/>
                <a:gd name="connsiteY4-272" fmla="*/ 22860 h 2636534"/>
                <a:gd name="connsiteX5-273" fmla="*/ 4081 w 4225561"/>
                <a:gd name="connsiteY5-274" fmla="*/ 0 h 2636534"/>
                <a:gd name="connsiteX0-275" fmla="*/ 3903 w 4225383"/>
                <a:gd name="connsiteY0-276" fmla="*/ 0 h 2636534"/>
                <a:gd name="connsiteX1-277" fmla="*/ 552543 w 4225383"/>
                <a:gd name="connsiteY1-278" fmla="*/ 2125980 h 2636534"/>
                <a:gd name="connsiteX2-279" fmla="*/ 2099403 w 4225383"/>
                <a:gd name="connsiteY2-280" fmla="*/ 2636520 h 2636534"/>
                <a:gd name="connsiteX3-281" fmla="*/ 3669123 w 4225383"/>
                <a:gd name="connsiteY3-282" fmla="*/ 2133600 h 2636534"/>
                <a:gd name="connsiteX4-283" fmla="*/ 4225383 w 4225383"/>
                <a:gd name="connsiteY4-284" fmla="*/ 22860 h 2636534"/>
                <a:gd name="connsiteX5-285" fmla="*/ 3903 w 4225383"/>
                <a:gd name="connsiteY5-286" fmla="*/ 0 h 263653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4225383" h="2636534">
                  <a:moveTo>
                    <a:pt x="3903" y="0"/>
                  </a:moveTo>
                  <a:lnTo>
                    <a:pt x="552543" y="2125980"/>
                  </a:lnTo>
                  <a:cubicBezTo>
                    <a:pt x="562703" y="2298700"/>
                    <a:pt x="931003" y="2639060"/>
                    <a:pt x="2099403" y="2636520"/>
                  </a:cubicBezTo>
                  <a:cubicBezTo>
                    <a:pt x="3267803" y="2633980"/>
                    <a:pt x="3623403" y="2326640"/>
                    <a:pt x="3669123" y="2133600"/>
                  </a:cubicBezTo>
                  <a:lnTo>
                    <a:pt x="4225383" y="22860"/>
                  </a:lnTo>
                  <a:cubicBezTo>
                    <a:pt x="4194586" y="1004887"/>
                    <a:pt x="-148179" y="855345"/>
                    <a:pt x="3903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alpha val="0"/>
                  </a:schemeClr>
                </a:gs>
                <a:gs pos="0">
                  <a:schemeClr val="accent1">
                    <a:alpha val="20000"/>
                  </a:schemeClr>
                </a:gs>
              </a:gsLst>
              <a:lin ang="16200000" scaled="1"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963011" y="2259352"/>
              <a:ext cx="147638" cy="147638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4167292" y="3192802"/>
              <a:ext cx="147638" cy="147638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699164" y="3213052"/>
              <a:ext cx="147638" cy="147638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4252846" y="3676824"/>
              <a:ext cx="3576637" cy="820071"/>
            </a:xfrm>
            <a:prstGeom prst="ellipse">
              <a:avLst/>
            </a:prstGeom>
            <a:noFill/>
            <a:ln>
              <a:solidFill>
                <a:schemeClr val="accent1">
                  <a:alpha val="13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3750160" y="1884638"/>
              <a:ext cx="4426042" cy="3615997"/>
              <a:chOff x="3807378" y="1884638"/>
              <a:chExt cx="4426042" cy="3615997"/>
            </a:xfrm>
          </p:grpSpPr>
          <p:sp>
            <p:nvSpPr>
              <p:cNvPr id="34" name="任意多边形: 形状 33"/>
              <p:cNvSpPr/>
              <p:nvPr/>
            </p:nvSpPr>
            <p:spPr>
              <a:xfrm>
                <a:off x="3993217" y="2341574"/>
                <a:ext cx="4211955" cy="3159061"/>
              </a:xfrm>
              <a:custGeom>
                <a:avLst/>
                <a:gdLst>
                  <a:gd name="connsiteX0" fmla="*/ 0 w 4221480"/>
                  <a:gd name="connsiteY0" fmla="*/ 0 h 2133600"/>
                  <a:gd name="connsiteX1" fmla="*/ 548640 w 4221480"/>
                  <a:gd name="connsiteY1" fmla="*/ 2125980 h 2133600"/>
                  <a:gd name="connsiteX2" fmla="*/ 3665220 w 4221480"/>
                  <a:gd name="connsiteY2" fmla="*/ 2133600 h 2133600"/>
                  <a:gd name="connsiteX3" fmla="*/ 4221480 w 4221480"/>
                  <a:gd name="connsiteY3" fmla="*/ 22860 h 2133600"/>
                  <a:gd name="connsiteX4" fmla="*/ 0 w 4221480"/>
                  <a:gd name="connsiteY4" fmla="*/ 0 h 2133600"/>
                  <a:gd name="connsiteX0-1" fmla="*/ 0 w 4221480"/>
                  <a:gd name="connsiteY0-2" fmla="*/ 0 h 2133600"/>
                  <a:gd name="connsiteX1-3" fmla="*/ 548640 w 4221480"/>
                  <a:gd name="connsiteY1-4" fmla="*/ 2125980 h 2133600"/>
                  <a:gd name="connsiteX2-5" fmla="*/ 609600 w 4221480"/>
                  <a:gd name="connsiteY2-6" fmla="*/ 2133600 h 2133600"/>
                  <a:gd name="connsiteX3-7" fmla="*/ 3665220 w 4221480"/>
                  <a:gd name="connsiteY3-8" fmla="*/ 2133600 h 2133600"/>
                  <a:gd name="connsiteX4-9" fmla="*/ 4221480 w 4221480"/>
                  <a:gd name="connsiteY4-10" fmla="*/ 22860 h 2133600"/>
                  <a:gd name="connsiteX5" fmla="*/ 0 w 4221480"/>
                  <a:gd name="connsiteY5" fmla="*/ 0 h 2133600"/>
                  <a:gd name="connsiteX0-11" fmla="*/ 0 w 4221480"/>
                  <a:gd name="connsiteY0-12" fmla="*/ 0 h 2133600"/>
                  <a:gd name="connsiteX1-13" fmla="*/ 548640 w 4221480"/>
                  <a:gd name="connsiteY1-14" fmla="*/ 2125980 h 2133600"/>
                  <a:gd name="connsiteX2-15" fmla="*/ 2110740 w 4221480"/>
                  <a:gd name="connsiteY2-16" fmla="*/ 2133600 h 2133600"/>
                  <a:gd name="connsiteX3-17" fmla="*/ 3665220 w 4221480"/>
                  <a:gd name="connsiteY3-18" fmla="*/ 2133600 h 2133600"/>
                  <a:gd name="connsiteX4-19" fmla="*/ 4221480 w 4221480"/>
                  <a:gd name="connsiteY4-20" fmla="*/ 22860 h 2133600"/>
                  <a:gd name="connsiteX5-21" fmla="*/ 0 w 4221480"/>
                  <a:gd name="connsiteY5-22" fmla="*/ 0 h 2133600"/>
                  <a:gd name="connsiteX0-23" fmla="*/ 0 w 4221480"/>
                  <a:gd name="connsiteY0-24" fmla="*/ 0 h 2133600"/>
                  <a:gd name="connsiteX1-25" fmla="*/ 548640 w 4221480"/>
                  <a:gd name="connsiteY1-26" fmla="*/ 2125980 h 2133600"/>
                  <a:gd name="connsiteX2-27" fmla="*/ 2110740 w 4221480"/>
                  <a:gd name="connsiteY2-28" fmla="*/ 1546860 h 2133600"/>
                  <a:gd name="connsiteX3-29" fmla="*/ 3665220 w 4221480"/>
                  <a:gd name="connsiteY3-30" fmla="*/ 2133600 h 2133600"/>
                  <a:gd name="connsiteX4-31" fmla="*/ 4221480 w 4221480"/>
                  <a:gd name="connsiteY4-32" fmla="*/ 22860 h 2133600"/>
                  <a:gd name="connsiteX5-33" fmla="*/ 0 w 4221480"/>
                  <a:gd name="connsiteY5-34" fmla="*/ 0 h 2133600"/>
                  <a:gd name="connsiteX0-35" fmla="*/ 0 w 4221480"/>
                  <a:gd name="connsiteY0-36" fmla="*/ 0 h 2644140"/>
                  <a:gd name="connsiteX1-37" fmla="*/ 548640 w 4221480"/>
                  <a:gd name="connsiteY1-38" fmla="*/ 2125980 h 2644140"/>
                  <a:gd name="connsiteX2-39" fmla="*/ 2087880 w 4221480"/>
                  <a:gd name="connsiteY2-40" fmla="*/ 2644140 h 2644140"/>
                  <a:gd name="connsiteX3-41" fmla="*/ 3665220 w 4221480"/>
                  <a:gd name="connsiteY3-42" fmla="*/ 2133600 h 2644140"/>
                  <a:gd name="connsiteX4-43" fmla="*/ 4221480 w 4221480"/>
                  <a:gd name="connsiteY4-44" fmla="*/ 22860 h 2644140"/>
                  <a:gd name="connsiteX5-45" fmla="*/ 0 w 4221480"/>
                  <a:gd name="connsiteY5-46" fmla="*/ 0 h 2644140"/>
                  <a:gd name="connsiteX0-47" fmla="*/ 0 w 4221480"/>
                  <a:gd name="connsiteY0-48" fmla="*/ 0 h 2644195"/>
                  <a:gd name="connsiteX1-49" fmla="*/ 548640 w 4221480"/>
                  <a:gd name="connsiteY1-50" fmla="*/ 2125980 h 2644195"/>
                  <a:gd name="connsiteX2-51" fmla="*/ 2087880 w 4221480"/>
                  <a:gd name="connsiteY2-52" fmla="*/ 2644140 h 2644195"/>
                  <a:gd name="connsiteX3-53" fmla="*/ 3665220 w 4221480"/>
                  <a:gd name="connsiteY3-54" fmla="*/ 2133600 h 2644195"/>
                  <a:gd name="connsiteX4-55" fmla="*/ 4221480 w 4221480"/>
                  <a:gd name="connsiteY4-56" fmla="*/ 22860 h 2644195"/>
                  <a:gd name="connsiteX5-57" fmla="*/ 0 w 4221480"/>
                  <a:gd name="connsiteY5-58" fmla="*/ 0 h 2644195"/>
                  <a:gd name="connsiteX0-59" fmla="*/ 0 w 4221480"/>
                  <a:gd name="connsiteY0-60" fmla="*/ 0 h 2644195"/>
                  <a:gd name="connsiteX1-61" fmla="*/ 548640 w 4221480"/>
                  <a:gd name="connsiteY1-62" fmla="*/ 2125980 h 2644195"/>
                  <a:gd name="connsiteX2-63" fmla="*/ 2087880 w 4221480"/>
                  <a:gd name="connsiteY2-64" fmla="*/ 2644140 h 2644195"/>
                  <a:gd name="connsiteX3-65" fmla="*/ 3665220 w 4221480"/>
                  <a:gd name="connsiteY3-66" fmla="*/ 2133600 h 2644195"/>
                  <a:gd name="connsiteX4-67" fmla="*/ 4221480 w 4221480"/>
                  <a:gd name="connsiteY4-68" fmla="*/ 22860 h 2644195"/>
                  <a:gd name="connsiteX5-69" fmla="*/ 0 w 4221480"/>
                  <a:gd name="connsiteY5-70" fmla="*/ 0 h 2644195"/>
                  <a:gd name="connsiteX0-71" fmla="*/ 0 w 4221480"/>
                  <a:gd name="connsiteY0-72" fmla="*/ 0 h 2644194"/>
                  <a:gd name="connsiteX1-73" fmla="*/ 548640 w 4221480"/>
                  <a:gd name="connsiteY1-74" fmla="*/ 2125980 h 2644194"/>
                  <a:gd name="connsiteX2-75" fmla="*/ 2087880 w 4221480"/>
                  <a:gd name="connsiteY2-76" fmla="*/ 2644140 h 2644194"/>
                  <a:gd name="connsiteX3-77" fmla="*/ 3665220 w 4221480"/>
                  <a:gd name="connsiteY3-78" fmla="*/ 2133600 h 2644194"/>
                  <a:gd name="connsiteX4-79" fmla="*/ 4221480 w 4221480"/>
                  <a:gd name="connsiteY4-80" fmla="*/ 22860 h 2644194"/>
                  <a:gd name="connsiteX5-81" fmla="*/ 0 w 4221480"/>
                  <a:gd name="connsiteY5-82" fmla="*/ 0 h 2644194"/>
                  <a:gd name="connsiteX0-83" fmla="*/ 0 w 4221480"/>
                  <a:gd name="connsiteY0-84" fmla="*/ 0 h 2644199"/>
                  <a:gd name="connsiteX1-85" fmla="*/ 548640 w 4221480"/>
                  <a:gd name="connsiteY1-86" fmla="*/ 2125980 h 2644199"/>
                  <a:gd name="connsiteX2-87" fmla="*/ 2087880 w 4221480"/>
                  <a:gd name="connsiteY2-88" fmla="*/ 2644140 h 2644199"/>
                  <a:gd name="connsiteX3-89" fmla="*/ 3665220 w 4221480"/>
                  <a:gd name="connsiteY3-90" fmla="*/ 2133600 h 2644199"/>
                  <a:gd name="connsiteX4-91" fmla="*/ 4221480 w 4221480"/>
                  <a:gd name="connsiteY4-92" fmla="*/ 22860 h 2644199"/>
                  <a:gd name="connsiteX5-93" fmla="*/ 0 w 4221480"/>
                  <a:gd name="connsiteY5-94" fmla="*/ 0 h 2644199"/>
                  <a:gd name="connsiteX0-95" fmla="*/ 0 w 4221480"/>
                  <a:gd name="connsiteY0-96" fmla="*/ 0 h 2636580"/>
                  <a:gd name="connsiteX1-97" fmla="*/ 548640 w 4221480"/>
                  <a:gd name="connsiteY1-98" fmla="*/ 2125980 h 2636580"/>
                  <a:gd name="connsiteX2-99" fmla="*/ 2095500 w 4221480"/>
                  <a:gd name="connsiteY2-100" fmla="*/ 2636520 h 2636580"/>
                  <a:gd name="connsiteX3-101" fmla="*/ 3665220 w 4221480"/>
                  <a:gd name="connsiteY3-102" fmla="*/ 2133600 h 2636580"/>
                  <a:gd name="connsiteX4-103" fmla="*/ 4221480 w 4221480"/>
                  <a:gd name="connsiteY4-104" fmla="*/ 22860 h 2636580"/>
                  <a:gd name="connsiteX5-105" fmla="*/ 0 w 4221480"/>
                  <a:gd name="connsiteY5-106" fmla="*/ 0 h 2636580"/>
                  <a:gd name="connsiteX0-107" fmla="*/ 0 w 4221480"/>
                  <a:gd name="connsiteY0-108" fmla="*/ 0 h 2636534"/>
                  <a:gd name="connsiteX1-109" fmla="*/ 548640 w 4221480"/>
                  <a:gd name="connsiteY1-110" fmla="*/ 2125980 h 2636534"/>
                  <a:gd name="connsiteX2-111" fmla="*/ 2095500 w 4221480"/>
                  <a:gd name="connsiteY2-112" fmla="*/ 2636520 h 2636534"/>
                  <a:gd name="connsiteX3-113" fmla="*/ 3665220 w 4221480"/>
                  <a:gd name="connsiteY3-114" fmla="*/ 2133600 h 2636534"/>
                  <a:gd name="connsiteX4-115" fmla="*/ 4221480 w 4221480"/>
                  <a:gd name="connsiteY4-116" fmla="*/ 22860 h 2636534"/>
                  <a:gd name="connsiteX5-117" fmla="*/ 0 w 4221480"/>
                  <a:gd name="connsiteY5-118" fmla="*/ 0 h 2636534"/>
                  <a:gd name="connsiteX0-119" fmla="*/ 0 w 4221480"/>
                  <a:gd name="connsiteY0-120" fmla="*/ 0 h 2636534"/>
                  <a:gd name="connsiteX1-121" fmla="*/ 548640 w 4221480"/>
                  <a:gd name="connsiteY1-122" fmla="*/ 2125980 h 2636534"/>
                  <a:gd name="connsiteX2-123" fmla="*/ 2095500 w 4221480"/>
                  <a:gd name="connsiteY2-124" fmla="*/ 2636520 h 2636534"/>
                  <a:gd name="connsiteX3-125" fmla="*/ 3665220 w 4221480"/>
                  <a:gd name="connsiteY3-126" fmla="*/ 2133600 h 2636534"/>
                  <a:gd name="connsiteX4-127" fmla="*/ 4221480 w 4221480"/>
                  <a:gd name="connsiteY4-128" fmla="*/ 22860 h 2636534"/>
                  <a:gd name="connsiteX5-129" fmla="*/ 0 w 4221480"/>
                  <a:gd name="connsiteY5-130" fmla="*/ 0 h 2636534"/>
                  <a:gd name="connsiteX0-131" fmla="*/ 0 w 4221480"/>
                  <a:gd name="connsiteY0-132" fmla="*/ 0 h 2636534"/>
                  <a:gd name="connsiteX1-133" fmla="*/ 548640 w 4221480"/>
                  <a:gd name="connsiteY1-134" fmla="*/ 2125980 h 2636534"/>
                  <a:gd name="connsiteX2-135" fmla="*/ 2095500 w 4221480"/>
                  <a:gd name="connsiteY2-136" fmla="*/ 2636520 h 2636534"/>
                  <a:gd name="connsiteX3-137" fmla="*/ 3665220 w 4221480"/>
                  <a:gd name="connsiteY3-138" fmla="*/ 2133600 h 2636534"/>
                  <a:gd name="connsiteX4-139" fmla="*/ 4221480 w 4221480"/>
                  <a:gd name="connsiteY4-140" fmla="*/ 22860 h 2636534"/>
                  <a:gd name="connsiteX5-141" fmla="*/ 0 w 4221480"/>
                  <a:gd name="connsiteY5-142" fmla="*/ 0 h 2636534"/>
                  <a:gd name="connsiteX0-143" fmla="*/ 0 w 4221480"/>
                  <a:gd name="connsiteY0-144" fmla="*/ 0 h 2636534"/>
                  <a:gd name="connsiteX1-145" fmla="*/ 548640 w 4221480"/>
                  <a:gd name="connsiteY1-146" fmla="*/ 2125980 h 2636534"/>
                  <a:gd name="connsiteX2-147" fmla="*/ 2095500 w 4221480"/>
                  <a:gd name="connsiteY2-148" fmla="*/ 2636520 h 2636534"/>
                  <a:gd name="connsiteX3-149" fmla="*/ 3665220 w 4221480"/>
                  <a:gd name="connsiteY3-150" fmla="*/ 2133600 h 2636534"/>
                  <a:gd name="connsiteX4-151" fmla="*/ 4221480 w 4221480"/>
                  <a:gd name="connsiteY4-152" fmla="*/ 22860 h 2636534"/>
                  <a:gd name="connsiteX5-153" fmla="*/ 0 w 4221480"/>
                  <a:gd name="connsiteY5-154" fmla="*/ 0 h 2636534"/>
                  <a:gd name="connsiteX0-155" fmla="*/ 0 w 4221480"/>
                  <a:gd name="connsiteY0-156" fmla="*/ 0 h 2636534"/>
                  <a:gd name="connsiteX1-157" fmla="*/ 548640 w 4221480"/>
                  <a:gd name="connsiteY1-158" fmla="*/ 2125980 h 2636534"/>
                  <a:gd name="connsiteX2-159" fmla="*/ 2095500 w 4221480"/>
                  <a:gd name="connsiteY2-160" fmla="*/ 2636520 h 2636534"/>
                  <a:gd name="connsiteX3-161" fmla="*/ 3665220 w 4221480"/>
                  <a:gd name="connsiteY3-162" fmla="*/ 2133600 h 2636534"/>
                  <a:gd name="connsiteX4-163" fmla="*/ 4221480 w 4221480"/>
                  <a:gd name="connsiteY4-164" fmla="*/ 22860 h 2636534"/>
                  <a:gd name="connsiteX5-165" fmla="*/ 0 w 4221480"/>
                  <a:gd name="connsiteY5-166" fmla="*/ 0 h 2636534"/>
                  <a:gd name="connsiteX0-167" fmla="*/ 0 w 4221480"/>
                  <a:gd name="connsiteY0-168" fmla="*/ 0 h 2636534"/>
                  <a:gd name="connsiteX1-169" fmla="*/ 548640 w 4221480"/>
                  <a:gd name="connsiteY1-170" fmla="*/ 2125980 h 2636534"/>
                  <a:gd name="connsiteX2-171" fmla="*/ 2095500 w 4221480"/>
                  <a:gd name="connsiteY2-172" fmla="*/ 2636520 h 2636534"/>
                  <a:gd name="connsiteX3-173" fmla="*/ 3665220 w 4221480"/>
                  <a:gd name="connsiteY3-174" fmla="*/ 2133600 h 2636534"/>
                  <a:gd name="connsiteX4-175" fmla="*/ 4221480 w 4221480"/>
                  <a:gd name="connsiteY4-176" fmla="*/ 22860 h 2636534"/>
                  <a:gd name="connsiteX5-177" fmla="*/ 0 w 4221480"/>
                  <a:gd name="connsiteY5-178" fmla="*/ 0 h 2636534"/>
                  <a:gd name="connsiteX0-179" fmla="*/ 0 w 4221480"/>
                  <a:gd name="connsiteY0-180" fmla="*/ 0 h 2636534"/>
                  <a:gd name="connsiteX1-181" fmla="*/ 548640 w 4221480"/>
                  <a:gd name="connsiteY1-182" fmla="*/ 2125980 h 2636534"/>
                  <a:gd name="connsiteX2-183" fmla="*/ 2095500 w 4221480"/>
                  <a:gd name="connsiteY2-184" fmla="*/ 2636520 h 2636534"/>
                  <a:gd name="connsiteX3-185" fmla="*/ 3665220 w 4221480"/>
                  <a:gd name="connsiteY3-186" fmla="*/ 2133600 h 2636534"/>
                  <a:gd name="connsiteX4-187" fmla="*/ 4221480 w 4221480"/>
                  <a:gd name="connsiteY4-188" fmla="*/ 22860 h 2636534"/>
                  <a:gd name="connsiteX5-189" fmla="*/ 0 w 4221480"/>
                  <a:gd name="connsiteY5-190" fmla="*/ 0 h 2636534"/>
                  <a:gd name="connsiteX0-191" fmla="*/ 0 w 4221480"/>
                  <a:gd name="connsiteY0-192" fmla="*/ 0 h 2636534"/>
                  <a:gd name="connsiteX1-193" fmla="*/ 548640 w 4221480"/>
                  <a:gd name="connsiteY1-194" fmla="*/ 2125980 h 2636534"/>
                  <a:gd name="connsiteX2-195" fmla="*/ 2095500 w 4221480"/>
                  <a:gd name="connsiteY2-196" fmla="*/ 2636520 h 2636534"/>
                  <a:gd name="connsiteX3-197" fmla="*/ 3665220 w 4221480"/>
                  <a:gd name="connsiteY3-198" fmla="*/ 2133600 h 2636534"/>
                  <a:gd name="connsiteX4-199" fmla="*/ 4221480 w 4221480"/>
                  <a:gd name="connsiteY4-200" fmla="*/ 22860 h 2636534"/>
                  <a:gd name="connsiteX5-201" fmla="*/ 0 w 4221480"/>
                  <a:gd name="connsiteY5-202" fmla="*/ 0 h 2636534"/>
                  <a:gd name="connsiteX0-203" fmla="*/ 0 w 4221480"/>
                  <a:gd name="connsiteY0-204" fmla="*/ 0 h 2636534"/>
                  <a:gd name="connsiteX1-205" fmla="*/ 548640 w 4221480"/>
                  <a:gd name="connsiteY1-206" fmla="*/ 2125980 h 2636534"/>
                  <a:gd name="connsiteX2-207" fmla="*/ 2095500 w 4221480"/>
                  <a:gd name="connsiteY2-208" fmla="*/ 2636520 h 2636534"/>
                  <a:gd name="connsiteX3-209" fmla="*/ 3665220 w 4221480"/>
                  <a:gd name="connsiteY3-210" fmla="*/ 2133600 h 2636534"/>
                  <a:gd name="connsiteX4-211" fmla="*/ 4221480 w 4221480"/>
                  <a:gd name="connsiteY4-212" fmla="*/ 22860 h 2636534"/>
                  <a:gd name="connsiteX5-213" fmla="*/ 0 w 4221480"/>
                  <a:gd name="connsiteY5-214" fmla="*/ 0 h 2636534"/>
                  <a:gd name="connsiteX0-215" fmla="*/ 0 w 4221480"/>
                  <a:gd name="connsiteY0-216" fmla="*/ 0 h 2636534"/>
                  <a:gd name="connsiteX1-217" fmla="*/ 548640 w 4221480"/>
                  <a:gd name="connsiteY1-218" fmla="*/ 2125980 h 2636534"/>
                  <a:gd name="connsiteX2-219" fmla="*/ 2095500 w 4221480"/>
                  <a:gd name="connsiteY2-220" fmla="*/ 2636520 h 2636534"/>
                  <a:gd name="connsiteX3-221" fmla="*/ 3665220 w 4221480"/>
                  <a:gd name="connsiteY3-222" fmla="*/ 2133600 h 2636534"/>
                  <a:gd name="connsiteX4-223" fmla="*/ 4221480 w 4221480"/>
                  <a:gd name="connsiteY4-224" fmla="*/ 22860 h 2636534"/>
                  <a:gd name="connsiteX5-225" fmla="*/ 0 w 4221480"/>
                  <a:gd name="connsiteY5-226" fmla="*/ 0 h 2636534"/>
                  <a:gd name="connsiteX0-227" fmla="*/ 0 w 4221480"/>
                  <a:gd name="connsiteY0-228" fmla="*/ 0 h 2636534"/>
                  <a:gd name="connsiteX1-229" fmla="*/ 548640 w 4221480"/>
                  <a:gd name="connsiteY1-230" fmla="*/ 2125980 h 2636534"/>
                  <a:gd name="connsiteX2-231" fmla="*/ 2095500 w 4221480"/>
                  <a:gd name="connsiteY2-232" fmla="*/ 2636520 h 2636534"/>
                  <a:gd name="connsiteX3-233" fmla="*/ 3665220 w 4221480"/>
                  <a:gd name="connsiteY3-234" fmla="*/ 2133600 h 2636534"/>
                  <a:gd name="connsiteX4-235" fmla="*/ 4221480 w 4221480"/>
                  <a:gd name="connsiteY4-236" fmla="*/ 22860 h 2636534"/>
                  <a:gd name="connsiteX5-237" fmla="*/ 0 w 4221480"/>
                  <a:gd name="connsiteY5-238" fmla="*/ 0 h 2636534"/>
                  <a:gd name="connsiteX0-239" fmla="*/ 0 w 4221480"/>
                  <a:gd name="connsiteY0-240" fmla="*/ 0 h 2636534"/>
                  <a:gd name="connsiteX1-241" fmla="*/ 548640 w 4221480"/>
                  <a:gd name="connsiteY1-242" fmla="*/ 2125980 h 2636534"/>
                  <a:gd name="connsiteX2-243" fmla="*/ 2095500 w 4221480"/>
                  <a:gd name="connsiteY2-244" fmla="*/ 2636520 h 2636534"/>
                  <a:gd name="connsiteX3-245" fmla="*/ 3665220 w 4221480"/>
                  <a:gd name="connsiteY3-246" fmla="*/ 2133600 h 2636534"/>
                  <a:gd name="connsiteX4-247" fmla="*/ 4221480 w 4221480"/>
                  <a:gd name="connsiteY4-248" fmla="*/ 22860 h 2636534"/>
                  <a:gd name="connsiteX5-249" fmla="*/ 0 w 4221480"/>
                  <a:gd name="connsiteY5-250" fmla="*/ 0 h 2636534"/>
                  <a:gd name="connsiteX0-251" fmla="*/ 0 w 4221480"/>
                  <a:gd name="connsiteY0-252" fmla="*/ 0 h 2636534"/>
                  <a:gd name="connsiteX1-253" fmla="*/ 548640 w 4221480"/>
                  <a:gd name="connsiteY1-254" fmla="*/ 2125980 h 2636534"/>
                  <a:gd name="connsiteX2-255" fmla="*/ 2095500 w 4221480"/>
                  <a:gd name="connsiteY2-256" fmla="*/ 2636520 h 2636534"/>
                  <a:gd name="connsiteX3-257" fmla="*/ 3665220 w 4221480"/>
                  <a:gd name="connsiteY3-258" fmla="*/ 2133600 h 2636534"/>
                  <a:gd name="connsiteX4-259" fmla="*/ 4221480 w 4221480"/>
                  <a:gd name="connsiteY4-260" fmla="*/ 22860 h 2636534"/>
                  <a:gd name="connsiteX5-261" fmla="*/ 0 w 4221480"/>
                  <a:gd name="connsiteY5-262" fmla="*/ 0 h 2636534"/>
                  <a:gd name="connsiteX0-263" fmla="*/ 4081 w 4225561"/>
                  <a:gd name="connsiteY0-264" fmla="*/ 0 h 2636534"/>
                  <a:gd name="connsiteX1-265" fmla="*/ 552721 w 4225561"/>
                  <a:gd name="connsiteY1-266" fmla="*/ 2125980 h 2636534"/>
                  <a:gd name="connsiteX2-267" fmla="*/ 2099581 w 4225561"/>
                  <a:gd name="connsiteY2-268" fmla="*/ 2636520 h 2636534"/>
                  <a:gd name="connsiteX3-269" fmla="*/ 3669301 w 4225561"/>
                  <a:gd name="connsiteY3-270" fmla="*/ 2133600 h 2636534"/>
                  <a:gd name="connsiteX4-271" fmla="*/ 4225561 w 4225561"/>
                  <a:gd name="connsiteY4-272" fmla="*/ 22860 h 2636534"/>
                  <a:gd name="connsiteX5-273" fmla="*/ 4081 w 4225561"/>
                  <a:gd name="connsiteY5-274" fmla="*/ 0 h 2636534"/>
                  <a:gd name="connsiteX0-275" fmla="*/ 3903 w 4225383"/>
                  <a:gd name="connsiteY0-276" fmla="*/ 0 h 2636534"/>
                  <a:gd name="connsiteX1-277" fmla="*/ 552543 w 4225383"/>
                  <a:gd name="connsiteY1-278" fmla="*/ 2125980 h 2636534"/>
                  <a:gd name="connsiteX2-279" fmla="*/ 2099403 w 4225383"/>
                  <a:gd name="connsiteY2-280" fmla="*/ 2636520 h 2636534"/>
                  <a:gd name="connsiteX3-281" fmla="*/ 3669123 w 4225383"/>
                  <a:gd name="connsiteY3-282" fmla="*/ 2133600 h 2636534"/>
                  <a:gd name="connsiteX4-283" fmla="*/ 4225383 w 4225383"/>
                  <a:gd name="connsiteY4-284" fmla="*/ 22860 h 2636534"/>
                  <a:gd name="connsiteX5-285" fmla="*/ 3903 w 4225383"/>
                  <a:gd name="connsiteY5-286" fmla="*/ 0 h 2636534"/>
                  <a:gd name="connsiteX0-287" fmla="*/ 0 w 4221480"/>
                  <a:gd name="connsiteY0-288" fmla="*/ 114865 h 2751399"/>
                  <a:gd name="connsiteX1-289" fmla="*/ 548640 w 4221480"/>
                  <a:gd name="connsiteY1-290" fmla="*/ 2240845 h 2751399"/>
                  <a:gd name="connsiteX2-291" fmla="*/ 2095500 w 4221480"/>
                  <a:gd name="connsiteY2-292" fmla="*/ 2751385 h 2751399"/>
                  <a:gd name="connsiteX3-293" fmla="*/ 3665220 w 4221480"/>
                  <a:gd name="connsiteY3-294" fmla="*/ 2248465 h 2751399"/>
                  <a:gd name="connsiteX4-295" fmla="*/ 4221480 w 4221480"/>
                  <a:gd name="connsiteY4-296" fmla="*/ 137725 h 2751399"/>
                  <a:gd name="connsiteX5-297" fmla="*/ 0 w 4221480"/>
                  <a:gd name="connsiteY5-298" fmla="*/ 114865 h 2751399"/>
                  <a:gd name="connsiteX0-299" fmla="*/ 0 w 4211955"/>
                  <a:gd name="connsiteY0-300" fmla="*/ 121394 h 2662678"/>
                  <a:gd name="connsiteX1-301" fmla="*/ 539115 w 4211955"/>
                  <a:gd name="connsiteY1-302" fmla="*/ 2152124 h 2662678"/>
                  <a:gd name="connsiteX2-303" fmla="*/ 2085975 w 4211955"/>
                  <a:gd name="connsiteY2-304" fmla="*/ 2662664 h 2662678"/>
                  <a:gd name="connsiteX3-305" fmla="*/ 3655695 w 4211955"/>
                  <a:gd name="connsiteY3-306" fmla="*/ 2159744 h 2662678"/>
                  <a:gd name="connsiteX4-307" fmla="*/ 4211955 w 4211955"/>
                  <a:gd name="connsiteY4-308" fmla="*/ 49004 h 2662678"/>
                  <a:gd name="connsiteX5-309" fmla="*/ 0 w 4211955"/>
                  <a:gd name="connsiteY5-310" fmla="*/ 121394 h 2662678"/>
                  <a:gd name="connsiteX0-311" fmla="*/ 0 w 4211955"/>
                  <a:gd name="connsiteY0-312" fmla="*/ 365923 h 2907207"/>
                  <a:gd name="connsiteX1-313" fmla="*/ 539115 w 4211955"/>
                  <a:gd name="connsiteY1-314" fmla="*/ 2396653 h 2907207"/>
                  <a:gd name="connsiteX2-315" fmla="*/ 2085975 w 4211955"/>
                  <a:gd name="connsiteY2-316" fmla="*/ 2907193 h 2907207"/>
                  <a:gd name="connsiteX3-317" fmla="*/ 3655695 w 4211955"/>
                  <a:gd name="connsiteY3-318" fmla="*/ 2404273 h 2907207"/>
                  <a:gd name="connsiteX4-319" fmla="*/ 4211955 w 4211955"/>
                  <a:gd name="connsiteY4-320" fmla="*/ 293533 h 2907207"/>
                  <a:gd name="connsiteX5-321" fmla="*/ 0 w 4211955"/>
                  <a:gd name="connsiteY5-322" fmla="*/ 365923 h 2907207"/>
                  <a:gd name="connsiteX0-323" fmla="*/ 0 w 4211955"/>
                  <a:gd name="connsiteY0-324" fmla="*/ 675803 h 3217087"/>
                  <a:gd name="connsiteX1-325" fmla="*/ 539115 w 4211955"/>
                  <a:gd name="connsiteY1-326" fmla="*/ 2706533 h 3217087"/>
                  <a:gd name="connsiteX2-327" fmla="*/ 2085975 w 4211955"/>
                  <a:gd name="connsiteY2-328" fmla="*/ 3217073 h 3217087"/>
                  <a:gd name="connsiteX3-329" fmla="*/ 3655695 w 4211955"/>
                  <a:gd name="connsiteY3-330" fmla="*/ 2714153 h 3217087"/>
                  <a:gd name="connsiteX4-331" fmla="*/ 4211955 w 4211955"/>
                  <a:gd name="connsiteY4-332" fmla="*/ 603413 h 3217087"/>
                  <a:gd name="connsiteX5-333" fmla="*/ 0 w 4211955"/>
                  <a:gd name="connsiteY5-334" fmla="*/ 675803 h 3217087"/>
                  <a:gd name="connsiteX0-335" fmla="*/ 0 w 4211955"/>
                  <a:gd name="connsiteY0-336" fmla="*/ 650390 h 3191674"/>
                  <a:gd name="connsiteX1-337" fmla="*/ 539115 w 4211955"/>
                  <a:gd name="connsiteY1-338" fmla="*/ 2681120 h 3191674"/>
                  <a:gd name="connsiteX2-339" fmla="*/ 2085975 w 4211955"/>
                  <a:gd name="connsiteY2-340" fmla="*/ 3191660 h 3191674"/>
                  <a:gd name="connsiteX3-341" fmla="*/ 3655695 w 4211955"/>
                  <a:gd name="connsiteY3-342" fmla="*/ 2688740 h 3191674"/>
                  <a:gd name="connsiteX4-343" fmla="*/ 4211955 w 4211955"/>
                  <a:gd name="connsiteY4-344" fmla="*/ 644675 h 3191674"/>
                  <a:gd name="connsiteX5-345" fmla="*/ 0 w 4211955"/>
                  <a:gd name="connsiteY5-346" fmla="*/ 650390 h 3191674"/>
                  <a:gd name="connsiteX0-347" fmla="*/ 0 w 4211955"/>
                  <a:gd name="connsiteY0-348" fmla="*/ 691594 h 3232878"/>
                  <a:gd name="connsiteX1-349" fmla="*/ 539115 w 4211955"/>
                  <a:gd name="connsiteY1-350" fmla="*/ 2722324 h 3232878"/>
                  <a:gd name="connsiteX2-351" fmla="*/ 2085975 w 4211955"/>
                  <a:gd name="connsiteY2-352" fmla="*/ 3232864 h 3232878"/>
                  <a:gd name="connsiteX3-353" fmla="*/ 3655695 w 4211955"/>
                  <a:gd name="connsiteY3-354" fmla="*/ 2729944 h 3232878"/>
                  <a:gd name="connsiteX4-355" fmla="*/ 4211955 w 4211955"/>
                  <a:gd name="connsiteY4-356" fmla="*/ 685879 h 3232878"/>
                  <a:gd name="connsiteX5-357" fmla="*/ 0 w 4211955"/>
                  <a:gd name="connsiteY5-358" fmla="*/ 691594 h 3232878"/>
                  <a:gd name="connsiteX0-359" fmla="*/ 0 w 4211955"/>
                  <a:gd name="connsiteY0-360" fmla="*/ 589691 h 3130975"/>
                  <a:gd name="connsiteX1-361" fmla="*/ 539115 w 4211955"/>
                  <a:gd name="connsiteY1-362" fmla="*/ 2620421 h 3130975"/>
                  <a:gd name="connsiteX2-363" fmla="*/ 2085975 w 4211955"/>
                  <a:gd name="connsiteY2-364" fmla="*/ 3130961 h 3130975"/>
                  <a:gd name="connsiteX3-365" fmla="*/ 3655695 w 4211955"/>
                  <a:gd name="connsiteY3-366" fmla="*/ 2628041 h 3130975"/>
                  <a:gd name="connsiteX4-367" fmla="*/ 4211955 w 4211955"/>
                  <a:gd name="connsiteY4-368" fmla="*/ 583976 h 3130975"/>
                  <a:gd name="connsiteX5-369" fmla="*/ 0 w 4211955"/>
                  <a:gd name="connsiteY5-370" fmla="*/ 589691 h 3130975"/>
                  <a:gd name="connsiteX0-371" fmla="*/ 0 w 4211955"/>
                  <a:gd name="connsiteY0-372" fmla="*/ 617777 h 3159061"/>
                  <a:gd name="connsiteX1-373" fmla="*/ 539115 w 4211955"/>
                  <a:gd name="connsiteY1-374" fmla="*/ 2648507 h 3159061"/>
                  <a:gd name="connsiteX2-375" fmla="*/ 2085975 w 4211955"/>
                  <a:gd name="connsiteY2-376" fmla="*/ 3159047 h 3159061"/>
                  <a:gd name="connsiteX3-377" fmla="*/ 3655695 w 4211955"/>
                  <a:gd name="connsiteY3-378" fmla="*/ 2656127 h 3159061"/>
                  <a:gd name="connsiteX4-379" fmla="*/ 4211955 w 4211955"/>
                  <a:gd name="connsiteY4-380" fmla="*/ 612062 h 3159061"/>
                  <a:gd name="connsiteX5-381" fmla="*/ 0 w 4211955"/>
                  <a:gd name="connsiteY5-382" fmla="*/ 617777 h 315906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4211955" h="3159061">
                    <a:moveTo>
                      <a:pt x="0" y="617777"/>
                    </a:moveTo>
                    <a:lnTo>
                      <a:pt x="539115" y="2648507"/>
                    </a:lnTo>
                    <a:cubicBezTo>
                      <a:pt x="549275" y="2821227"/>
                      <a:pt x="917575" y="3161587"/>
                      <a:pt x="2085975" y="3159047"/>
                    </a:cubicBezTo>
                    <a:cubicBezTo>
                      <a:pt x="3254375" y="3156507"/>
                      <a:pt x="3609975" y="2849167"/>
                      <a:pt x="3655695" y="2656127"/>
                    </a:cubicBezTo>
                    <a:lnTo>
                      <a:pt x="4211955" y="612062"/>
                    </a:lnTo>
                    <a:cubicBezTo>
                      <a:pt x="4166870" y="-106124"/>
                      <a:pt x="262255" y="-298529"/>
                      <a:pt x="0" y="61777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>
                      <a:alpha val="0"/>
                    </a:schemeClr>
                  </a:gs>
                  <a:gs pos="0">
                    <a:schemeClr val="accent1">
                      <a:alpha val="20000"/>
                    </a:schemeClr>
                  </a:gs>
                </a:gsLst>
                <a:lin ang="16200000" scaled="1"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267878" y="4678003"/>
                <a:ext cx="1742440" cy="4702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4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添加小标题</a:t>
                </a:r>
                <a:endParaRPr lang="zh-CN" altLang="en-US" sz="24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247558" y="1884638"/>
                <a:ext cx="1622275" cy="344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添加小标题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3807378" y="2809094"/>
                <a:ext cx="1622275" cy="344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添加小标题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611145" y="2809094"/>
                <a:ext cx="1622275" cy="344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添加小标题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</p:grpSp>
      <p:sp>
        <p:nvSpPr>
          <p:cNvPr id="43" name="矩形 42"/>
          <p:cNvSpPr/>
          <p:nvPr/>
        </p:nvSpPr>
        <p:spPr>
          <a:xfrm>
            <a:off x="951865" y="3683635"/>
            <a:ext cx="178689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400" dirty="0">
                <a:gradFill flip="none" rotWithShape="1">
                  <a:gsLst>
                    <a:gs pos="53100">
                      <a:schemeClr val="bg1"/>
                    </a:gs>
                    <a:gs pos="0">
                      <a:schemeClr val="accent1"/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gradFill flip="none" rotWithShape="1">
                <a:gsLst>
                  <a:gs pos="53100">
                    <a:schemeClr val="bg1"/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52181" y="4218835"/>
            <a:ext cx="286863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单击此处输入你的正文，文字是您思想的提炼，为了最终演示发布的良好效果，请尽量言简意赅的阐述观点。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34785" y="1919068"/>
            <a:ext cx="1653017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dirty="0">
                <a:gradFill flip="none" rotWithShape="1">
                  <a:gsLst>
                    <a:gs pos="66000">
                      <a:schemeClr val="tx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620000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“</a:t>
            </a:r>
            <a:endParaRPr lang="zh-CN" altLang="en-US" sz="34400" dirty="0">
              <a:gradFill flip="none" rotWithShape="1">
                <a:gsLst>
                  <a:gs pos="66000">
                    <a:schemeClr val="tx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671596" y="1919068"/>
            <a:ext cx="1653017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dirty="0">
                <a:gradFill>
                  <a:gsLst>
                    <a:gs pos="66000">
                      <a:schemeClr val="tx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6200000" scaled="1"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”</a:t>
            </a:r>
            <a:endParaRPr lang="zh-CN" altLang="en-US" sz="34400" dirty="0">
              <a:gradFill>
                <a:gsLst>
                  <a:gs pos="66000">
                    <a:schemeClr val="tx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265792" y="4258276"/>
            <a:ext cx="280160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您的正文已经简明扼要，字字珠玑，但信息却错综复杂，需要用更多的文字来表述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344660" y="3683635"/>
            <a:ext cx="172275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2400" dirty="0">
                <a:gradFill flip="none" rotWithShape="1">
                  <a:gsLst>
                    <a:gs pos="53100">
                      <a:schemeClr val="bg1"/>
                    </a:gs>
                    <a:gs pos="0">
                      <a:schemeClr val="accent1"/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gradFill flip="none" rotWithShape="1">
                <a:gsLst>
                  <a:gs pos="53100">
                    <a:schemeClr val="bg1"/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3067141" y="1023080"/>
            <a:ext cx="8631373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1092761" y="672486"/>
            <a:ext cx="29153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活动安排</a:t>
            </a:r>
            <a:endParaRPr lang="zh-CN" altLang="en-US" dirty="0">
              <a:sym typeface="Arial" panose="020B0604020202020204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14818" y="108254"/>
            <a:ext cx="1107405" cy="1107405"/>
            <a:chOff x="6409765" y="1102661"/>
            <a:chExt cx="5472953" cy="5472953"/>
          </a:xfrm>
        </p:grpSpPr>
        <p:sp>
          <p:nvSpPr>
            <p:cNvPr id="63" name="圆: 空心 62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4" name="圆: 空心 63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5" name="圆: 空心 64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背景图案&#10;&#10;描述已自动生成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4362917" y="1111949"/>
            <a:ext cx="1322296" cy="1322296"/>
            <a:chOff x="6409765" y="1102661"/>
            <a:chExt cx="5472953" cy="5472953"/>
          </a:xfrm>
        </p:grpSpPr>
        <p:sp>
          <p:nvSpPr>
            <p:cNvPr id="5" name="圆: 空心 4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" name="圆: 空心 5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" name="圆: 空心 3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264481" y="2209311"/>
            <a:ext cx="66361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00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经费预算</a:t>
            </a:r>
            <a:endParaRPr lang="zh-CN" altLang="en-US" dirty="0">
              <a:sym typeface="Arial" panose="020B0604020202020204"/>
            </a:endParaRPr>
          </a:p>
        </p:txBody>
      </p:sp>
      <p:sp>
        <p:nvSpPr>
          <p:cNvPr id="11" name="文本框 6"/>
          <p:cNvSpPr txBox="1"/>
          <p:nvPr>
            <p:custDataLst>
              <p:tags r:id="rId2"/>
            </p:custDataLst>
          </p:nvPr>
        </p:nvSpPr>
        <p:spPr>
          <a:xfrm>
            <a:off x="5288261" y="1808317"/>
            <a:ext cx="52676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3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PART ONE</a:t>
            </a:r>
            <a:endParaRPr lang="zh-CN" altLang="en-US" sz="3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2" name="文本框 6"/>
          <p:cNvSpPr txBox="1"/>
          <p:nvPr>
            <p:custDataLst>
              <p:tags r:id="rId3"/>
            </p:custDataLst>
          </p:nvPr>
        </p:nvSpPr>
        <p:spPr>
          <a:xfrm>
            <a:off x="5283777" y="3066915"/>
            <a:ext cx="3685412" cy="2455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OPERATING BUDGET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42471" y="3414742"/>
            <a:ext cx="4990741" cy="105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015753" y="2207906"/>
            <a:ext cx="8312" cy="2358369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pic>
        <p:nvPicPr>
          <p:cNvPr id="114" name="图片 11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980436" y="3280640"/>
            <a:ext cx="1901077" cy="2711068"/>
          </a:xfrm>
          <a:custGeom>
            <a:avLst/>
            <a:gdLst>
              <a:gd name="connsiteX0" fmla="*/ 696685 w 1901077"/>
              <a:gd name="connsiteY0" fmla="*/ 0 h 2711068"/>
              <a:gd name="connsiteX1" fmla="*/ 1901077 w 1901077"/>
              <a:gd name="connsiteY1" fmla="*/ 0 h 2711068"/>
              <a:gd name="connsiteX2" fmla="*/ 1901077 w 1901077"/>
              <a:gd name="connsiteY2" fmla="*/ 2711068 h 2711068"/>
              <a:gd name="connsiteX3" fmla="*/ 0 w 1901077"/>
              <a:gd name="connsiteY3" fmla="*/ 2711068 h 2711068"/>
              <a:gd name="connsiteX4" fmla="*/ 0 w 1901077"/>
              <a:gd name="connsiteY4" fmla="*/ 696685 h 271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1077" h="2711068">
                <a:moveTo>
                  <a:pt x="696685" y="0"/>
                </a:moveTo>
                <a:lnTo>
                  <a:pt x="1901077" y="0"/>
                </a:lnTo>
                <a:lnTo>
                  <a:pt x="1901077" y="2711068"/>
                </a:lnTo>
                <a:lnTo>
                  <a:pt x="0" y="2711068"/>
                </a:lnTo>
                <a:lnTo>
                  <a:pt x="0" y="696685"/>
                </a:lnTo>
                <a:close/>
              </a:path>
            </a:pathLst>
          </a:custGeom>
        </p:spPr>
      </p:pic>
      <p:pic>
        <p:nvPicPr>
          <p:cNvPr id="113" name="图片 11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070897" y="1605855"/>
            <a:ext cx="3038013" cy="4332418"/>
          </a:xfrm>
          <a:custGeom>
            <a:avLst/>
            <a:gdLst>
              <a:gd name="connsiteX0" fmla="*/ 1113336 w 3038013"/>
              <a:gd name="connsiteY0" fmla="*/ 0 h 4332418"/>
              <a:gd name="connsiteX1" fmla="*/ 3038013 w 3038013"/>
              <a:gd name="connsiteY1" fmla="*/ 0 h 4332418"/>
              <a:gd name="connsiteX2" fmla="*/ 3038013 w 3038013"/>
              <a:gd name="connsiteY2" fmla="*/ 4332418 h 4332418"/>
              <a:gd name="connsiteX3" fmla="*/ 0 w 3038013"/>
              <a:gd name="connsiteY3" fmla="*/ 4332418 h 4332418"/>
              <a:gd name="connsiteX4" fmla="*/ 0 w 3038013"/>
              <a:gd name="connsiteY4" fmla="*/ 1113336 h 4332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8013" h="4332418">
                <a:moveTo>
                  <a:pt x="1113336" y="0"/>
                </a:moveTo>
                <a:lnTo>
                  <a:pt x="3038013" y="0"/>
                </a:lnTo>
                <a:lnTo>
                  <a:pt x="3038013" y="4332418"/>
                </a:lnTo>
                <a:lnTo>
                  <a:pt x="0" y="4332418"/>
                </a:lnTo>
                <a:lnTo>
                  <a:pt x="0" y="1113336"/>
                </a:lnTo>
                <a:close/>
              </a:path>
            </a:pathLst>
          </a:custGeom>
        </p:spPr>
      </p:pic>
      <p:pic>
        <p:nvPicPr>
          <p:cNvPr id="115" name="图片 1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321286" y="3280640"/>
            <a:ext cx="1901077" cy="2711068"/>
          </a:xfrm>
          <a:custGeom>
            <a:avLst/>
            <a:gdLst>
              <a:gd name="connsiteX0" fmla="*/ 696685 w 1901077"/>
              <a:gd name="connsiteY0" fmla="*/ 0 h 2711068"/>
              <a:gd name="connsiteX1" fmla="*/ 1901077 w 1901077"/>
              <a:gd name="connsiteY1" fmla="*/ 0 h 2711068"/>
              <a:gd name="connsiteX2" fmla="*/ 1901077 w 1901077"/>
              <a:gd name="connsiteY2" fmla="*/ 2711068 h 2711068"/>
              <a:gd name="connsiteX3" fmla="*/ 0 w 1901077"/>
              <a:gd name="connsiteY3" fmla="*/ 2711068 h 2711068"/>
              <a:gd name="connsiteX4" fmla="*/ 0 w 1901077"/>
              <a:gd name="connsiteY4" fmla="*/ 696685 h 271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1077" h="2711068">
                <a:moveTo>
                  <a:pt x="696685" y="0"/>
                </a:moveTo>
                <a:lnTo>
                  <a:pt x="1901077" y="0"/>
                </a:lnTo>
                <a:lnTo>
                  <a:pt x="1901077" y="2711068"/>
                </a:lnTo>
                <a:lnTo>
                  <a:pt x="0" y="2711068"/>
                </a:lnTo>
                <a:lnTo>
                  <a:pt x="0" y="696685"/>
                </a:lnTo>
                <a:close/>
              </a:path>
            </a:pathLst>
          </a:custGeom>
        </p:spPr>
      </p:pic>
      <p:sp>
        <p:nvSpPr>
          <p:cNvPr id="93" name="矩形 92"/>
          <p:cNvSpPr/>
          <p:nvPr/>
        </p:nvSpPr>
        <p:spPr>
          <a:xfrm>
            <a:off x="941923" y="1691035"/>
            <a:ext cx="1755182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400" dirty="0">
                <a:gradFill flip="none" rotWithShape="1">
                  <a:gsLst>
                    <a:gs pos="100000">
                      <a:schemeClr val="accent1"/>
                    </a:gs>
                    <a:gs pos="50000">
                      <a:schemeClr val="bg1"/>
                    </a:gs>
                    <a:gs pos="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gradFill flip="none" rotWithShape="1">
                <a:gsLst>
                  <a:gs pos="100000">
                    <a:schemeClr val="accent1"/>
                  </a:gs>
                  <a:gs pos="50000">
                    <a:schemeClr val="bg1"/>
                  </a:gs>
                  <a:gs pos="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941922" y="2168123"/>
            <a:ext cx="6269006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单击此处输入你的正文，文字是您思想的提炼，为了最终演示发布的良好效果，请尽量言简意赅的阐述观点；根据需要可酌情增减文字，以便观者可以准确理解您所传达的信息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7" name="任意多边形: 形状 76"/>
          <p:cNvSpPr/>
          <p:nvPr/>
        </p:nvSpPr>
        <p:spPr>
          <a:xfrm rot="5400000">
            <a:off x="484041" y="3602627"/>
            <a:ext cx="2893866" cy="2062989"/>
          </a:xfrm>
          <a:custGeom>
            <a:avLst/>
            <a:gdLst>
              <a:gd name="connsiteX0" fmla="*/ 0 w 3532183"/>
              <a:gd name="connsiteY0" fmla="*/ 2074409 h 2074409"/>
              <a:gd name="connsiteX1" fmla="*/ 0 w 3532183"/>
              <a:gd name="connsiteY1" fmla="*/ 0 h 2074409"/>
              <a:gd name="connsiteX2" fmla="*/ 3532183 w 3532183"/>
              <a:gd name="connsiteY2" fmla="*/ 0 h 2074409"/>
              <a:gd name="connsiteX3" fmla="*/ 3532183 w 3532183"/>
              <a:gd name="connsiteY3" fmla="*/ 2074409 h 2074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183" h="2074409">
                <a:moveTo>
                  <a:pt x="0" y="2074409"/>
                </a:moveTo>
                <a:lnTo>
                  <a:pt x="0" y="0"/>
                </a:lnTo>
                <a:lnTo>
                  <a:pt x="3532183" y="0"/>
                </a:lnTo>
                <a:lnTo>
                  <a:pt x="3532183" y="2074409"/>
                </a:lnTo>
                <a:close/>
              </a:path>
            </a:pathLst>
          </a:cu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8" name="任意多边形: 形状 77"/>
          <p:cNvSpPr/>
          <p:nvPr/>
        </p:nvSpPr>
        <p:spPr>
          <a:xfrm rot="5400000">
            <a:off x="899477" y="3187187"/>
            <a:ext cx="748215" cy="748215"/>
          </a:xfrm>
          <a:custGeom>
            <a:avLst/>
            <a:gdLst>
              <a:gd name="connsiteX0" fmla="*/ 0 w 234587"/>
              <a:gd name="connsiteY0" fmla="*/ 234587 h 234587"/>
              <a:gd name="connsiteX1" fmla="*/ 0 w 234587"/>
              <a:gd name="connsiteY1" fmla="*/ 0 h 234587"/>
              <a:gd name="connsiteX2" fmla="*/ 234587 w 234587"/>
              <a:gd name="connsiteY2" fmla="*/ 234587 h 23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587" h="234587">
                <a:moveTo>
                  <a:pt x="0" y="234587"/>
                </a:moveTo>
                <a:lnTo>
                  <a:pt x="0" y="0"/>
                </a:lnTo>
                <a:lnTo>
                  <a:pt x="234587" y="234587"/>
                </a:lnTo>
                <a:close/>
              </a:path>
            </a:pathLst>
          </a:cu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9" name="文本框 6"/>
          <p:cNvSpPr txBox="1"/>
          <p:nvPr>
            <p:custDataLst>
              <p:tags r:id="rId4"/>
            </p:custDataLst>
          </p:nvPr>
        </p:nvSpPr>
        <p:spPr>
          <a:xfrm>
            <a:off x="866886" y="3187187"/>
            <a:ext cx="528866" cy="3979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2000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01</a:t>
            </a:r>
            <a:endParaRPr lang="zh-CN" altLang="en-US" sz="2000" dirty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8" name="任意多边形: 形状 97"/>
          <p:cNvSpPr/>
          <p:nvPr/>
        </p:nvSpPr>
        <p:spPr>
          <a:xfrm rot="5400000">
            <a:off x="2824891" y="3602627"/>
            <a:ext cx="2893866" cy="2062989"/>
          </a:xfrm>
          <a:custGeom>
            <a:avLst/>
            <a:gdLst>
              <a:gd name="connsiteX0" fmla="*/ 0 w 3532183"/>
              <a:gd name="connsiteY0" fmla="*/ 2074409 h 2074409"/>
              <a:gd name="connsiteX1" fmla="*/ 0 w 3532183"/>
              <a:gd name="connsiteY1" fmla="*/ 0 h 2074409"/>
              <a:gd name="connsiteX2" fmla="*/ 3532183 w 3532183"/>
              <a:gd name="connsiteY2" fmla="*/ 0 h 2074409"/>
              <a:gd name="connsiteX3" fmla="*/ 3532183 w 3532183"/>
              <a:gd name="connsiteY3" fmla="*/ 2074409 h 2074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183" h="2074409">
                <a:moveTo>
                  <a:pt x="0" y="2074409"/>
                </a:moveTo>
                <a:lnTo>
                  <a:pt x="0" y="0"/>
                </a:lnTo>
                <a:lnTo>
                  <a:pt x="3532183" y="0"/>
                </a:lnTo>
                <a:lnTo>
                  <a:pt x="3532183" y="2074409"/>
                </a:lnTo>
                <a:close/>
              </a:path>
            </a:pathLst>
          </a:cu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9" name="任意多边形: 形状 98"/>
          <p:cNvSpPr/>
          <p:nvPr/>
        </p:nvSpPr>
        <p:spPr>
          <a:xfrm rot="5400000">
            <a:off x="3240327" y="3187187"/>
            <a:ext cx="748215" cy="748215"/>
          </a:xfrm>
          <a:custGeom>
            <a:avLst/>
            <a:gdLst>
              <a:gd name="connsiteX0" fmla="*/ 0 w 234587"/>
              <a:gd name="connsiteY0" fmla="*/ 234587 h 234587"/>
              <a:gd name="connsiteX1" fmla="*/ 0 w 234587"/>
              <a:gd name="connsiteY1" fmla="*/ 0 h 234587"/>
              <a:gd name="connsiteX2" fmla="*/ 234587 w 234587"/>
              <a:gd name="connsiteY2" fmla="*/ 234587 h 23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587" h="234587">
                <a:moveTo>
                  <a:pt x="0" y="234587"/>
                </a:moveTo>
                <a:lnTo>
                  <a:pt x="0" y="0"/>
                </a:lnTo>
                <a:lnTo>
                  <a:pt x="234587" y="234587"/>
                </a:lnTo>
                <a:close/>
              </a:path>
            </a:pathLst>
          </a:cu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0" name="文本框 6"/>
          <p:cNvSpPr txBox="1"/>
          <p:nvPr>
            <p:custDataLst>
              <p:tags r:id="rId5"/>
            </p:custDataLst>
          </p:nvPr>
        </p:nvSpPr>
        <p:spPr>
          <a:xfrm>
            <a:off x="3207736" y="3187187"/>
            <a:ext cx="528866" cy="3979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2000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02</a:t>
            </a:r>
            <a:endParaRPr lang="zh-CN" altLang="en-US" sz="2000" dirty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3" name="任意多边形: 形状 102"/>
          <p:cNvSpPr/>
          <p:nvPr/>
        </p:nvSpPr>
        <p:spPr>
          <a:xfrm rot="5400000">
            <a:off x="5165741" y="3602627"/>
            <a:ext cx="2893866" cy="2062989"/>
          </a:xfrm>
          <a:custGeom>
            <a:avLst/>
            <a:gdLst>
              <a:gd name="connsiteX0" fmla="*/ 0 w 3532183"/>
              <a:gd name="connsiteY0" fmla="*/ 2074409 h 2074409"/>
              <a:gd name="connsiteX1" fmla="*/ 0 w 3532183"/>
              <a:gd name="connsiteY1" fmla="*/ 0 h 2074409"/>
              <a:gd name="connsiteX2" fmla="*/ 3532183 w 3532183"/>
              <a:gd name="connsiteY2" fmla="*/ 0 h 2074409"/>
              <a:gd name="connsiteX3" fmla="*/ 3532183 w 3532183"/>
              <a:gd name="connsiteY3" fmla="*/ 2074409 h 2074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183" h="2074409">
                <a:moveTo>
                  <a:pt x="0" y="2074409"/>
                </a:moveTo>
                <a:lnTo>
                  <a:pt x="0" y="0"/>
                </a:lnTo>
                <a:lnTo>
                  <a:pt x="3532183" y="0"/>
                </a:lnTo>
                <a:lnTo>
                  <a:pt x="3532183" y="2074409"/>
                </a:lnTo>
                <a:close/>
              </a:path>
            </a:pathLst>
          </a:cu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4" name="任意多边形: 形状 103"/>
          <p:cNvSpPr/>
          <p:nvPr/>
        </p:nvSpPr>
        <p:spPr>
          <a:xfrm rot="5400000">
            <a:off x="5581177" y="3187187"/>
            <a:ext cx="748215" cy="748215"/>
          </a:xfrm>
          <a:custGeom>
            <a:avLst/>
            <a:gdLst>
              <a:gd name="connsiteX0" fmla="*/ 0 w 234587"/>
              <a:gd name="connsiteY0" fmla="*/ 234587 h 234587"/>
              <a:gd name="connsiteX1" fmla="*/ 0 w 234587"/>
              <a:gd name="connsiteY1" fmla="*/ 0 h 234587"/>
              <a:gd name="connsiteX2" fmla="*/ 234587 w 234587"/>
              <a:gd name="connsiteY2" fmla="*/ 234587 h 23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587" h="234587">
                <a:moveTo>
                  <a:pt x="0" y="234587"/>
                </a:moveTo>
                <a:lnTo>
                  <a:pt x="0" y="0"/>
                </a:lnTo>
                <a:lnTo>
                  <a:pt x="234587" y="234587"/>
                </a:lnTo>
                <a:close/>
              </a:path>
            </a:pathLst>
          </a:cu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5" name="文本框 6"/>
          <p:cNvSpPr txBox="1"/>
          <p:nvPr>
            <p:custDataLst>
              <p:tags r:id="rId6"/>
            </p:custDataLst>
          </p:nvPr>
        </p:nvSpPr>
        <p:spPr>
          <a:xfrm>
            <a:off x="5548586" y="3187187"/>
            <a:ext cx="528866" cy="3979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2000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03</a:t>
            </a:r>
            <a:endParaRPr lang="zh-CN" altLang="en-US" sz="2000" dirty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2" name="任意多边形: 形状 71"/>
          <p:cNvSpPr/>
          <p:nvPr/>
        </p:nvSpPr>
        <p:spPr>
          <a:xfrm rot="5400000">
            <a:off x="7277632" y="2120407"/>
            <a:ext cx="4624539" cy="3296758"/>
          </a:xfrm>
          <a:custGeom>
            <a:avLst/>
            <a:gdLst>
              <a:gd name="connsiteX0" fmla="*/ 0 w 3532183"/>
              <a:gd name="connsiteY0" fmla="*/ 2074409 h 2074409"/>
              <a:gd name="connsiteX1" fmla="*/ 0 w 3532183"/>
              <a:gd name="connsiteY1" fmla="*/ 0 h 2074409"/>
              <a:gd name="connsiteX2" fmla="*/ 3532183 w 3532183"/>
              <a:gd name="connsiteY2" fmla="*/ 0 h 2074409"/>
              <a:gd name="connsiteX3" fmla="*/ 3532183 w 3532183"/>
              <a:gd name="connsiteY3" fmla="*/ 2074409 h 2074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183" h="2074409">
                <a:moveTo>
                  <a:pt x="0" y="2074409"/>
                </a:moveTo>
                <a:lnTo>
                  <a:pt x="0" y="0"/>
                </a:lnTo>
                <a:lnTo>
                  <a:pt x="3532183" y="0"/>
                </a:lnTo>
                <a:lnTo>
                  <a:pt x="3532183" y="2074409"/>
                </a:lnTo>
                <a:close/>
              </a:path>
            </a:pathLst>
          </a:cu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3" name="任意多边形: 形状 72"/>
          <p:cNvSpPr/>
          <p:nvPr/>
        </p:nvSpPr>
        <p:spPr>
          <a:xfrm rot="5400000">
            <a:off x="7941518" y="1456511"/>
            <a:ext cx="1204308" cy="1204306"/>
          </a:xfrm>
          <a:custGeom>
            <a:avLst/>
            <a:gdLst>
              <a:gd name="connsiteX0" fmla="*/ 0 w 234587"/>
              <a:gd name="connsiteY0" fmla="*/ 234587 h 234587"/>
              <a:gd name="connsiteX1" fmla="*/ 0 w 234587"/>
              <a:gd name="connsiteY1" fmla="*/ 0 h 234587"/>
              <a:gd name="connsiteX2" fmla="*/ 234587 w 234587"/>
              <a:gd name="connsiteY2" fmla="*/ 234587 h 23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587" h="234587">
                <a:moveTo>
                  <a:pt x="0" y="234587"/>
                </a:moveTo>
                <a:lnTo>
                  <a:pt x="0" y="0"/>
                </a:lnTo>
                <a:lnTo>
                  <a:pt x="234587" y="234587"/>
                </a:lnTo>
                <a:close/>
              </a:path>
            </a:pathLst>
          </a:cu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4" name="文本框 6"/>
          <p:cNvSpPr txBox="1"/>
          <p:nvPr>
            <p:custDataLst>
              <p:tags r:id="rId7"/>
            </p:custDataLst>
          </p:nvPr>
        </p:nvSpPr>
        <p:spPr>
          <a:xfrm>
            <a:off x="7942779" y="1520628"/>
            <a:ext cx="8451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2800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04</a:t>
            </a:r>
            <a:endParaRPr lang="zh-CN" altLang="en-US" sz="2800" dirty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84" name="直接连接符 83"/>
          <p:cNvCxnSpPr/>
          <p:nvPr/>
        </p:nvCxnSpPr>
        <p:spPr>
          <a:xfrm>
            <a:off x="3067141" y="1023080"/>
            <a:ext cx="8631373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84"/>
          <p:cNvSpPr txBox="1"/>
          <p:nvPr/>
        </p:nvSpPr>
        <p:spPr>
          <a:xfrm>
            <a:off x="1092761" y="672486"/>
            <a:ext cx="29153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经费预算</a:t>
            </a:r>
            <a:endParaRPr lang="zh-CN" altLang="en-US" dirty="0">
              <a:sym typeface="Arial" panose="020B0604020202020204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214818" y="108254"/>
            <a:ext cx="1107405" cy="1107405"/>
            <a:chOff x="6409765" y="1102661"/>
            <a:chExt cx="5472953" cy="5472953"/>
          </a:xfrm>
        </p:grpSpPr>
        <p:sp>
          <p:nvSpPr>
            <p:cNvPr id="95" name="圆: 空心 94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07" name="圆: 空心 106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09" name="圆: 空心 108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pic>
        <p:nvPicPr>
          <p:cNvPr id="116" name="图片 115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5662137" y="3280640"/>
            <a:ext cx="1901077" cy="2711068"/>
          </a:xfrm>
          <a:custGeom>
            <a:avLst/>
            <a:gdLst>
              <a:gd name="connsiteX0" fmla="*/ 696685 w 1901077"/>
              <a:gd name="connsiteY0" fmla="*/ 0 h 2711068"/>
              <a:gd name="connsiteX1" fmla="*/ 1901077 w 1901077"/>
              <a:gd name="connsiteY1" fmla="*/ 0 h 2711068"/>
              <a:gd name="connsiteX2" fmla="*/ 1901077 w 1901077"/>
              <a:gd name="connsiteY2" fmla="*/ 2711068 h 2711068"/>
              <a:gd name="connsiteX3" fmla="*/ 0 w 1901077"/>
              <a:gd name="connsiteY3" fmla="*/ 2711068 h 2711068"/>
              <a:gd name="connsiteX4" fmla="*/ 0 w 1901077"/>
              <a:gd name="connsiteY4" fmla="*/ 696685 h 271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1077" h="2711068">
                <a:moveTo>
                  <a:pt x="696685" y="0"/>
                </a:moveTo>
                <a:lnTo>
                  <a:pt x="1901077" y="0"/>
                </a:lnTo>
                <a:lnTo>
                  <a:pt x="1901077" y="2711068"/>
                </a:lnTo>
                <a:lnTo>
                  <a:pt x="0" y="2711068"/>
                </a:lnTo>
                <a:lnTo>
                  <a:pt x="0" y="696685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53747" y="243019"/>
            <a:ext cx="2280296" cy="429540"/>
            <a:chOff x="842776" y="343324"/>
            <a:chExt cx="2280296" cy="429540"/>
          </a:xfrm>
        </p:grpSpPr>
        <p:sp>
          <p:nvSpPr>
            <p:cNvPr id="8" name="文本框 7"/>
            <p:cNvSpPr txBox="1"/>
            <p:nvPr/>
          </p:nvSpPr>
          <p:spPr>
            <a:xfrm>
              <a:off x="842776" y="343324"/>
              <a:ext cx="12189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YOUR LOGO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59469" y="495865"/>
              <a:ext cx="22636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XXXX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软件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有限公司 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 flipH="1">
            <a:off x="5015753" y="2286328"/>
            <a:ext cx="8312" cy="2358369"/>
          </a:xfrm>
          <a:prstGeom prst="line">
            <a:avLst/>
          </a:prstGeom>
          <a:ln>
            <a:gradFill flip="none" rotWithShape="1">
              <a:gsLst>
                <a:gs pos="0">
                  <a:srgbClr val="1FFFB5">
                    <a:alpha val="0"/>
                  </a:srgbClr>
                </a:gs>
                <a:gs pos="100000">
                  <a:srgbClr val="1FFFB5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0" y="-27018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-514350" y="1099822"/>
            <a:ext cx="12706350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044361" y="1785432"/>
            <a:ext cx="2719278" cy="4119672"/>
            <a:chOff x="1044361" y="1785432"/>
            <a:chExt cx="2719278" cy="4119672"/>
          </a:xfrm>
        </p:grpSpPr>
        <p:sp>
          <p:nvSpPr>
            <p:cNvPr id="28" name="矩形 27"/>
            <p:cNvSpPr/>
            <p:nvPr/>
          </p:nvSpPr>
          <p:spPr>
            <a:xfrm>
              <a:off x="1996204" y="2294962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29" name="文本框 6"/>
            <p:cNvSpPr txBox="1"/>
            <p:nvPr>
              <p:custDataLst>
                <p:tags r:id="rId1"/>
              </p:custDataLst>
            </p:nvPr>
          </p:nvSpPr>
          <p:spPr>
            <a:xfrm>
              <a:off x="1044361" y="1785432"/>
              <a:ext cx="113364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6600">
                  <a:gradFill flip="none" rotWithShape="1">
                    <a:gsLst>
                      <a:gs pos="0">
                        <a:srgbClr val="6AFFFF"/>
                      </a:gs>
                      <a:gs pos="100000">
                        <a:srgbClr val="2A6FE7"/>
                      </a:gs>
                    </a:gsLst>
                    <a:lin ang="0" scaled="1"/>
                    <a:tileRect/>
                  </a:gradFill>
                  <a:latin typeface="+mj-ea"/>
                  <a:ea typeface="+mj-ea"/>
                </a:defRPr>
              </a:lvl1pPr>
            </a:lstStyle>
            <a:p>
              <a:r>
                <a:rPr lang="en-US" altLang="zh-CN" sz="5400" dirty="0">
                  <a:gradFill flip="none" rotWithShape="1">
                    <a:gsLst>
                      <a:gs pos="0">
                        <a:schemeClr val="accent1">
                          <a:alpha val="0"/>
                        </a:schemeClr>
                      </a:gs>
                      <a:gs pos="100000">
                        <a:schemeClr val="accent1"/>
                      </a:gs>
                    </a:gsLst>
                    <a:lin ang="16200000" scaled="1"/>
                    <a:tileRect/>
                  </a:gra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01</a:t>
              </a:r>
              <a:endParaRPr lang="zh-CN" altLang="en-US" sz="5400" dirty="0"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620000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996204" y="1817862"/>
              <a:ext cx="152555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gradFill flip="none" rotWithShape="1">
                    <a:gsLst>
                      <a:gs pos="14000">
                        <a:srgbClr val="1FFFB5"/>
                      </a:gs>
                      <a:gs pos="92000">
                        <a:srgbClr val="1FFFB5"/>
                      </a:gs>
                      <a:gs pos="54000">
                        <a:schemeClr val="bg1"/>
                      </a:gs>
                    </a:gsLst>
                    <a:lin ang="0" scaled="1"/>
                    <a:tileRect/>
                  </a:gra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添加标题</a:t>
              </a:r>
              <a:endParaRPr lang="zh-CN" altLang="en-US" sz="2400" dirty="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102417" y="3008627"/>
              <a:ext cx="2602058" cy="654787"/>
            </a:xfrm>
            <a:prstGeom prst="rect">
              <a:avLst/>
            </a:prstGeom>
            <a:gradFill>
              <a:gsLst>
                <a:gs pos="100000">
                  <a:schemeClr val="accent1"/>
                </a:gs>
                <a:gs pos="0">
                  <a:srgbClr val="18573D">
                    <a:alpha val="0"/>
                  </a:srgbClr>
                </a:gs>
              </a:gsLst>
              <a:lin ang="16200000" scaled="1"/>
            </a:gradFill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102417" y="3755857"/>
              <a:ext cx="2602058" cy="654787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102417" y="4503087"/>
              <a:ext cx="2602058" cy="654787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102417" y="5250317"/>
              <a:ext cx="2602058" cy="654787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pic>
          <p:nvPicPr>
            <p:cNvPr id="41" name="图形 40" descr="徽章勾号 1 纯色填充"/>
            <p:cNvPicPr>
              <a:picLocks noChangeAspect="1"/>
            </p:cNvPicPr>
            <p:nvPr/>
          </p:nvPicPr>
          <p:blipFill>
            <a:blip r:embed="rId2" cstate="screen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45449" y="3197574"/>
              <a:ext cx="276892" cy="276892"/>
            </a:xfrm>
            <a:prstGeom prst="rect">
              <a:avLst/>
            </a:prstGeom>
          </p:spPr>
        </p:pic>
        <p:pic>
          <p:nvPicPr>
            <p:cNvPr id="42" name="图形 41" descr="徽章勾号 1 纯色填充"/>
            <p:cNvPicPr>
              <a:picLocks noChangeAspect="1"/>
            </p:cNvPicPr>
            <p:nvPr/>
          </p:nvPicPr>
          <p:blipFill>
            <a:blip r:embed="rId4" cstate="screen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45449" y="3944804"/>
              <a:ext cx="276892" cy="276892"/>
            </a:xfrm>
            <a:prstGeom prst="rect">
              <a:avLst/>
            </a:prstGeom>
          </p:spPr>
        </p:pic>
        <p:pic>
          <p:nvPicPr>
            <p:cNvPr id="43" name="图形 42" descr="徽章勾号 1 纯色填充"/>
            <p:cNvPicPr>
              <a:picLocks noChangeAspect="1"/>
            </p:cNvPicPr>
            <p:nvPr/>
          </p:nvPicPr>
          <p:blipFill>
            <a:blip r:embed="rId4" cstate="screen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45449" y="4692034"/>
              <a:ext cx="276892" cy="276892"/>
            </a:xfrm>
            <a:prstGeom prst="rect">
              <a:avLst/>
            </a:prstGeom>
          </p:spPr>
        </p:pic>
        <p:pic>
          <p:nvPicPr>
            <p:cNvPr id="44" name="图形 43" descr="徽章勾号 1 纯色填充"/>
            <p:cNvPicPr>
              <a:picLocks noChangeAspect="1"/>
            </p:cNvPicPr>
            <p:nvPr/>
          </p:nvPicPr>
          <p:blipFill>
            <a:blip r:embed="rId4" cstate="screen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45449" y="5439264"/>
              <a:ext cx="276892" cy="276892"/>
            </a:xfrm>
            <a:prstGeom prst="rect">
              <a:avLst/>
            </a:prstGeom>
          </p:spPr>
        </p:pic>
        <p:sp>
          <p:nvSpPr>
            <p:cNvPr id="45" name="矩形 44"/>
            <p:cNvSpPr/>
            <p:nvPr/>
          </p:nvSpPr>
          <p:spPr>
            <a:xfrm>
              <a:off x="1792475" y="318030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92475" y="392753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792475" y="467476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792475" y="542199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635817" y="1788317"/>
            <a:ext cx="2719278" cy="4119672"/>
            <a:chOff x="1044361" y="1785432"/>
            <a:chExt cx="2719278" cy="4119672"/>
          </a:xfrm>
        </p:grpSpPr>
        <p:sp>
          <p:nvSpPr>
            <p:cNvPr id="50" name="矩形 49"/>
            <p:cNvSpPr/>
            <p:nvPr/>
          </p:nvSpPr>
          <p:spPr>
            <a:xfrm>
              <a:off x="1996204" y="2294962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1" name="文本框 6"/>
            <p:cNvSpPr txBox="1"/>
            <p:nvPr>
              <p:custDataLst>
                <p:tags r:id="rId6"/>
              </p:custDataLst>
            </p:nvPr>
          </p:nvSpPr>
          <p:spPr>
            <a:xfrm>
              <a:off x="1044361" y="1785432"/>
              <a:ext cx="113364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6600">
                  <a:gradFill flip="none" rotWithShape="1">
                    <a:gsLst>
                      <a:gs pos="0">
                        <a:srgbClr val="6AFFFF"/>
                      </a:gs>
                      <a:gs pos="100000">
                        <a:srgbClr val="2A6FE7"/>
                      </a:gs>
                    </a:gsLst>
                    <a:lin ang="0" scaled="1"/>
                    <a:tileRect/>
                  </a:gradFill>
                  <a:latin typeface="+mj-ea"/>
                  <a:ea typeface="+mj-ea"/>
                </a:defRPr>
              </a:lvl1pPr>
            </a:lstStyle>
            <a:p>
              <a:r>
                <a:rPr lang="en-US" altLang="zh-CN" sz="5400" dirty="0">
                  <a:gradFill flip="none" rotWithShape="1">
                    <a:gsLst>
                      <a:gs pos="0">
                        <a:schemeClr val="accent1">
                          <a:alpha val="0"/>
                        </a:schemeClr>
                      </a:gs>
                      <a:gs pos="100000">
                        <a:schemeClr val="accent1"/>
                      </a:gs>
                    </a:gsLst>
                    <a:lin ang="16200000" scaled="1"/>
                    <a:tileRect/>
                  </a:gra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02</a:t>
              </a:r>
              <a:endParaRPr lang="zh-CN" altLang="en-US" sz="5400" dirty="0"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620000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996204" y="1817862"/>
              <a:ext cx="152555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gradFill flip="none" rotWithShape="1">
                    <a:gsLst>
                      <a:gs pos="14000">
                        <a:srgbClr val="1FFFB5"/>
                      </a:gs>
                      <a:gs pos="92000">
                        <a:srgbClr val="1FFFB5"/>
                      </a:gs>
                      <a:gs pos="54000">
                        <a:schemeClr val="bg1"/>
                      </a:gs>
                    </a:gsLst>
                    <a:lin ang="0" scaled="1"/>
                    <a:tileRect/>
                  </a:gra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添加标题</a:t>
              </a:r>
              <a:endParaRPr lang="zh-CN" altLang="en-US" sz="2400" dirty="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102417" y="3008627"/>
              <a:ext cx="2602058" cy="654787"/>
            </a:xfrm>
            <a:prstGeom prst="rect">
              <a:avLst/>
            </a:prstGeom>
            <a:gradFill>
              <a:gsLst>
                <a:gs pos="100000">
                  <a:schemeClr val="accent1"/>
                </a:gs>
                <a:gs pos="0">
                  <a:srgbClr val="18573D">
                    <a:alpha val="0"/>
                  </a:srgbClr>
                </a:gs>
              </a:gsLst>
              <a:lin ang="16200000" scaled="1"/>
            </a:gradFill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102417" y="3755857"/>
              <a:ext cx="2602058" cy="654787"/>
            </a:xfrm>
            <a:prstGeom prst="rect">
              <a:avLst/>
            </a:prstGeom>
            <a:gradFill>
              <a:gsLst>
                <a:gs pos="100000">
                  <a:schemeClr val="accent1"/>
                </a:gs>
                <a:gs pos="0">
                  <a:srgbClr val="18573D">
                    <a:alpha val="0"/>
                  </a:srgbClr>
                </a:gs>
              </a:gsLst>
              <a:lin ang="16200000" scaled="1"/>
            </a:gradFill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102417" y="4503087"/>
              <a:ext cx="2602058" cy="654787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102417" y="5250317"/>
              <a:ext cx="2602058" cy="654787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pic>
          <p:nvPicPr>
            <p:cNvPr id="57" name="图形 56" descr="徽章勾号 1 纯色填充"/>
            <p:cNvPicPr>
              <a:picLocks noChangeAspect="1"/>
            </p:cNvPicPr>
            <p:nvPr/>
          </p:nvPicPr>
          <p:blipFill>
            <a:blip r:embed="rId2" cstate="screen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45449" y="3197574"/>
              <a:ext cx="276892" cy="276892"/>
            </a:xfrm>
            <a:prstGeom prst="rect">
              <a:avLst/>
            </a:prstGeom>
          </p:spPr>
        </p:pic>
        <p:pic>
          <p:nvPicPr>
            <p:cNvPr id="58" name="图形 57" descr="徽章勾号 1 纯色填充"/>
            <p:cNvPicPr>
              <a:picLocks noChangeAspect="1"/>
            </p:cNvPicPr>
            <p:nvPr/>
          </p:nvPicPr>
          <p:blipFill>
            <a:blip r:embed="rId2" cstate="screen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45449" y="3944804"/>
              <a:ext cx="276892" cy="276892"/>
            </a:xfrm>
            <a:prstGeom prst="rect">
              <a:avLst/>
            </a:prstGeom>
          </p:spPr>
        </p:pic>
        <p:pic>
          <p:nvPicPr>
            <p:cNvPr id="59" name="图形 58" descr="徽章勾号 1 纯色填充"/>
            <p:cNvPicPr>
              <a:picLocks noChangeAspect="1"/>
            </p:cNvPicPr>
            <p:nvPr/>
          </p:nvPicPr>
          <p:blipFill>
            <a:blip r:embed="rId4" cstate="screen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45449" y="4692034"/>
              <a:ext cx="276892" cy="276892"/>
            </a:xfrm>
            <a:prstGeom prst="rect">
              <a:avLst/>
            </a:prstGeom>
          </p:spPr>
        </p:pic>
        <p:pic>
          <p:nvPicPr>
            <p:cNvPr id="60" name="图形 59" descr="徽章勾号 1 纯色填充"/>
            <p:cNvPicPr>
              <a:picLocks noChangeAspect="1"/>
            </p:cNvPicPr>
            <p:nvPr/>
          </p:nvPicPr>
          <p:blipFill>
            <a:blip r:embed="rId4" cstate="screen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45449" y="5439264"/>
              <a:ext cx="276892" cy="276892"/>
            </a:xfrm>
            <a:prstGeom prst="rect">
              <a:avLst/>
            </a:prstGeom>
          </p:spPr>
        </p:pic>
        <p:sp>
          <p:nvSpPr>
            <p:cNvPr id="61" name="矩形 60"/>
            <p:cNvSpPr/>
            <p:nvPr/>
          </p:nvSpPr>
          <p:spPr>
            <a:xfrm>
              <a:off x="1792475" y="318030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792475" y="392753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1792475" y="467476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1792475" y="542199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227273" y="1788317"/>
            <a:ext cx="2719278" cy="4119672"/>
            <a:chOff x="1044361" y="1785432"/>
            <a:chExt cx="2719278" cy="4119672"/>
          </a:xfrm>
        </p:grpSpPr>
        <p:sp>
          <p:nvSpPr>
            <p:cNvPr id="66" name="矩形 65"/>
            <p:cNvSpPr/>
            <p:nvPr/>
          </p:nvSpPr>
          <p:spPr>
            <a:xfrm>
              <a:off x="1996204" y="2294962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7" name="文本框 6"/>
            <p:cNvSpPr txBox="1"/>
            <p:nvPr>
              <p:custDataLst>
                <p:tags r:id="rId7"/>
              </p:custDataLst>
            </p:nvPr>
          </p:nvSpPr>
          <p:spPr>
            <a:xfrm>
              <a:off x="1044361" y="1785432"/>
              <a:ext cx="113364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6600">
                  <a:gradFill flip="none" rotWithShape="1">
                    <a:gsLst>
                      <a:gs pos="0">
                        <a:srgbClr val="6AFFFF"/>
                      </a:gs>
                      <a:gs pos="100000">
                        <a:srgbClr val="2A6FE7"/>
                      </a:gs>
                    </a:gsLst>
                    <a:lin ang="0" scaled="1"/>
                    <a:tileRect/>
                  </a:gradFill>
                  <a:latin typeface="+mj-ea"/>
                  <a:ea typeface="+mj-ea"/>
                </a:defRPr>
              </a:lvl1pPr>
            </a:lstStyle>
            <a:p>
              <a:r>
                <a:rPr lang="en-US" altLang="zh-CN" sz="5400" dirty="0">
                  <a:gradFill flip="none" rotWithShape="1">
                    <a:gsLst>
                      <a:gs pos="0">
                        <a:schemeClr val="accent1">
                          <a:alpha val="0"/>
                        </a:schemeClr>
                      </a:gs>
                      <a:gs pos="100000">
                        <a:schemeClr val="accent1"/>
                      </a:gs>
                    </a:gsLst>
                    <a:lin ang="16200000" scaled="1"/>
                    <a:tileRect/>
                  </a:gra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03</a:t>
              </a:r>
              <a:endParaRPr lang="zh-CN" altLang="en-US" sz="5400" dirty="0"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620000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996204" y="1817862"/>
              <a:ext cx="152555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gradFill flip="none" rotWithShape="1">
                    <a:gsLst>
                      <a:gs pos="14000">
                        <a:srgbClr val="1FFFB5"/>
                      </a:gs>
                      <a:gs pos="92000">
                        <a:srgbClr val="1FFFB5"/>
                      </a:gs>
                      <a:gs pos="54000">
                        <a:schemeClr val="bg1"/>
                      </a:gs>
                    </a:gsLst>
                    <a:lin ang="0" scaled="1"/>
                    <a:tileRect/>
                  </a:gra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添加标题</a:t>
              </a:r>
              <a:endParaRPr lang="zh-CN" altLang="en-US" sz="2400" dirty="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1102417" y="3008627"/>
              <a:ext cx="2602058" cy="654787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1102417" y="3755857"/>
              <a:ext cx="2602058" cy="654787"/>
            </a:xfrm>
            <a:prstGeom prst="rect">
              <a:avLst/>
            </a:prstGeom>
            <a:gradFill flip="none" rotWithShape="1">
              <a:gsLst>
                <a:gs pos="100000">
                  <a:srgbClr val="161415">
                    <a:alpha val="0"/>
                  </a:srgbClr>
                </a:gs>
                <a:gs pos="0">
                  <a:schemeClr val="accent1"/>
                </a:gs>
              </a:gsLst>
              <a:lin ang="5400000" scaled="1"/>
              <a:tileRect/>
            </a:gradFill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102417" y="4503087"/>
              <a:ext cx="2602058" cy="654787"/>
            </a:xfrm>
            <a:prstGeom prst="rect">
              <a:avLst/>
            </a:prstGeom>
            <a:gradFill flip="none" rotWithShape="1">
              <a:gsLst>
                <a:gs pos="100000">
                  <a:srgbClr val="161415">
                    <a:alpha val="0"/>
                  </a:srgbClr>
                </a:gs>
                <a:gs pos="0">
                  <a:schemeClr val="accent1"/>
                </a:gs>
              </a:gsLst>
              <a:lin ang="5400000" scaled="1"/>
              <a:tileRect/>
            </a:gradFill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1102417" y="5250317"/>
              <a:ext cx="2602058" cy="654787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pic>
          <p:nvPicPr>
            <p:cNvPr id="73" name="图形 72" descr="徽章勾号 1 纯色填充"/>
            <p:cNvPicPr>
              <a:picLocks noChangeAspect="1"/>
            </p:cNvPicPr>
            <p:nvPr/>
          </p:nvPicPr>
          <p:blipFill>
            <a:blip r:embed="rId4" cstate="screen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45449" y="3197574"/>
              <a:ext cx="276892" cy="276892"/>
            </a:xfrm>
            <a:prstGeom prst="rect">
              <a:avLst/>
            </a:prstGeom>
          </p:spPr>
        </p:pic>
        <p:pic>
          <p:nvPicPr>
            <p:cNvPr id="74" name="图形 73" descr="徽章勾号 1 纯色填充"/>
            <p:cNvPicPr>
              <a:picLocks noChangeAspect="1"/>
            </p:cNvPicPr>
            <p:nvPr/>
          </p:nvPicPr>
          <p:blipFill>
            <a:blip r:embed="rId2" cstate="screen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45449" y="3944804"/>
              <a:ext cx="276892" cy="276892"/>
            </a:xfrm>
            <a:prstGeom prst="rect">
              <a:avLst/>
            </a:prstGeom>
          </p:spPr>
        </p:pic>
        <p:pic>
          <p:nvPicPr>
            <p:cNvPr id="75" name="图形 74" descr="徽章勾号 1 纯色填充"/>
            <p:cNvPicPr>
              <a:picLocks noChangeAspect="1"/>
            </p:cNvPicPr>
            <p:nvPr/>
          </p:nvPicPr>
          <p:blipFill>
            <a:blip r:embed="rId2" cstate="screen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45449" y="4692034"/>
              <a:ext cx="276892" cy="276892"/>
            </a:xfrm>
            <a:prstGeom prst="rect">
              <a:avLst/>
            </a:prstGeom>
          </p:spPr>
        </p:pic>
        <p:pic>
          <p:nvPicPr>
            <p:cNvPr id="76" name="图形 75" descr="徽章勾号 1 纯色填充"/>
            <p:cNvPicPr>
              <a:picLocks noChangeAspect="1"/>
            </p:cNvPicPr>
            <p:nvPr/>
          </p:nvPicPr>
          <p:blipFill>
            <a:blip r:embed="rId4" cstate="screen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45449" y="5439264"/>
              <a:ext cx="276892" cy="276892"/>
            </a:xfrm>
            <a:prstGeom prst="rect">
              <a:avLst/>
            </a:prstGeom>
          </p:spPr>
        </p:pic>
        <p:sp>
          <p:nvSpPr>
            <p:cNvPr id="77" name="矩形 76"/>
            <p:cNvSpPr/>
            <p:nvPr/>
          </p:nvSpPr>
          <p:spPr>
            <a:xfrm>
              <a:off x="1792475" y="318030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1792475" y="392753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1792475" y="467476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1792475" y="5421994"/>
              <a:ext cx="1767435" cy="31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点击此处添加文本内容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380148" y="96031"/>
            <a:ext cx="3048000" cy="944880"/>
            <a:chOff x="3883498" y="96031"/>
            <a:chExt cx="3048000" cy="944880"/>
          </a:xfrm>
        </p:grpSpPr>
        <p:sp>
          <p:nvSpPr>
            <p:cNvPr id="82" name="文本框 81"/>
            <p:cNvSpPr txBox="1"/>
            <p:nvPr/>
          </p:nvSpPr>
          <p:spPr>
            <a:xfrm>
              <a:off x="4822663" y="395751"/>
              <a:ext cx="2108835" cy="645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3600">
                  <a:gradFill flip="none" rotWithShape="1">
                    <a:gsLst>
                      <a:gs pos="14000">
                        <a:srgbClr val="1FFFB5"/>
                      </a:gs>
                      <a:gs pos="92000">
                        <a:srgbClr val="1FFFB5"/>
                      </a:gs>
                      <a:gs pos="54000">
                        <a:schemeClr val="bg1"/>
                      </a:gs>
                    </a:gsLst>
                    <a:lin ang="0" scaled="1"/>
                    <a:tileRect/>
                  </a:gradFill>
                  <a:latin typeface="方正正大黑简体" pitchFamily="2" charset="-122"/>
                  <a:ea typeface="方正正大黑简体" pitchFamily="2" charset="-122"/>
                  <a:cs typeface="黑体" panose="02010609060101010101" charset="-122"/>
                </a:defRPr>
              </a:lvl1pPr>
            </a:lstStyle>
            <a:p>
              <a:r>
                <a:rPr lang="zh-CN" altLang="en-US" dirty="0">
                  <a:sym typeface="Arial" panose="020B0604020202020204"/>
                </a:rPr>
                <a:t>经费预算</a:t>
              </a:r>
              <a:endParaRPr lang="zh-CN" altLang="en-US" dirty="0">
                <a:sym typeface="Arial" panose="020B0604020202020204"/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3883498" y="96031"/>
              <a:ext cx="915771" cy="915771"/>
              <a:chOff x="6409765" y="1102661"/>
              <a:chExt cx="5472953" cy="5472953"/>
            </a:xfrm>
          </p:grpSpPr>
          <p:sp>
            <p:nvSpPr>
              <p:cNvPr id="84" name="圆: 空心 83"/>
              <p:cNvSpPr/>
              <p:nvPr/>
            </p:nvSpPr>
            <p:spPr>
              <a:xfrm>
                <a:off x="7705166" y="2474260"/>
                <a:ext cx="3043518" cy="3043518"/>
              </a:xfrm>
              <a:prstGeom prst="donut">
                <a:avLst>
                  <a:gd name="adj" fmla="val 7946"/>
                </a:avLst>
              </a:prstGeom>
              <a:gradFill flip="none" rotWithShape="1">
                <a:gsLst>
                  <a:gs pos="0">
                    <a:schemeClr val="accent1"/>
                  </a:gs>
                  <a:gs pos="52000">
                    <a:schemeClr val="accent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85" name="圆: 空心 84"/>
              <p:cNvSpPr/>
              <p:nvPr/>
            </p:nvSpPr>
            <p:spPr>
              <a:xfrm>
                <a:off x="7611037" y="2353236"/>
                <a:ext cx="3191437" cy="3191437"/>
              </a:xfrm>
              <a:prstGeom prst="donut">
                <a:avLst>
                  <a:gd name="adj" fmla="val 14539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86" name="圆: 空心 85"/>
              <p:cNvSpPr/>
              <p:nvPr/>
            </p:nvSpPr>
            <p:spPr>
              <a:xfrm>
                <a:off x="6409765" y="1102661"/>
                <a:ext cx="5472953" cy="5472953"/>
              </a:xfrm>
              <a:prstGeom prst="donut">
                <a:avLst>
                  <a:gd name="adj" fmla="val 18117"/>
                </a:avLst>
              </a:prstGeom>
              <a:gradFill flip="none" rotWithShape="1">
                <a:gsLst>
                  <a:gs pos="0">
                    <a:schemeClr val="accent1"/>
                  </a:gs>
                  <a:gs pos="75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5390256" y="1697178"/>
            <a:ext cx="2704322" cy="4341836"/>
          </a:xfrm>
          <a:custGeom>
            <a:avLst/>
            <a:gdLst>
              <a:gd name="connsiteX0" fmla="*/ 316932 w 2704322"/>
              <a:gd name="connsiteY0" fmla="*/ 0 h 4341836"/>
              <a:gd name="connsiteX1" fmla="*/ 2704322 w 2704322"/>
              <a:gd name="connsiteY1" fmla="*/ 0 h 4341836"/>
              <a:gd name="connsiteX2" fmla="*/ 2704322 w 2704322"/>
              <a:gd name="connsiteY2" fmla="*/ 4341836 h 4341836"/>
              <a:gd name="connsiteX3" fmla="*/ 0 w 2704322"/>
              <a:gd name="connsiteY3" fmla="*/ 4341836 h 4341836"/>
              <a:gd name="connsiteX4" fmla="*/ 0 w 2704322"/>
              <a:gd name="connsiteY4" fmla="*/ 316931 h 4341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4322" h="4341836">
                <a:moveTo>
                  <a:pt x="316932" y="0"/>
                </a:moveTo>
                <a:lnTo>
                  <a:pt x="2704322" y="0"/>
                </a:lnTo>
                <a:lnTo>
                  <a:pt x="2704322" y="4341836"/>
                </a:lnTo>
                <a:lnTo>
                  <a:pt x="0" y="4341836"/>
                </a:lnTo>
                <a:lnTo>
                  <a:pt x="0" y="316931"/>
                </a:lnTo>
                <a:close/>
              </a:path>
            </a:pathLst>
          </a:custGeom>
        </p:spPr>
      </p:pic>
      <p:pic>
        <p:nvPicPr>
          <p:cNvPr id="74" name="图片 7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468503" y="1697178"/>
            <a:ext cx="2704322" cy="4341836"/>
          </a:xfrm>
          <a:custGeom>
            <a:avLst/>
            <a:gdLst>
              <a:gd name="connsiteX0" fmla="*/ 316932 w 2704322"/>
              <a:gd name="connsiteY0" fmla="*/ 0 h 4341836"/>
              <a:gd name="connsiteX1" fmla="*/ 2704322 w 2704322"/>
              <a:gd name="connsiteY1" fmla="*/ 0 h 4341836"/>
              <a:gd name="connsiteX2" fmla="*/ 2704322 w 2704322"/>
              <a:gd name="connsiteY2" fmla="*/ 4341836 h 4341836"/>
              <a:gd name="connsiteX3" fmla="*/ 0 w 2704322"/>
              <a:gd name="connsiteY3" fmla="*/ 4341836 h 4341836"/>
              <a:gd name="connsiteX4" fmla="*/ 0 w 2704322"/>
              <a:gd name="connsiteY4" fmla="*/ 316931 h 4341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4322" h="4341836">
                <a:moveTo>
                  <a:pt x="316932" y="0"/>
                </a:moveTo>
                <a:lnTo>
                  <a:pt x="2704322" y="0"/>
                </a:lnTo>
                <a:lnTo>
                  <a:pt x="2704322" y="4341836"/>
                </a:lnTo>
                <a:lnTo>
                  <a:pt x="0" y="4341836"/>
                </a:lnTo>
                <a:lnTo>
                  <a:pt x="0" y="316931"/>
                </a:lnTo>
                <a:close/>
              </a:path>
            </a:pathLst>
          </a:custGeom>
        </p:spPr>
      </p:pic>
      <p:sp>
        <p:nvSpPr>
          <p:cNvPr id="64" name="矩形 63"/>
          <p:cNvSpPr/>
          <p:nvPr/>
        </p:nvSpPr>
        <p:spPr>
          <a:xfrm>
            <a:off x="5390256" y="5001895"/>
            <a:ext cx="2704322" cy="1047914"/>
          </a:xfrm>
          <a:prstGeom prst="rect">
            <a:avLst/>
          </a:pr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468503" y="4991100"/>
            <a:ext cx="2704322" cy="1047914"/>
          </a:xfrm>
          <a:prstGeom prst="rect">
            <a:avLst/>
          </a:pr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66" name="文本框 6"/>
          <p:cNvSpPr txBox="1"/>
          <p:nvPr>
            <p:custDataLst>
              <p:tags r:id="rId3"/>
            </p:custDataLst>
          </p:nvPr>
        </p:nvSpPr>
        <p:spPr>
          <a:xfrm>
            <a:off x="5491739" y="5174118"/>
            <a:ext cx="8593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3600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01</a:t>
            </a:r>
            <a:endParaRPr lang="zh-CN" altLang="en-US" sz="3600" dirty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203030" y="5143276"/>
            <a:ext cx="1622275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203030" y="5548496"/>
            <a:ext cx="1963718" cy="31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</a:t>
            </a:r>
            <a:endParaRPr lang="zh-CN" altLang="en-US" sz="1200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6" name="文本框 6"/>
          <p:cNvSpPr txBox="1"/>
          <p:nvPr>
            <p:custDataLst>
              <p:tags r:id="rId4"/>
            </p:custDataLst>
          </p:nvPr>
        </p:nvSpPr>
        <p:spPr>
          <a:xfrm>
            <a:off x="8547828" y="5174118"/>
            <a:ext cx="8593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3600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02</a:t>
            </a:r>
            <a:endParaRPr lang="zh-CN" altLang="en-US" sz="3600" dirty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302661" y="5143276"/>
            <a:ext cx="1622275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9302661" y="5548496"/>
            <a:ext cx="1963718" cy="31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</a:t>
            </a:r>
            <a:endParaRPr lang="zh-CN" altLang="en-US" sz="1200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1103630" y="2378075"/>
            <a:ext cx="3913505" cy="902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单击添加小标题</a:t>
            </a:r>
            <a:endParaRPr lang="zh-CN" altLang="en-US" sz="2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请尽量言简意赅的阐述观点</a:t>
            </a:r>
            <a:endParaRPr lang="zh-CN" altLang="en-US" sz="2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1133826" y="3438966"/>
            <a:ext cx="3376925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1094014" y="3727249"/>
            <a:ext cx="34525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spcAft>
                <a:spcPts val="1200"/>
              </a:spcAft>
              <a:buFont typeface="黑体" panose="02010609060101010101" charset="-122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</a:t>
            </a:r>
            <a:endParaRPr lang="en-US" altLang="zh-CN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marL="171450" indent="-171450" algn="just">
              <a:lnSpc>
                <a:spcPct val="130000"/>
              </a:lnSpc>
              <a:spcAft>
                <a:spcPts val="1200"/>
              </a:spcAft>
              <a:buFont typeface="黑体" panose="02010609060101010101" charset="-122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</a:t>
            </a:r>
            <a:endParaRPr lang="en-US" altLang="zh-CN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marL="171450" indent="-171450" algn="just">
              <a:lnSpc>
                <a:spcPct val="130000"/>
              </a:lnSpc>
              <a:spcAft>
                <a:spcPts val="1200"/>
              </a:spcAft>
              <a:buFont typeface="黑体" panose="02010609060101010101" charset="-122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marL="171450" indent="-171450" algn="just">
              <a:lnSpc>
                <a:spcPct val="130000"/>
              </a:lnSpc>
              <a:buFont typeface="黑体" panose="02010609060101010101" charset="-122"/>
              <a:buChar char="•"/>
            </a:pP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marL="171450" indent="-171450" algn="just">
              <a:lnSpc>
                <a:spcPct val="130000"/>
              </a:lnSpc>
              <a:buFont typeface="黑体" panose="02010609060101010101" charset="-122"/>
              <a:buChar char="•"/>
            </a:pPr>
            <a:endParaRPr lang="en-US" altLang="zh-CN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1186329" y="5100691"/>
            <a:ext cx="541638" cy="541638"/>
            <a:chOff x="1186119" y="5006858"/>
            <a:chExt cx="771218" cy="771218"/>
          </a:xfrm>
        </p:grpSpPr>
        <p:sp>
          <p:nvSpPr>
            <p:cNvPr id="94" name="椭圆 93"/>
            <p:cNvSpPr/>
            <p:nvPr/>
          </p:nvSpPr>
          <p:spPr>
            <a:xfrm>
              <a:off x="1186119" y="5006858"/>
              <a:ext cx="771218" cy="7712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5" name="图形 14"/>
            <p:cNvSpPr/>
            <p:nvPr/>
          </p:nvSpPr>
          <p:spPr>
            <a:xfrm flipV="1">
              <a:off x="1412119" y="5232811"/>
              <a:ext cx="319218" cy="319313"/>
            </a:xfrm>
            <a:custGeom>
              <a:avLst/>
              <a:gdLst>
                <a:gd name="connsiteX0" fmla="*/ 50678 w 319218"/>
                <a:gd name="connsiteY0" fmla="*/ 61085 h 319313"/>
                <a:gd name="connsiteX1" fmla="*/ 50678 w 319218"/>
                <a:gd name="connsiteY1" fmla="*/ 61085 h 319313"/>
                <a:gd name="connsiteX2" fmla="*/ 60962 w 319218"/>
                <a:gd name="connsiteY2" fmla="*/ 61085 h 319313"/>
                <a:gd name="connsiteX3" fmla="*/ 60962 w 319218"/>
                <a:gd name="connsiteY3" fmla="*/ 50631 h 319313"/>
                <a:gd name="connsiteX4" fmla="*/ 19495 w 319218"/>
                <a:gd name="connsiteY4" fmla="*/ 9082 h 319313"/>
                <a:gd name="connsiteX5" fmla="*/ 9219 w 319218"/>
                <a:gd name="connsiteY5" fmla="*/ 9082 h 319313"/>
                <a:gd name="connsiteX6" fmla="*/ 9219 w 319218"/>
                <a:gd name="connsiteY6" fmla="*/ 19537 h 319313"/>
                <a:gd name="connsiteX7" fmla="*/ 50678 w 319218"/>
                <a:gd name="connsiteY7" fmla="*/ 61085 h 319313"/>
                <a:gd name="connsiteX8" fmla="*/ 73325 w 319218"/>
                <a:gd name="connsiteY8" fmla="*/ 38348 h 319313"/>
                <a:gd name="connsiteX9" fmla="*/ 73325 w 319218"/>
                <a:gd name="connsiteY9" fmla="*/ 38348 h 319313"/>
                <a:gd name="connsiteX10" fmla="*/ 83611 w 319218"/>
                <a:gd name="connsiteY10" fmla="*/ 38348 h 319313"/>
                <a:gd name="connsiteX11" fmla="*/ 83611 w 319218"/>
                <a:gd name="connsiteY11" fmla="*/ 27983 h 319313"/>
                <a:gd name="connsiteX12" fmla="*/ 65316 w 319218"/>
                <a:gd name="connsiteY12" fmla="*/ 9689 h 319313"/>
                <a:gd name="connsiteX13" fmla="*/ 55040 w 319218"/>
                <a:gd name="connsiteY13" fmla="*/ 9689 h 319313"/>
                <a:gd name="connsiteX14" fmla="*/ 55040 w 319218"/>
                <a:gd name="connsiteY14" fmla="*/ 20053 h 319313"/>
                <a:gd name="connsiteX15" fmla="*/ 73325 w 319218"/>
                <a:gd name="connsiteY15" fmla="*/ 38348 h 319313"/>
                <a:gd name="connsiteX16" fmla="*/ 68446 w 319218"/>
                <a:gd name="connsiteY16" fmla="*/ 135386 h 319313"/>
                <a:gd name="connsiteX17" fmla="*/ 68446 w 319218"/>
                <a:gd name="connsiteY17" fmla="*/ 135386 h 319313"/>
                <a:gd name="connsiteX18" fmla="*/ 66886 w 319218"/>
                <a:gd name="connsiteY18" fmla="*/ 114477 h 319313"/>
                <a:gd name="connsiteX19" fmla="*/ 114445 w 319218"/>
                <a:gd name="connsiteY19" fmla="*/ 66837 h 319313"/>
                <a:gd name="connsiteX20" fmla="*/ 135345 w 319218"/>
                <a:gd name="connsiteY20" fmla="*/ 68488 h 319313"/>
                <a:gd name="connsiteX21" fmla="*/ 160606 w 319218"/>
                <a:gd name="connsiteY21" fmla="*/ 73626 h 319313"/>
                <a:gd name="connsiteX22" fmla="*/ 164529 w 319218"/>
                <a:gd name="connsiteY22" fmla="*/ 74062 h 319313"/>
                <a:gd name="connsiteX23" fmla="*/ 176286 w 319218"/>
                <a:gd name="connsiteY23" fmla="*/ 61344 h 319313"/>
                <a:gd name="connsiteX24" fmla="*/ 170195 w 319218"/>
                <a:gd name="connsiteY24" fmla="*/ 33557 h 319313"/>
                <a:gd name="connsiteX25" fmla="*/ 165483 w 319218"/>
                <a:gd name="connsiteY25" fmla="*/ 24237 h 319313"/>
                <a:gd name="connsiteX26" fmla="*/ 185786 w 319218"/>
                <a:gd name="connsiteY26" fmla="*/ 23890 h 319313"/>
                <a:gd name="connsiteX27" fmla="*/ 216184 w 319218"/>
                <a:gd name="connsiteY27" fmla="*/ 39133 h 319313"/>
                <a:gd name="connsiteX28" fmla="*/ 216622 w 319218"/>
                <a:gd name="connsiteY28" fmla="*/ 39659 h 319313"/>
                <a:gd name="connsiteX29" fmla="*/ 231864 w 319218"/>
                <a:gd name="connsiteY29" fmla="*/ 67702 h 319313"/>
                <a:gd name="connsiteX30" fmla="*/ 229421 w 319218"/>
                <a:gd name="connsiteY30" fmla="*/ 99761 h 319313"/>
                <a:gd name="connsiteX31" fmla="*/ 232730 w 319218"/>
                <a:gd name="connsiteY31" fmla="*/ 112998 h 319313"/>
                <a:gd name="connsiteX32" fmla="*/ 236566 w 319218"/>
                <a:gd name="connsiteY32" fmla="*/ 116663 h 319313"/>
                <a:gd name="connsiteX33" fmla="*/ 239616 w 319218"/>
                <a:gd name="connsiteY33" fmla="*/ 119795 h 319313"/>
                <a:gd name="connsiteX34" fmla="*/ 240053 w 319218"/>
                <a:gd name="connsiteY34" fmla="*/ 120231 h 319313"/>
                <a:gd name="connsiteX35" fmla="*/ 287086 w 319218"/>
                <a:gd name="connsiteY35" fmla="*/ 201410 h 319313"/>
                <a:gd name="connsiteX36" fmla="*/ 288826 w 319218"/>
                <a:gd name="connsiteY36" fmla="*/ 288956 h 319313"/>
                <a:gd name="connsiteX37" fmla="*/ 201547 w 319218"/>
                <a:gd name="connsiteY37" fmla="*/ 287128 h 319313"/>
                <a:gd name="connsiteX38" fmla="*/ 120190 w 319218"/>
                <a:gd name="connsiteY38" fmla="*/ 240005 h 319313"/>
                <a:gd name="connsiteX39" fmla="*/ 116791 w 319218"/>
                <a:gd name="connsiteY39" fmla="*/ 236696 h 319313"/>
                <a:gd name="connsiteX40" fmla="*/ 116712 w 319218"/>
                <a:gd name="connsiteY40" fmla="*/ 236696 h 319313"/>
                <a:gd name="connsiteX41" fmla="*/ 113402 w 319218"/>
                <a:gd name="connsiteY41" fmla="*/ 233030 h 319313"/>
                <a:gd name="connsiteX42" fmla="*/ 99719 w 319218"/>
                <a:gd name="connsiteY42" fmla="*/ 229462 h 319313"/>
                <a:gd name="connsiteX43" fmla="*/ 67751 w 319218"/>
                <a:gd name="connsiteY43" fmla="*/ 231817 h 319313"/>
                <a:gd name="connsiteX44" fmla="*/ 39618 w 319218"/>
                <a:gd name="connsiteY44" fmla="*/ 216573 h 319313"/>
                <a:gd name="connsiteX45" fmla="*/ 39618 w 319218"/>
                <a:gd name="connsiteY45" fmla="*/ 216653 h 319313"/>
                <a:gd name="connsiteX46" fmla="*/ 23848 w 319218"/>
                <a:gd name="connsiteY46" fmla="*/ 185648 h 319313"/>
                <a:gd name="connsiteX47" fmla="*/ 24205 w 319218"/>
                <a:gd name="connsiteY47" fmla="*/ 165436 h 319313"/>
                <a:gd name="connsiteX48" fmla="*/ 33606 w 319218"/>
                <a:gd name="connsiteY48" fmla="*/ 170146 h 319313"/>
                <a:gd name="connsiteX49" fmla="*/ 61132 w 319218"/>
                <a:gd name="connsiteY49" fmla="*/ 176328 h 319313"/>
                <a:gd name="connsiteX50" fmla="*/ 65137 w 319218"/>
                <a:gd name="connsiteY50" fmla="*/ 175721 h 319313"/>
                <a:gd name="connsiteX51" fmla="*/ 73673 w 319218"/>
                <a:gd name="connsiteY51" fmla="*/ 160736 h 319313"/>
                <a:gd name="connsiteX52" fmla="*/ 68446 w 319218"/>
                <a:gd name="connsiteY52" fmla="*/ 135386 h 319313"/>
                <a:gd name="connsiteX53" fmla="*/ 42490 w 319218"/>
                <a:gd name="connsiteY53" fmla="*/ 110303 h 319313"/>
                <a:gd name="connsiteX54" fmla="*/ 42490 w 319218"/>
                <a:gd name="connsiteY54" fmla="*/ 110303 h 319313"/>
                <a:gd name="connsiteX55" fmla="*/ 44239 w 319218"/>
                <a:gd name="connsiteY55" fmla="*/ 138605 h 319313"/>
                <a:gd name="connsiteX56" fmla="*/ 45719 w 319218"/>
                <a:gd name="connsiteY56" fmla="*/ 148543 h 319313"/>
                <a:gd name="connsiteX57" fmla="*/ 43105 w 319218"/>
                <a:gd name="connsiteY57" fmla="*/ 147499 h 319313"/>
                <a:gd name="connsiteX58" fmla="*/ 26551 w 319218"/>
                <a:gd name="connsiteY58" fmla="*/ 136867 h 319313"/>
                <a:gd name="connsiteX59" fmla="*/ 9219 w 319218"/>
                <a:gd name="connsiteY59" fmla="*/ 137473 h 319313"/>
                <a:gd name="connsiteX60" fmla="*/ 7123 w 319218"/>
                <a:gd name="connsiteY60" fmla="*/ 140702 h 319313"/>
                <a:gd name="connsiteX61" fmla="*/ -360 w 319218"/>
                <a:gd name="connsiteY61" fmla="*/ 189564 h 319313"/>
                <a:gd name="connsiteX62" fmla="*/ 22287 w 319218"/>
                <a:gd name="connsiteY62" fmla="*/ 233904 h 319313"/>
                <a:gd name="connsiteX63" fmla="*/ 22287 w 319218"/>
                <a:gd name="connsiteY63" fmla="*/ 233904 h 319313"/>
                <a:gd name="connsiteX64" fmla="*/ 22287 w 319218"/>
                <a:gd name="connsiteY64" fmla="*/ 233904 h 319313"/>
                <a:gd name="connsiteX65" fmla="*/ 62524 w 319218"/>
                <a:gd name="connsiteY65" fmla="*/ 255944 h 319313"/>
                <a:gd name="connsiteX66" fmla="*/ 100504 w 319218"/>
                <a:gd name="connsiteY66" fmla="*/ 254981 h 319313"/>
                <a:gd name="connsiteX67" fmla="*/ 102769 w 319218"/>
                <a:gd name="connsiteY67" fmla="*/ 257247 h 319313"/>
                <a:gd name="connsiteX68" fmla="*/ 102947 w 319218"/>
                <a:gd name="connsiteY68" fmla="*/ 257595 h 319313"/>
                <a:gd name="connsiteX69" fmla="*/ 102769 w 319218"/>
                <a:gd name="connsiteY69" fmla="*/ 257595 h 319313"/>
                <a:gd name="connsiteX70" fmla="*/ 195106 w 319218"/>
                <a:gd name="connsiteY70" fmla="*/ 310819 h 319313"/>
                <a:gd name="connsiteX71" fmla="*/ 302072 w 319218"/>
                <a:gd name="connsiteY71" fmla="*/ 310819 h 319313"/>
                <a:gd name="connsiteX72" fmla="*/ 310867 w 319218"/>
                <a:gd name="connsiteY72" fmla="*/ 302113 h 319313"/>
                <a:gd name="connsiteX73" fmla="*/ 310867 w 319218"/>
                <a:gd name="connsiteY73" fmla="*/ 301935 h 319313"/>
                <a:gd name="connsiteX74" fmla="*/ 310867 w 319218"/>
                <a:gd name="connsiteY74" fmla="*/ 301846 h 319313"/>
                <a:gd name="connsiteX75" fmla="*/ 310777 w 319218"/>
                <a:gd name="connsiteY75" fmla="*/ 195138 h 319313"/>
                <a:gd name="connsiteX76" fmla="*/ 257473 w 319218"/>
                <a:gd name="connsiteY76" fmla="*/ 102900 h 319313"/>
                <a:gd name="connsiteX77" fmla="*/ 256689 w 319218"/>
                <a:gd name="connsiteY77" fmla="*/ 102027 h 319313"/>
                <a:gd name="connsiteX78" fmla="*/ 254949 w 319218"/>
                <a:gd name="connsiteY78" fmla="*/ 100457 h 319313"/>
                <a:gd name="connsiteX79" fmla="*/ 255903 w 319218"/>
                <a:gd name="connsiteY79" fmla="*/ 62475 h 319313"/>
                <a:gd name="connsiteX80" fmla="*/ 233953 w 319218"/>
                <a:gd name="connsiteY80" fmla="*/ 22319 h 319313"/>
                <a:gd name="connsiteX81" fmla="*/ 233256 w 319218"/>
                <a:gd name="connsiteY81" fmla="*/ 21624 h 319313"/>
                <a:gd name="connsiteX82" fmla="*/ 189613 w 319218"/>
                <a:gd name="connsiteY82" fmla="*/ -408 h 319313"/>
                <a:gd name="connsiteX83" fmla="*/ 140223 w 319218"/>
                <a:gd name="connsiteY83" fmla="*/ 7254 h 319313"/>
                <a:gd name="connsiteX84" fmla="*/ 134827 w 319218"/>
                <a:gd name="connsiteY84" fmla="*/ 23720 h 319313"/>
                <a:gd name="connsiteX85" fmla="*/ 136914 w 319218"/>
                <a:gd name="connsiteY85" fmla="*/ 26593 h 319313"/>
                <a:gd name="connsiteX86" fmla="*/ 147546 w 319218"/>
                <a:gd name="connsiteY86" fmla="*/ 43057 h 319313"/>
                <a:gd name="connsiteX87" fmla="*/ 148590 w 319218"/>
                <a:gd name="connsiteY87" fmla="*/ 45751 h 319313"/>
                <a:gd name="connsiteX88" fmla="*/ 138485 w 319218"/>
                <a:gd name="connsiteY88" fmla="*/ 44190 h 319313"/>
                <a:gd name="connsiteX89" fmla="*/ 109219 w 319218"/>
                <a:gd name="connsiteY89" fmla="*/ 42532 h 319313"/>
                <a:gd name="connsiteX90" fmla="*/ 100683 w 319218"/>
                <a:gd name="connsiteY90" fmla="*/ 45930 h 319313"/>
                <a:gd name="connsiteX91" fmla="*/ 100683 w 319218"/>
                <a:gd name="connsiteY91" fmla="*/ 45930 h 319313"/>
                <a:gd name="connsiteX92" fmla="*/ 45888 w 319218"/>
                <a:gd name="connsiteY92" fmla="*/ 100634 h 319313"/>
                <a:gd name="connsiteX93" fmla="*/ 42490 w 319218"/>
                <a:gd name="connsiteY93" fmla="*/ 110303 h 319313"/>
                <a:gd name="connsiteX94" fmla="*/ 211305 w 319218"/>
                <a:gd name="connsiteY94" fmla="*/ 242272 h 319313"/>
                <a:gd name="connsiteX95" fmla="*/ 211305 w 319218"/>
                <a:gd name="connsiteY95" fmla="*/ 242272 h 319313"/>
                <a:gd name="connsiteX96" fmla="*/ 180300 w 319218"/>
                <a:gd name="connsiteY96" fmla="*/ 211257 h 319313"/>
                <a:gd name="connsiteX97" fmla="*/ 211305 w 319218"/>
                <a:gd name="connsiteY97" fmla="*/ 180422 h 319313"/>
                <a:gd name="connsiteX98" fmla="*/ 242319 w 319218"/>
                <a:gd name="connsiteY98" fmla="*/ 211257 h 319313"/>
                <a:gd name="connsiteX99" fmla="*/ 211305 w 319218"/>
                <a:gd name="connsiteY99" fmla="*/ 242272 h 319313"/>
                <a:gd name="connsiteX100" fmla="*/ 257036 w 319218"/>
                <a:gd name="connsiteY100" fmla="*/ 211257 h 319313"/>
                <a:gd name="connsiteX101" fmla="*/ 257036 w 319218"/>
                <a:gd name="connsiteY101" fmla="*/ 211257 h 319313"/>
                <a:gd name="connsiteX102" fmla="*/ 211305 w 319218"/>
                <a:gd name="connsiteY102" fmla="*/ 165615 h 319313"/>
                <a:gd name="connsiteX103" fmla="*/ 165483 w 319218"/>
                <a:gd name="connsiteY103" fmla="*/ 211257 h 319313"/>
                <a:gd name="connsiteX104" fmla="*/ 211305 w 319218"/>
                <a:gd name="connsiteY104" fmla="*/ 256900 h 319313"/>
                <a:gd name="connsiteX105" fmla="*/ 257036 w 319218"/>
                <a:gd name="connsiteY105" fmla="*/ 211257 h 319313"/>
                <a:gd name="connsiteX106" fmla="*/ 28031 w 319218"/>
                <a:gd name="connsiteY106" fmla="*/ 83562 h 319313"/>
                <a:gd name="connsiteX107" fmla="*/ 38316 w 319218"/>
                <a:gd name="connsiteY107" fmla="*/ 83562 h 319313"/>
                <a:gd name="connsiteX108" fmla="*/ 38316 w 319218"/>
                <a:gd name="connsiteY108" fmla="*/ 73108 h 319313"/>
                <a:gd name="connsiteX109" fmla="*/ 20111 w 319218"/>
                <a:gd name="connsiteY109" fmla="*/ 54983 h 319313"/>
                <a:gd name="connsiteX110" fmla="*/ 9657 w 319218"/>
                <a:gd name="connsiteY110" fmla="*/ 54983 h 319313"/>
                <a:gd name="connsiteX111" fmla="*/ 9657 w 319218"/>
                <a:gd name="connsiteY111" fmla="*/ 65437 h 319313"/>
                <a:gd name="connsiteX112" fmla="*/ 28031 w 319218"/>
                <a:gd name="connsiteY112" fmla="*/ 83562 h 319313"/>
                <a:gd name="connsiteX113" fmla="*/ 28031 w 319218"/>
                <a:gd name="connsiteY113" fmla="*/ 83562 h 31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319218" h="319313">
                  <a:moveTo>
                    <a:pt x="50678" y="61085"/>
                  </a:moveTo>
                  <a:lnTo>
                    <a:pt x="50678" y="61085"/>
                  </a:lnTo>
                  <a:cubicBezTo>
                    <a:pt x="53471" y="63877"/>
                    <a:pt x="58082" y="63877"/>
                    <a:pt x="60962" y="61085"/>
                  </a:cubicBezTo>
                  <a:cubicBezTo>
                    <a:pt x="63925" y="58123"/>
                    <a:pt x="63925" y="53503"/>
                    <a:pt x="60962" y="50631"/>
                  </a:cubicBezTo>
                  <a:lnTo>
                    <a:pt x="19495" y="9082"/>
                  </a:lnTo>
                  <a:cubicBezTo>
                    <a:pt x="16623" y="6211"/>
                    <a:pt x="12003" y="6211"/>
                    <a:pt x="9219" y="9082"/>
                  </a:cubicBezTo>
                  <a:cubicBezTo>
                    <a:pt x="6169" y="12044"/>
                    <a:pt x="6169" y="16665"/>
                    <a:pt x="9219" y="19537"/>
                  </a:cubicBezTo>
                  <a:lnTo>
                    <a:pt x="50678" y="61085"/>
                  </a:lnTo>
                  <a:close/>
                  <a:moveTo>
                    <a:pt x="73325" y="38348"/>
                  </a:moveTo>
                  <a:lnTo>
                    <a:pt x="73325" y="38348"/>
                  </a:lnTo>
                  <a:cubicBezTo>
                    <a:pt x="76118" y="41221"/>
                    <a:pt x="80729" y="41221"/>
                    <a:pt x="83611" y="38348"/>
                  </a:cubicBezTo>
                  <a:cubicBezTo>
                    <a:pt x="86572" y="35475"/>
                    <a:pt x="86572" y="30856"/>
                    <a:pt x="83611" y="27983"/>
                  </a:cubicBezTo>
                  <a:lnTo>
                    <a:pt x="65316" y="9689"/>
                  </a:lnTo>
                  <a:cubicBezTo>
                    <a:pt x="62444" y="6906"/>
                    <a:pt x="57823" y="6906"/>
                    <a:pt x="55040" y="9689"/>
                  </a:cubicBezTo>
                  <a:cubicBezTo>
                    <a:pt x="52079" y="12481"/>
                    <a:pt x="52079" y="17360"/>
                    <a:pt x="55040" y="20053"/>
                  </a:cubicBezTo>
                  <a:lnTo>
                    <a:pt x="73325" y="38348"/>
                  </a:lnTo>
                  <a:close/>
                  <a:moveTo>
                    <a:pt x="68446" y="135386"/>
                  </a:moveTo>
                  <a:lnTo>
                    <a:pt x="68446" y="135386"/>
                  </a:lnTo>
                  <a:cubicBezTo>
                    <a:pt x="67581" y="128420"/>
                    <a:pt x="67055" y="121364"/>
                    <a:pt x="66886" y="114477"/>
                  </a:cubicBezTo>
                  <a:lnTo>
                    <a:pt x="114445" y="66837"/>
                  </a:lnTo>
                  <a:cubicBezTo>
                    <a:pt x="121412" y="67007"/>
                    <a:pt x="128378" y="67614"/>
                    <a:pt x="135345" y="68488"/>
                  </a:cubicBezTo>
                  <a:cubicBezTo>
                    <a:pt x="143800" y="69620"/>
                    <a:pt x="152336" y="71191"/>
                    <a:pt x="160606" y="73626"/>
                  </a:cubicBezTo>
                  <a:cubicBezTo>
                    <a:pt x="161826" y="73973"/>
                    <a:pt x="163218" y="74152"/>
                    <a:pt x="164529" y="74062"/>
                  </a:cubicBezTo>
                  <a:cubicBezTo>
                    <a:pt x="171238" y="73893"/>
                    <a:pt x="176634" y="68140"/>
                    <a:pt x="176286" y="61344"/>
                  </a:cubicBezTo>
                  <a:cubicBezTo>
                    <a:pt x="175938" y="51852"/>
                    <a:pt x="173852" y="42532"/>
                    <a:pt x="170195" y="33557"/>
                  </a:cubicBezTo>
                  <a:cubicBezTo>
                    <a:pt x="168793" y="30508"/>
                    <a:pt x="167233" y="27288"/>
                    <a:pt x="165483" y="24237"/>
                  </a:cubicBezTo>
                  <a:cubicBezTo>
                    <a:pt x="172112" y="22756"/>
                    <a:pt x="178989" y="22587"/>
                    <a:pt x="185786" y="23890"/>
                  </a:cubicBezTo>
                  <a:cubicBezTo>
                    <a:pt x="196846" y="25718"/>
                    <a:pt x="207469" y="30686"/>
                    <a:pt x="216184" y="39133"/>
                  </a:cubicBezTo>
                  <a:lnTo>
                    <a:pt x="216622" y="39659"/>
                  </a:lnTo>
                  <a:cubicBezTo>
                    <a:pt x="224719" y="47580"/>
                    <a:pt x="229690" y="57517"/>
                    <a:pt x="231864" y="67702"/>
                  </a:cubicBezTo>
                  <a:cubicBezTo>
                    <a:pt x="234300" y="78335"/>
                    <a:pt x="233345" y="89484"/>
                    <a:pt x="229421" y="99761"/>
                  </a:cubicBezTo>
                  <a:cubicBezTo>
                    <a:pt x="227682" y="104114"/>
                    <a:pt x="228903" y="109600"/>
                    <a:pt x="232730" y="112998"/>
                  </a:cubicBezTo>
                  <a:lnTo>
                    <a:pt x="236566" y="116663"/>
                  </a:lnTo>
                  <a:lnTo>
                    <a:pt x="239616" y="119795"/>
                  </a:lnTo>
                  <a:lnTo>
                    <a:pt x="240053" y="120231"/>
                  </a:lnTo>
                  <a:cubicBezTo>
                    <a:pt x="263566" y="143575"/>
                    <a:pt x="279246" y="171885"/>
                    <a:pt x="287086" y="201410"/>
                  </a:cubicBezTo>
                  <a:cubicBezTo>
                    <a:pt x="294757" y="229899"/>
                    <a:pt x="295454" y="260119"/>
                    <a:pt x="288826" y="288956"/>
                  </a:cubicBezTo>
                  <a:cubicBezTo>
                    <a:pt x="260087" y="295405"/>
                    <a:pt x="230116" y="294700"/>
                    <a:pt x="201547" y="287128"/>
                  </a:cubicBezTo>
                  <a:cubicBezTo>
                    <a:pt x="171754" y="279111"/>
                    <a:pt x="143533" y="263349"/>
                    <a:pt x="120190" y="240005"/>
                  </a:cubicBezTo>
                  <a:lnTo>
                    <a:pt x="116791" y="236696"/>
                  </a:lnTo>
                  <a:lnTo>
                    <a:pt x="116712" y="236696"/>
                  </a:lnTo>
                  <a:lnTo>
                    <a:pt x="113402" y="233030"/>
                  </a:lnTo>
                  <a:cubicBezTo>
                    <a:pt x="110084" y="229115"/>
                    <a:pt x="104687" y="227455"/>
                    <a:pt x="99719" y="229462"/>
                  </a:cubicBezTo>
                  <a:cubicBezTo>
                    <a:pt x="89443" y="233378"/>
                    <a:pt x="78205" y="234083"/>
                    <a:pt x="67751" y="231817"/>
                  </a:cubicBezTo>
                  <a:cubicBezTo>
                    <a:pt x="57475" y="229721"/>
                    <a:pt x="47628" y="224583"/>
                    <a:pt x="39618" y="216573"/>
                  </a:cubicBezTo>
                  <a:lnTo>
                    <a:pt x="39618" y="216653"/>
                  </a:lnTo>
                  <a:cubicBezTo>
                    <a:pt x="30824" y="207859"/>
                    <a:pt x="25597" y="197146"/>
                    <a:pt x="23848" y="185648"/>
                  </a:cubicBezTo>
                  <a:cubicBezTo>
                    <a:pt x="22715" y="179110"/>
                    <a:pt x="22804" y="172144"/>
                    <a:pt x="24205" y="165436"/>
                  </a:cubicBezTo>
                  <a:cubicBezTo>
                    <a:pt x="27336" y="167185"/>
                    <a:pt x="30475" y="168834"/>
                    <a:pt x="33606" y="170146"/>
                  </a:cubicBezTo>
                  <a:cubicBezTo>
                    <a:pt x="42490" y="173803"/>
                    <a:pt x="51722" y="175721"/>
                    <a:pt x="61132" y="176328"/>
                  </a:cubicBezTo>
                  <a:cubicBezTo>
                    <a:pt x="62444" y="176328"/>
                    <a:pt x="63925" y="176237"/>
                    <a:pt x="65137" y="175721"/>
                  </a:cubicBezTo>
                  <a:cubicBezTo>
                    <a:pt x="71765" y="174150"/>
                    <a:pt x="75422" y="167185"/>
                    <a:pt x="73673" y="160736"/>
                  </a:cubicBezTo>
                  <a:cubicBezTo>
                    <a:pt x="71408" y="152370"/>
                    <a:pt x="69669" y="143833"/>
                    <a:pt x="68446" y="135386"/>
                  </a:cubicBezTo>
                  <a:close/>
                  <a:moveTo>
                    <a:pt x="42490" y="110303"/>
                  </a:moveTo>
                  <a:lnTo>
                    <a:pt x="42490" y="110303"/>
                  </a:lnTo>
                  <a:cubicBezTo>
                    <a:pt x="42490" y="119795"/>
                    <a:pt x="43017" y="129115"/>
                    <a:pt x="44239" y="138605"/>
                  </a:cubicBezTo>
                  <a:cubicBezTo>
                    <a:pt x="44756" y="141925"/>
                    <a:pt x="45104" y="145233"/>
                    <a:pt x="45719" y="148543"/>
                  </a:cubicBezTo>
                  <a:lnTo>
                    <a:pt x="43105" y="147499"/>
                  </a:lnTo>
                  <a:cubicBezTo>
                    <a:pt x="37093" y="145054"/>
                    <a:pt x="31519" y="141488"/>
                    <a:pt x="26551" y="136867"/>
                  </a:cubicBezTo>
                  <a:cubicBezTo>
                    <a:pt x="21591" y="132335"/>
                    <a:pt x="13831" y="132602"/>
                    <a:pt x="9219" y="137473"/>
                  </a:cubicBezTo>
                  <a:cubicBezTo>
                    <a:pt x="8346" y="138605"/>
                    <a:pt x="7560" y="139569"/>
                    <a:pt x="7123" y="140702"/>
                  </a:cubicBezTo>
                  <a:cubicBezTo>
                    <a:pt x="-538" y="155946"/>
                    <a:pt x="-2974" y="173107"/>
                    <a:pt x="-360" y="189564"/>
                  </a:cubicBezTo>
                  <a:cubicBezTo>
                    <a:pt x="2253" y="205941"/>
                    <a:pt x="9737" y="221363"/>
                    <a:pt x="22287" y="233904"/>
                  </a:cubicBezTo>
                  <a:lnTo>
                    <a:pt x="22287" y="233904"/>
                  </a:lnTo>
                  <a:lnTo>
                    <a:pt x="22287" y="233904"/>
                  </a:lnTo>
                  <a:cubicBezTo>
                    <a:pt x="33606" y="245490"/>
                    <a:pt x="47806" y="252716"/>
                    <a:pt x="62524" y="255944"/>
                  </a:cubicBezTo>
                  <a:cubicBezTo>
                    <a:pt x="75074" y="258558"/>
                    <a:pt x="87963" y="258211"/>
                    <a:pt x="100504" y="254981"/>
                  </a:cubicBezTo>
                  <a:lnTo>
                    <a:pt x="102769" y="257247"/>
                  </a:lnTo>
                  <a:lnTo>
                    <a:pt x="102947" y="257595"/>
                  </a:lnTo>
                  <a:lnTo>
                    <a:pt x="102769" y="257595"/>
                  </a:lnTo>
                  <a:cubicBezTo>
                    <a:pt x="129253" y="283908"/>
                    <a:pt x="161309" y="301757"/>
                    <a:pt x="195106" y="310819"/>
                  </a:cubicBezTo>
                  <a:cubicBezTo>
                    <a:pt x="230116" y="320319"/>
                    <a:pt x="267053" y="320319"/>
                    <a:pt x="302072" y="310819"/>
                  </a:cubicBezTo>
                  <a:cubicBezTo>
                    <a:pt x="306514" y="309686"/>
                    <a:pt x="309734" y="306289"/>
                    <a:pt x="310867" y="302113"/>
                  </a:cubicBezTo>
                  <a:lnTo>
                    <a:pt x="310867" y="301935"/>
                  </a:lnTo>
                  <a:lnTo>
                    <a:pt x="310867" y="301846"/>
                  </a:lnTo>
                  <a:cubicBezTo>
                    <a:pt x="320188" y="266917"/>
                    <a:pt x="320188" y="230069"/>
                    <a:pt x="310777" y="195138"/>
                  </a:cubicBezTo>
                  <a:cubicBezTo>
                    <a:pt x="301724" y="161431"/>
                    <a:pt x="283867" y="129204"/>
                    <a:pt x="257473" y="102900"/>
                  </a:cubicBezTo>
                  <a:lnTo>
                    <a:pt x="256689" y="102027"/>
                  </a:lnTo>
                  <a:lnTo>
                    <a:pt x="254949" y="100457"/>
                  </a:lnTo>
                  <a:cubicBezTo>
                    <a:pt x="258348" y="88084"/>
                    <a:pt x="258606" y="75026"/>
                    <a:pt x="255903" y="62475"/>
                  </a:cubicBezTo>
                  <a:cubicBezTo>
                    <a:pt x="252773" y="47848"/>
                    <a:pt x="245450" y="33737"/>
                    <a:pt x="233953" y="22319"/>
                  </a:cubicBezTo>
                  <a:lnTo>
                    <a:pt x="233256" y="21624"/>
                  </a:lnTo>
                  <a:cubicBezTo>
                    <a:pt x="220885" y="9609"/>
                    <a:pt x="205560" y="2197"/>
                    <a:pt x="189613" y="-408"/>
                  </a:cubicBezTo>
                  <a:cubicBezTo>
                    <a:pt x="172977" y="-2942"/>
                    <a:pt x="155735" y="-497"/>
                    <a:pt x="140223" y="7254"/>
                  </a:cubicBezTo>
                  <a:cubicBezTo>
                    <a:pt x="134300" y="10215"/>
                    <a:pt x="131865" y="17708"/>
                    <a:pt x="134827" y="23720"/>
                  </a:cubicBezTo>
                  <a:cubicBezTo>
                    <a:pt x="135345" y="24675"/>
                    <a:pt x="136049" y="25718"/>
                    <a:pt x="136914" y="26593"/>
                  </a:cubicBezTo>
                  <a:cubicBezTo>
                    <a:pt x="141446" y="31472"/>
                    <a:pt x="145103" y="37126"/>
                    <a:pt x="147546" y="43057"/>
                  </a:cubicBezTo>
                  <a:lnTo>
                    <a:pt x="148590" y="45751"/>
                  </a:lnTo>
                  <a:cubicBezTo>
                    <a:pt x="145281" y="45145"/>
                    <a:pt x="141794" y="44619"/>
                    <a:pt x="138485" y="44190"/>
                  </a:cubicBezTo>
                  <a:cubicBezTo>
                    <a:pt x="128726" y="42880"/>
                    <a:pt x="118977" y="42442"/>
                    <a:pt x="109219" y="42532"/>
                  </a:cubicBezTo>
                  <a:cubicBezTo>
                    <a:pt x="105909" y="42532"/>
                    <a:pt x="102947" y="43834"/>
                    <a:pt x="100683" y="45930"/>
                  </a:cubicBezTo>
                  <a:lnTo>
                    <a:pt x="100683" y="45930"/>
                  </a:lnTo>
                  <a:lnTo>
                    <a:pt x="45888" y="100634"/>
                  </a:lnTo>
                  <a:cubicBezTo>
                    <a:pt x="43364" y="103329"/>
                    <a:pt x="42142" y="106727"/>
                    <a:pt x="42490" y="110303"/>
                  </a:cubicBezTo>
                  <a:close/>
                  <a:moveTo>
                    <a:pt x="211305" y="242272"/>
                  </a:moveTo>
                  <a:lnTo>
                    <a:pt x="211305" y="242272"/>
                  </a:lnTo>
                  <a:cubicBezTo>
                    <a:pt x="194143" y="242272"/>
                    <a:pt x="180300" y="228507"/>
                    <a:pt x="180300" y="211257"/>
                  </a:cubicBezTo>
                  <a:cubicBezTo>
                    <a:pt x="180300" y="194184"/>
                    <a:pt x="194143" y="180422"/>
                    <a:pt x="211305" y="180422"/>
                  </a:cubicBezTo>
                  <a:cubicBezTo>
                    <a:pt x="228377" y="180422"/>
                    <a:pt x="242319" y="194184"/>
                    <a:pt x="242319" y="211257"/>
                  </a:cubicBezTo>
                  <a:cubicBezTo>
                    <a:pt x="242319" y="228507"/>
                    <a:pt x="228377" y="242272"/>
                    <a:pt x="211305" y="242272"/>
                  </a:cubicBezTo>
                  <a:close/>
                  <a:moveTo>
                    <a:pt x="257036" y="211257"/>
                  </a:moveTo>
                  <a:lnTo>
                    <a:pt x="257036" y="211257"/>
                  </a:lnTo>
                  <a:cubicBezTo>
                    <a:pt x="257036" y="185996"/>
                    <a:pt x="236566" y="165615"/>
                    <a:pt x="211305" y="165615"/>
                  </a:cubicBezTo>
                  <a:cubicBezTo>
                    <a:pt x="186045" y="165615"/>
                    <a:pt x="165483" y="185996"/>
                    <a:pt x="165483" y="211257"/>
                  </a:cubicBezTo>
                  <a:cubicBezTo>
                    <a:pt x="165483" y="236340"/>
                    <a:pt x="186045" y="256900"/>
                    <a:pt x="211305" y="256900"/>
                  </a:cubicBezTo>
                  <a:cubicBezTo>
                    <a:pt x="236566" y="256900"/>
                    <a:pt x="257036" y="236518"/>
                    <a:pt x="257036" y="211257"/>
                  </a:cubicBezTo>
                  <a:close/>
                  <a:moveTo>
                    <a:pt x="28031" y="83562"/>
                  </a:moveTo>
                  <a:cubicBezTo>
                    <a:pt x="30824" y="86524"/>
                    <a:pt x="35524" y="86524"/>
                    <a:pt x="38316" y="83562"/>
                  </a:cubicBezTo>
                  <a:cubicBezTo>
                    <a:pt x="41188" y="80859"/>
                    <a:pt x="41188" y="76150"/>
                    <a:pt x="38316" y="73108"/>
                  </a:cubicBezTo>
                  <a:lnTo>
                    <a:pt x="20111" y="54983"/>
                  </a:lnTo>
                  <a:cubicBezTo>
                    <a:pt x="17229" y="52021"/>
                    <a:pt x="12439" y="52021"/>
                    <a:pt x="9657" y="54983"/>
                  </a:cubicBezTo>
                  <a:cubicBezTo>
                    <a:pt x="6776" y="57865"/>
                    <a:pt x="6776" y="62475"/>
                    <a:pt x="9657" y="65437"/>
                  </a:cubicBezTo>
                  <a:lnTo>
                    <a:pt x="28031" y="83562"/>
                  </a:lnTo>
                  <a:lnTo>
                    <a:pt x="28031" y="83562"/>
                  </a:lnTo>
                </a:path>
              </a:pathLst>
            </a:custGeom>
            <a:solidFill>
              <a:schemeClr val="tx1"/>
            </a:solidFill>
            <a:ln w="1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280343" y="5100691"/>
            <a:ext cx="541638" cy="541638"/>
            <a:chOff x="2280133" y="5006858"/>
            <a:chExt cx="771218" cy="771218"/>
          </a:xfrm>
        </p:grpSpPr>
        <p:sp>
          <p:nvSpPr>
            <p:cNvPr id="96" name="椭圆 95"/>
            <p:cNvSpPr/>
            <p:nvPr/>
          </p:nvSpPr>
          <p:spPr>
            <a:xfrm>
              <a:off x="2280133" y="5006858"/>
              <a:ext cx="771218" cy="7712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8" name="图形 44"/>
            <p:cNvSpPr/>
            <p:nvPr/>
          </p:nvSpPr>
          <p:spPr>
            <a:xfrm flipV="1">
              <a:off x="2506175" y="5232811"/>
              <a:ext cx="319134" cy="319314"/>
            </a:xfrm>
            <a:custGeom>
              <a:avLst/>
              <a:gdLst>
                <a:gd name="connsiteX0" fmla="*/ 151307 w 319134"/>
                <a:gd name="connsiteY0" fmla="*/ 105129 h 319314"/>
                <a:gd name="connsiteX1" fmla="*/ 151307 w 319134"/>
                <a:gd name="connsiteY1" fmla="*/ 105129 h 319314"/>
                <a:gd name="connsiteX2" fmla="*/ 153056 w 319134"/>
                <a:gd name="connsiteY2" fmla="*/ 114623 h 319314"/>
                <a:gd name="connsiteX3" fmla="*/ 158365 w 319134"/>
                <a:gd name="connsiteY3" fmla="*/ 122737 h 319314"/>
                <a:gd name="connsiteX4" fmla="*/ 175883 w 319134"/>
                <a:gd name="connsiteY4" fmla="*/ 129877 h 319314"/>
                <a:gd name="connsiteX5" fmla="*/ 212141 w 319134"/>
                <a:gd name="connsiteY5" fmla="*/ 129877 h 319314"/>
                <a:gd name="connsiteX6" fmla="*/ 221547 w 319134"/>
                <a:gd name="connsiteY6" fmla="*/ 127965 h 319314"/>
                <a:gd name="connsiteX7" fmla="*/ 229569 w 319134"/>
                <a:gd name="connsiteY7" fmla="*/ 122737 h 319314"/>
                <a:gd name="connsiteX8" fmla="*/ 234968 w 319134"/>
                <a:gd name="connsiteY8" fmla="*/ 114623 h 319314"/>
                <a:gd name="connsiteX9" fmla="*/ 236886 w 319134"/>
                <a:gd name="connsiteY9" fmla="*/ 105129 h 319314"/>
                <a:gd name="connsiteX10" fmla="*/ 236886 w 319134"/>
                <a:gd name="connsiteY10" fmla="*/ 101818 h 319314"/>
                <a:gd name="connsiteX11" fmla="*/ 151307 w 319134"/>
                <a:gd name="connsiteY11" fmla="*/ 101818 h 319314"/>
                <a:gd name="connsiteX12" fmla="*/ 151307 w 319134"/>
                <a:gd name="connsiteY12" fmla="*/ 105129 h 319314"/>
                <a:gd name="connsiteX13" fmla="*/ 171876 w 319134"/>
                <a:gd name="connsiteY13" fmla="*/ 198115 h 319314"/>
                <a:gd name="connsiteX14" fmla="*/ 171876 w 319134"/>
                <a:gd name="connsiteY14" fmla="*/ 198115 h 319314"/>
                <a:gd name="connsiteX15" fmla="*/ 194007 w 319134"/>
                <a:gd name="connsiteY15" fmla="*/ 207352 h 319314"/>
                <a:gd name="connsiteX16" fmla="*/ 216148 w 319134"/>
                <a:gd name="connsiteY16" fmla="*/ 198115 h 319314"/>
                <a:gd name="connsiteX17" fmla="*/ 225295 w 319134"/>
                <a:gd name="connsiteY17" fmla="*/ 175975 h 319314"/>
                <a:gd name="connsiteX18" fmla="*/ 216148 w 319134"/>
                <a:gd name="connsiteY18" fmla="*/ 153934 h 319314"/>
                <a:gd name="connsiteX19" fmla="*/ 194365 w 319134"/>
                <a:gd name="connsiteY19" fmla="*/ 144607 h 319314"/>
                <a:gd name="connsiteX20" fmla="*/ 193660 w 319134"/>
                <a:gd name="connsiteY20" fmla="*/ 144607 h 319314"/>
                <a:gd name="connsiteX21" fmla="*/ 171876 w 319134"/>
                <a:gd name="connsiteY21" fmla="*/ 153934 h 319314"/>
                <a:gd name="connsiteX22" fmla="*/ 162640 w 319134"/>
                <a:gd name="connsiteY22" fmla="*/ 175975 h 319314"/>
                <a:gd name="connsiteX23" fmla="*/ 171876 w 319134"/>
                <a:gd name="connsiteY23" fmla="*/ 198115 h 319314"/>
                <a:gd name="connsiteX24" fmla="*/ 143811 w 319134"/>
                <a:gd name="connsiteY24" fmla="*/ 87174 h 319314"/>
                <a:gd name="connsiteX25" fmla="*/ 143811 w 319134"/>
                <a:gd name="connsiteY25" fmla="*/ 87174 h 319314"/>
                <a:gd name="connsiteX26" fmla="*/ 244123 w 319134"/>
                <a:gd name="connsiteY26" fmla="*/ 87174 h 319314"/>
                <a:gd name="connsiteX27" fmla="*/ 251530 w 319134"/>
                <a:gd name="connsiteY27" fmla="*/ 94411 h 319314"/>
                <a:gd name="connsiteX28" fmla="*/ 251530 w 319134"/>
                <a:gd name="connsiteY28" fmla="*/ 105129 h 319314"/>
                <a:gd name="connsiteX29" fmla="*/ 248567 w 319134"/>
                <a:gd name="connsiteY29" fmla="*/ 120291 h 319314"/>
                <a:gd name="connsiteX30" fmla="*/ 239939 w 319134"/>
                <a:gd name="connsiteY30" fmla="*/ 133015 h 319314"/>
                <a:gd name="connsiteX31" fmla="*/ 227125 w 319134"/>
                <a:gd name="connsiteY31" fmla="*/ 141644 h 319314"/>
                <a:gd name="connsiteX32" fmla="*/ 225384 w 319134"/>
                <a:gd name="connsiteY32" fmla="*/ 142251 h 319314"/>
                <a:gd name="connsiteX33" fmla="*/ 226607 w 319134"/>
                <a:gd name="connsiteY33" fmla="*/ 143474 h 319314"/>
                <a:gd name="connsiteX34" fmla="*/ 240108 w 319134"/>
                <a:gd name="connsiteY34" fmla="*/ 175975 h 319314"/>
                <a:gd name="connsiteX35" fmla="*/ 226607 w 319134"/>
                <a:gd name="connsiteY35" fmla="*/ 208574 h 319314"/>
                <a:gd name="connsiteX36" fmla="*/ 194007 w 319134"/>
                <a:gd name="connsiteY36" fmla="*/ 222085 h 319314"/>
                <a:gd name="connsiteX37" fmla="*/ 161417 w 319134"/>
                <a:gd name="connsiteY37" fmla="*/ 208574 h 319314"/>
                <a:gd name="connsiteX38" fmla="*/ 147906 w 319134"/>
                <a:gd name="connsiteY38" fmla="*/ 175975 h 319314"/>
                <a:gd name="connsiteX39" fmla="*/ 161417 w 319134"/>
                <a:gd name="connsiteY39" fmla="*/ 143474 h 319314"/>
                <a:gd name="connsiteX40" fmla="*/ 162551 w 319134"/>
                <a:gd name="connsiteY40" fmla="*/ 142341 h 319314"/>
                <a:gd name="connsiteX41" fmla="*/ 147997 w 319134"/>
                <a:gd name="connsiteY41" fmla="*/ 133015 h 319314"/>
                <a:gd name="connsiteX42" fmla="*/ 139456 w 319134"/>
                <a:gd name="connsiteY42" fmla="*/ 120291 h 319314"/>
                <a:gd name="connsiteX43" fmla="*/ 136493 w 319134"/>
                <a:gd name="connsiteY43" fmla="*/ 105129 h 319314"/>
                <a:gd name="connsiteX44" fmla="*/ 136493 w 319134"/>
                <a:gd name="connsiteY44" fmla="*/ 94411 h 319314"/>
                <a:gd name="connsiteX45" fmla="*/ 143811 w 319134"/>
                <a:gd name="connsiteY45" fmla="*/ 87174 h 319314"/>
                <a:gd name="connsiteX46" fmla="*/ 293188 w 319134"/>
                <a:gd name="connsiteY46" fmla="*/ 23297 h 319314"/>
                <a:gd name="connsiteX47" fmla="*/ 293188 w 319134"/>
                <a:gd name="connsiteY47" fmla="*/ 23297 h 319314"/>
                <a:gd name="connsiteX48" fmla="*/ 94836 w 319134"/>
                <a:gd name="connsiteY48" fmla="*/ 23297 h 319314"/>
                <a:gd name="connsiteX49" fmla="*/ 94836 w 319134"/>
                <a:gd name="connsiteY49" fmla="*/ 293369 h 319314"/>
                <a:gd name="connsiteX50" fmla="*/ 293188 w 319134"/>
                <a:gd name="connsiteY50" fmla="*/ 293369 h 319314"/>
                <a:gd name="connsiteX51" fmla="*/ 293188 w 319134"/>
                <a:gd name="connsiteY51" fmla="*/ 23297 h 319314"/>
                <a:gd name="connsiteX52" fmla="*/ 80023 w 319134"/>
                <a:gd name="connsiteY52" fmla="*/ 23297 h 319314"/>
                <a:gd name="connsiteX53" fmla="*/ 80023 w 319134"/>
                <a:gd name="connsiteY53" fmla="*/ 23297 h 319314"/>
                <a:gd name="connsiteX54" fmla="*/ 23205 w 319134"/>
                <a:gd name="connsiteY54" fmla="*/ 23297 h 319314"/>
                <a:gd name="connsiteX55" fmla="*/ 23205 w 319134"/>
                <a:gd name="connsiteY55" fmla="*/ 47436 h 319314"/>
                <a:gd name="connsiteX56" fmla="*/ 41418 w 319134"/>
                <a:gd name="connsiteY56" fmla="*/ 47436 h 319314"/>
                <a:gd name="connsiteX57" fmla="*/ 53617 w 319134"/>
                <a:gd name="connsiteY57" fmla="*/ 59813 h 319314"/>
                <a:gd name="connsiteX58" fmla="*/ 41418 w 319134"/>
                <a:gd name="connsiteY58" fmla="*/ 72012 h 319314"/>
                <a:gd name="connsiteX59" fmla="*/ 23205 w 319134"/>
                <a:gd name="connsiteY59" fmla="*/ 72012 h 319314"/>
                <a:gd name="connsiteX60" fmla="*/ 23205 w 319134"/>
                <a:gd name="connsiteY60" fmla="*/ 113231 h 319314"/>
                <a:gd name="connsiteX61" fmla="*/ 41418 w 319134"/>
                <a:gd name="connsiteY61" fmla="*/ 113231 h 319314"/>
                <a:gd name="connsiteX62" fmla="*/ 53617 w 319134"/>
                <a:gd name="connsiteY62" fmla="*/ 125519 h 319314"/>
                <a:gd name="connsiteX63" fmla="*/ 41418 w 319134"/>
                <a:gd name="connsiteY63" fmla="*/ 137808 h 319314"/>
                <a:gd name="connsiteX64" fmla="*/ 23205 w 319134"/>
                <a:gd name="connsiteY64" fmla="*/ 137808 h 319314"/>
                <a:gd name="connsiteX65" fmla="*/ 23205 w 319134"/>
                <a:gd name="connsiteY65" fmla="*/ 179027 h 319314"/>
                <a:gd name="connsiteX66" fmla="*/ 41418 w 319134"/>
                <a:gd name="connsiteY66" fmla="*/ 179027 h 319314"/>
                <a:gd name="connsiteX67" fmla="*/ 53617 w 319134"/>
                <a:gd name="connsiteY67" fmla="*/ 191226 h 319314"/>
                <a:gd name="connsiteX68" fmla="*/ 41418 w 319134"/>
                <a:gd name="connsiteY68" fmla="*/ 203434 h 319314"/>
                <a:gd name="connsiteX69" fmla="*/ 23205 w 319134"/>
                <a:gd name="connsiteY69" fmla="*/ 203434 h 319314"/>
                <a:gd name="connsiteX70" fmla="*/ 23205 w 319134"/>
                <a:gd name="connsiteY70" fmla="*/ 244743 h 319314"/>
                <a:gd name="connsiteX71" fmla="*/ 41418 w 319134"/>
                <a:gd name="connsiteY71" fmla="*/ 244743 h 319314"/>
                <a:gd name="connsiteX72" fmla="*/ 53617 w 319134"/>
                <a:gd name="connsiteY72" fmla="*/ 256942 h 319314"/>
                <a:gd name="connsiteX73" fmla="*/ 41418 w 319134"/>
                <a:gd name="connsiteY73" fmla="*/ 269230 h 319314"/>
                <a:gd name="connsiteX74" fmla="*/ 23205 w 319134"/>
                <a:gd name="connsiteY74" fmla="*/ 269230 h 319314"/>
                <a:gd name="connsiteX75" fmla="*/ 23205 w 319134"/>
                <a:gd name="connsiteY75" fmla="*/ 293369 h 319314"/>
                <a:gd name="connsiteX76" fmla="*/ 80023 w 319134"/>
                <a:gd name="connsiteY76" fmla="*/ 293369 h 319314"/>
                <a:gd name="connsiteX77" fmla="*/ 80023 w 319134"/>
                <a:gd name="connsiteY77" fmla="*/ 23297 h 319314"/>
                <a:gd name="connsiteX78" fmla="*/ 305556 w 319134"/>
                <a:gd name="connsiteY78" fmla="*/ 317945 h 319314"/>
                <a:gd name="connsiteX79" fmla="*/ 10827 w 319134"/>
                <a:gd name="connsiteY79" fmla="*/ 317945 h 319314"/>
                <a:gd name="connsiteX80" fmla="*/ -1371 w 319134"/>
                <a:gd name="connsiteY80" fmla="*/ 305746 h 319314"/>
                <a:gd name="connsiteX81" fmla="*/ -1371 w 319134"/>
                <a:gd name="connsiteY81" fmla="*/ 11010 h 319314"/>
                <a:gd name="connsiteX82" fmla="*/ 10827 w 319134"/>
                <a:gd name="connsiteY82" fmla="*/ -1369 h 319314"/>
                <a:gd name="connsiteX83" fmla="*/ 305556 w 319134"/>
                <a:gd name="connsiteY83" fmla="*/ -1369 h 319314"/>
                <a:gd name="connsiteX84" fmla="*/ 317763 w 319134"/>
                <a:gd name="connsiteY84" fmla="*/ 11010 h 319314"/>
                <a:gd name="connsiteX85" fmla="*/ 317763 w 319134"/>
                <a:gd name="connsiteY85" fmla="*/ 305746 h 319314"/>
                <a:gd name="connsiteX86" fmla="*/ 305556 w 319134"/>
                <a:gd name="connsiteY86" fmla="*/ 317945 h 319314"/>
                <a:gd name="connsiteX87" fmla="*/ 305556 w 319134"/>
                <a:gd name="connsiteY87" fmla="*/ 317945 h 31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19134" h="319314">
                  <a:moveTo>
                    <a:pt x="151307" y="105129"/>
                  </a:moveTo>
                  <a:lnTo>
                    <a:pt x="151307" y="105129"/>
                  </a:lnTo>
                  <a:cubicBezTo>
                    <a:pt x="151307" y="108528"/>
                    <a:pt x="151833" y="111750"/>
                    <a:pt x="153056" y="114623"/>
                  </a:cubicBezTo>
                  <a:cubicBezTo>
                    <a:pt x="154270" y="117506"/>
                    <a:pt x="156100" y="120468"/>
                    <a:pt x="158365" y="122737"/>
                  </a:cubicBezTo>
                  <a:cubicBezTo>
                    <a:pt x="162900" y="127089"/>
                    <a:pt x="169083" y="129877"/>
                    <a:pt x="175883" y="129877"/>
                  </a:cubicBezTo>
                  <a:lnTo>
                    <a:pt x="212141" y="129877"/>
                  </a:lnTo>
                  <a:cubicBezTo>
                    <a:pt x="215451" y="129877"/>
                    <a:pt x="218763" y="129268"/>
                    <a:pt x="221547" y="127965"/>
                  </a:cubicBezTo>
                  <a:cubicBezTo>
                    <a:pt x="224510" y="126912"/>
                    <a:pt x="227302" y="124913"/>
                    <a:pt x="229569" y="122737"/>
                  </a:cubicBezTo>
                  <a:cubicBezTo>
                    <a:pt x="231836" y="120468"/>
                    <a:pt x="233664" y="117506"/>
                    <a:pt x="234968" y="114623"/>
                  </a:cubicBezTo>
                  <a:cubicBezTo>
                    <a:pt x="236102" y="111750"/>
                    <a:pt x="236886" y="108528"/>
                    <a:pt x="236886" y="105129"/>
                  </a:cubicBezTo>
                  <a:lnTo>
                    <a:pt x="236886" y="101818"/>
                  </a:lnTo>
                  <a:lnTo>
                    <a:pt x="151307" y="101818"/>
                  </a:lnTo>
                  <a:lnTo>
                    <a:pt x="151307" y="105129"/>
                  </a:lnTo>
                  <a:close/>
                  <a:moveTo>
                    <a:pt x="171876" y="198115"/>
                  </a:moveTo>
                  <a:lnTo>
                    <a:pt x="171876" y="198115"/>
                  </a:lnTo>
                  <a:cubicBezTo>
                    <a:pt x="177454" y="203781"/>
                    <a:pt x="185388" y="207352"/>
                    <a:pt x="194007" y="207352"/>
                  </a:cubicBezTo>
                  <a:cubicBezTo>
                    <a:pt x="202637" y="207352"/>
                    <a:pt x="210481" y="203781"/>
                    <a:pt x="216148" y="198115"/>
                  </a:cubicBezTo>
                  <a:cubicBezTo>
                    <a:pt x="221894" y="192538"/>
                    <a:pt x="225295" y="184605"/>
                    <a:pt x="225295" y="175975"/>
                  </a:cubicBezTo>
                  <a:cubicBezTo>
                    <a:pt x="225295" y="167356"/>
                    <a:pt x="221894" y="159510"/>
                    <a:pt x="216148" y="153934"/>
                  </a:cubicBezTo>
                  <a:cubicBezTo>
                    <a:pt x="210570" y="148267"/>
                    <a:pt x="202904" y="144696"/>
                    <a:pt x="194365" y="144607"/>
                  </a:cubicBezTo>
                  <a:lnTo>
                    <a:pt x="193660" y="144607"/>
                  </a:lnTo>
                  <a:cubicBezTo>
                    <a:pt x="185119" y="144696"/>
                    <a:pt x="177365" y="148267"/>
                    <a:pt x="171876" y="153934"/>
                  </a:cubicBezTo>
                  <a:cubicBezTo>
                    <a:pt x="166120" y="159510"/>
                    <a:pt x="162640" y="167356"/>
                    <a:pt x="162640" y="175975"/>
                  </a:cubicBezTo>
                  <a:cubicBezTo>
                    <a:pt x="162640" y="184605"/>
                    <a:pt x="166120" y="192538"/>
                    <a:pt x="171876" y="198115"/>
                  </a:cubicBezTo>
                  <a:close/>
                  <a:moveTo>
                    <a:pt x="143811" y="87174"/>
                  </a:moveTo>
                  <a:lnTo>
                    <a:pt x="143811" y="87174"/>
                  </a:lnTo>
                  <a:lnTo>
                    <a:pt x="244123" y="87174"/>
                  </a:lnTo>
                  <a:cubicBezTo>
                    <a:pt x="248219" y="87174"/>
                    <a:pt x="251530" y="90315"/>
                    <a:pt x="251530" y="94411"/>
                  </a:cubicBezTo>
                  <a:lnTo>
                    <a:pt x="251530" y="105129"/>
                  </a:lnTo>
                  <a:cubicBezTo>
                    <a:pt x="251530" y="110537"/>
                    <a:pt x="250487" y="115587"/>
                    <a:pt x="248567" y="120291"/>
                  </a:cubicBezTo>
                  <a:cubicBezTo>
                    <a:pt x="246471" y="125082"/>
                    <a:pt x="243508" y="129446"/>
                    <a:pt x="239939" y="133015"/>
                  </a:cubicBezTo>
                  <a:cubicBezTo>
                    <a:pt x="236279" y="136674"/>
                    <a:pt x="232005" y="139637"/>
                    <a:pt x="227125" y="141644"/>
                  </a:cubicBezTo>
                  <a:lnTo>
                    <a:pt x="225384" y="142251"/>
                  </a:lnTo>
                  <a:lnTo>
                    <a:pt x="226607" y="143474"/>
                  </a:lnTo>
                  <a:cubicBezTo>
                    <a:pt x="234968" y="151836"/>
                    <a:pt x="240108" y="163259"/>
                    <a:pt x="240108" y="175975"/>
                  </a:cubicBezTo>
                  <a:cubicBezTo>
                    <a:pt x="240108" y="188621"/>
                    <a:pt x="234968" y="200203"/>
                    <a:pt x="226607" y="208574"/>
                  </a:cubicBezTo>
                  <a:cubicBezTo>
                    <a:pt x="218236" y="216855"/>
                    <a:pt x="206734" y="222085"/>
                    <a:pt x="194007" y="222085"/>
                  </a:cubicBezTo>
                  <a:cubicBezTo>
                    <a:pt x="181291" y="222085"/>
                    <a:pt x="169788" y="216855"/>
                    <a:pt x="161417" y="208574"/>
                  </a:cubicBezTo>
                  <a:cubicBezTo>
                    <a:pt x="153056" y="200203"/>
                    <a:pt x="147906" y="188621"/>
                    <a:pt x="147906" y="175975"/>
                  </a:cubicBezTo>
                  <a:cubicBezTo>
                    <a:pt x="147906" y="163259"/>
                    <a:pt x="153056" y="151836"/>
                    <a:pt x="161417" y="143474"/>
                  </a:cubicBezTo>
                  <a:lnTo>
                    <a:pt x="162551" y="142341"/>
                  </a:lnTo>
                  <a:cubicBezTo>
                    <a:pt x="157063" y="140333"/>
                    <a:pt x="152092" y="137201"/>
                    <a:pt x="147997" y="133015"/>
                  </a:cubicBezTo>
                  <a:cubicBezTo>
                    <a:pt x="144515" y="129446"/>
                    <a:pt x="141465" y="125082"/>
                    <a:pt x="139456" y="120291"/>
                  </a:cubicBezTo>
                  <a:cubicBezTo>
                    <a:pt x="137538" y="115587"/>
                    <a:pt x="136493" y="110537"/>
                    <a:pt x="136493" y="105129"/>
                  </a:cubicBezTo>
                  <a:lnTo>
                    <a:pt x="136493" y="94411"/>
                  </a:lnTo>
                  <a:cubicBezTo>
                    <a:pt x="136493" y="90315"/>
                    <a:pt x="139804" y="87174"/>
                    <a:pt x="143811" y="87174"/>
                  </a:cubicBezTo>
                  <a:close/>
                  <a:moveTo>
                    <a:pt x="293188" y="23297"/>
                  </a:moveTo>
                  <a:lnTo>
                    <a:pt x="293188" y="23297"/>
                  </a:lnTo>
                  <a:lnTo>
                    <a:pt x="94836" y="23297"/>
                  </a:lnTo>
                  <a:lnTo>
                    <a:pt x="94836" y="293369"/>
                  </a:lnTo>
                  <a:lnTo>
                    <a:pt x="293188" y="293369"/>
                  </a:lnTo>
                  <a:lnTo>
                    <a:pt x="293188" y="23297"/>
                  </a:lnTo>
                  <a:close/>
                  <a:moveTo>
                    <a:pt x="80023" y="23297"/>
                  </a:moveTo>
                  <a:lnTo>
                    <a:pt x="80023" y="23297"/>
                  </a:lnTo>
                  <a:lnTo>
                    <a:pt x="23205" y="23297"/>
                  </a:lnTo>
                  <a:lnTo>
                    <a:pt x="23205" y="47436"/>
                  </a:lnTo>
                  <a:lnTo>
                    <a:pt x="41418" y="47436"/>
                  </a:lnTo>
                  <a:cubicBezTo>
                    <a:pt x="48129" y="47436"/>
                    <a:pt x="53617" y="53013"/>
                    <a:pt x="53617" y="59813"/>
                  </a:cubicBezTo>
                  <a:cubicBezTo>
                    <a:pt x="53617" y="66524"/>
                    <a:pt x="48129" y="72012"/>
                    <a:pt x="41418" y="72012"/>
                  </a:cubicBezTo>
                  <a:lnTo>
                    <a:pt x="23205" y="72012"/>
                  </a:lnTo>
                  <a:lnTo>
                    <a:pt x="23205" y="113231"/>
                  </a:lnTo>
                  <a:lnTo>
                    <a:pt x="41418" y="113231"/>
                  </a:lnTo>
                  <a:cubicBezTo>
                    <a:pt x="48129" y="113231"/>
                    <a:pt x="53617" y="118721"/>
                    <a:pt x="53617" y="125519"/>
                  </a:cubicBezTo>
                  <a:cubicBezTo>
                    <a:pt x="53617" y="132142"/>
                    <a:pt x="48129" y="137808"/>
                    <a:pt x="41418" y="137808"/>
                  </a:cubicBezTo>
                  <a:lnTo>
                    <a:pt x="23205" y="137808"/>
                  </a:lnTo>
                  <a:lnTo>
                    <a:pt x="23205" y="179027"/>
                  </a:lnTo>
                  <a:lnTo>
                    <a:pt x="41418" y="179027"/>
                  </a:lnTo>
                  <a:cubicBezTo>
                    <a:pt x="48129" y="179027"/>
                    <a:pt x="53617" y="184435"/>
                    <a:pt x="53617" y="191226"/>
                  </a:cubicBezTo>
                  <a:cubicBezTo>
                    <a:pt x="53617" y="198027"/>
                    <a:pt x="48129" y="203434"/>
                    <a:pt x="41418" y="203434"/>
                  </a:cubicBezTo>
                  <a:lnTo>
                    <a:pt x="23205" y="203434"/>
                  </a:lnTo>
                  <a:lnTo>
                    <a:pt x="23205" y="244743"/>
                  </a:lnTo>
                  <a:lnTo>
                    <a:pt x="41418" y="244743"/>
                  </a:lnTo>
                  <a:cubicBezTo>
                    <a:pt x="48129" y="244743"/>
                    <a:pt x="53617" y="250321"/>
                    <a:pt x="53617" y="256942"/>
                  </a:cubicBezTo>
                  <a:cubicBezTo>
                    <a:pt x="53617" y="263733"/>
                    <a:pt x="48129" y="269230"/>
                    <a:pt x="41418" y="269230"/>
                  </a:cubicBezTo>
                  <a:lnTo>
                    <a:pt x="23205" y="269230"/>
                  </a:lnTo>
                  <a:lnTo>
                    <a:pt x="23205" y="293369"/>
                  </a:lnTo>
                  <a:lnTo>
                    <a:pt x="80023" y="293369"/>
                  </a:lnTo>
                  <a:lnTo>
                    <a:pt x="80023" y="23297"/>
                  </a:lnTo>
                  <a:close/>
                  <a:moveTo>
                    <a:pt x="305556" y="317945"/>
                  </a:moveTo>
                  <a:lnTo>
                    <a:pt x="10827" y="317945"/>
                  </a:lnTo>
                  <a:cubicBezTo>
                    <a:pt x="4027" y="317945"/>
                    <a:pt x="-1371" y="312369"/>
                    <a:pt x="-1371" y="305746"/>
                  </a:cubicBezTo>
                  <a:lnTo>
                    <a:pt x="-1371" y="11010"/>
                  </a:lnTo>
                  <a:cubicBezTo>
                    <a:pt x="-1371" y="4298"/>
                    <a:pt x="4027" y="-1369"/>
                    <a:pt x="10827" y="-1369"/>
                  </a:cubicBezTo>
                  <a:lnTo>
                    <a:pt x="305556" y="-1369"/>
                  </a:lnTo>
                  <a:cubicBezTo>
                    <a:pt x="312357" y="-1369"/>
                    <a:pt x="317763" y="4298"/>
                    <a:pt x="317763" y="11010"/>
                  </a:cubicBezTo>
                  <a:lnTo>
                    <a:pt x="317763" y="305746"/>
                  </a:lnTo>
                  <a:cubicBezTo>
                    <a:pt x="317763" y="312369"/>
                    <a:pt x="312357" y="317945"/>
                    <a:pt x="305556" y="317945"/>
                  </a:cubicBezTo>
                  <a:lnTo>
                    <a:pt x="305556" y="317945"/>
                  </a:lnTo>
                </a:path>
              </a:pathLst>
            </a:custGeom>
            <a:solidFill>
              <a:schemeClr val="tx1"/>
            </a:solidFill>
            <a:ln w="1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374357" y="5100691"/>
            <a:ext cx="541638" cy="541638"/>
            <a:chOff x="3374147" y="5006858"/>
            <a:chExt cx="771218" cy="771218"/>
          </a:xfrm>
        </p:grpSpPr>
        <p:sp>
          <p:nvSpPr>
            <p:cNvPr id="97" name="椭圆 96"/>
            <p:cNvSpPr/>
            <p:nvPr/>
          </p:nvSpPr>
          <p:spPr>
            <a:xfrm>
              <a:off x="3374147" y="5006858"/>
              <a:ext cx="771218" cy="7712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9" name="图形 48"/>
            <p:cNvSpPr/>
            <p:nvPr/>
          </p:nvSpPr>
          <p:spPr>
            <a:xfrm flipV="1">
              <a:off x="3600099" y="5232815"/>
              <a:ext cx="319314" cy="319304"/>
            </a:xfrm>
            <a:custGeom>
              <a:avLst/>
              <a:gdLst>
                <a:gd name="connsiteX0" fmla="*/ 253744 w 319314"/>
                <a:gd name="connsiteY0" fmla="*/ 253745 h 319304"/>
                <a:gd name="connsiteX1" fmla="*/ 253744 w 319314"/>
                <a:gd name="connsiteY1" fmla="*/ 253745 h 319304"/>
                <a:gd name="connsiteX2" fmla="*/ 158372 w 319314"/>
                <a:gd name="connsiteY2" fmla="*/ 293382 h 319304"/>
                <a:gd name="connsiteX3" fmla="*/ 62732 w 319314"/>
                <a:gd name="connsiteY3" fmla="*/ 253745 h 319304"/>
                <a:gd name="connsiteX4" fmla="*/ 62732 w 319314"/>
                <a:gd name="connsiteY4" fmla="*/ 253834 h 319304"/>
                <a:gd name="connsiteX5" fmla="*/ 62732 w 319314"/>
                <a:gd name="connsiteY5" fmla="*/ 253745 h 319304"/>
                <a:gd name="connsiteX6" fmla="*/ 23194 w 319314"/>
                <a:gd name="connsiteY6" fmla="*/ 158284 h 319304"/>
                <a:gd name="connsiteX7" fmla="*/ 62732 w 319314"/>
                <a:gd name="connsiteY7" fmla="*/ 62823 h 319304"/>
                <a:gd name="connsiteX8" fmla="*/ 158372 w 319314"/>
                <a:gd name="connsiteY8" fmla="*/ 23195 h 319304"/>
                <a:gd name="connsiteX9" fmla="*/ 264983 w 319314"/>
                <a:gd name="connsiteY9" fmla="*/ 23195 h 319304"/>
                <a:gd name="connsiteX10" fmla="*/ 264983 w 319314"/>
                <a:gd name="connsiteY10" fmla="*/ 71447 h 319304"/>
                <a:gd name="connsiteX11" fmla="*/ 265161 w 319314"/>
                <a:gd name="connsiteY11" fmla="*/ 71447 h 319304"/>
                <a:gd name="connsiteX12" fmla="*/ 267417 w 319314"/>
                <a:gd name="connsiteY12" fmla="*/ 78503 h 319304"/>
                <a:gd name="connsiteX13" fmla="*/ 286754 w 319314"/>
                <a:gd name="connsiteY13" fmla="*/ 116302 h 319304"/>
                <a:gd name="connsiteX14" fmla="*/ 293381 w 319314"/>
                <a:gd name="connsiteY14" fmla="*/ 158284 h 319304"/>
                <a:gd name="connsiteX15" fmla="*/ 254360 w 319314"/>
                <a:gd name="connsiteY15" fmla="*/ 253228 h 319304"/>
                <a:gd name="connsiteX16" fmla="*/ 253744 w 319314"/>
                <a:gd name="connsiteY16" fmla="*/ 253745 h 319304"/>
                <a:gd name="connsiteX17" fmla="*/ 78760 w 319314"/>
                <a:gd name="connsiteY17" fmla="*/ 111601 h 319304"/>
                <a:gd name="connsiteX18" fmla="*/ 78760 w 319314"/>
                <a:gd name="connsiteY18" fmla="*/ 111601 h 319304"/>
                <a:gd name="connsiteX19" fmla="*/ 71357 w 319314"/>
                <a:gd name="connsiteY19" fmla="*/ 119094 h 319304"/>
                <a:gd name="connsiteX20" fmla="*/ 78760 w 319314"/>
                <a:gd name="connsiteY20" fmla="*/ 126317 h 319304"/>
                <a:gd name="connsiteX21" fmla="*/ 237806 w 319314"/>
                <a:gd name="connsiteY21" fmla="*/ 126317 h 319304"/>
                <a:gd name="connsiteX22" fmla="*/ 245119 w 319314"/>
                <a:gd name="connsiteY22" fmla="*/ 119094 h 319304"/>
                <a:gd name="connsiteX23" fmla="*/ 237806 w 319314"/>
                <a:gd name="connsiteY23" fmla="*/ 111601 h 319304"/>
                <a:gd name="connsiteX24" fmla="*/ 78760 w 319314"/>
                <a:gd name="connsiteY24" fmla="*/ 111601 h 319304"/>
                <a:gd name="connsiteX25" fmla="*/ 78760 w 319314"/>
                <a:gd name="connsiteY25" fmla="*/ 150882 h 319304"/>
                <a:gd name="connsiteX26" fmla="*/ 78760 w 319314"/>
                <a:gd name="connsiteY26" fmla="*/ 150882 h 319304"/>
                <a:gd name="connsiteX27" fmla="*/ 71357 w 319314"/>
                <a:gd name="connsiteY27" fmla="*/ 158284 h 319304"/>
                <a:gd name="connsiteX28" fmla="*/ 78760 w 319314"/>
                <a:gd name="connsiteY28" fmla="*/ 165687 h 319304"/>
                <a:gd name="connsiteX29" fmla="*/ 237806 w 319314"/>
                <a:gd name="connsiteY29" fmla="*/ 165687 h 319304"/>
                <a:gd name="connsiteX30" fmla="*/ 245119 w 319314"/>
                <a:gd name="connsiteY30" fmla="*/ 158284 h 319304"/>
                <a:gd name="connsiteX31" fmla="*/ 237806 w 319314"/>
                <a:gd name="connsiteY31" fmla="*/ 150882 h 319304"/>
                <a:gd name="connsiteX32" fmla="*/ 78760 w 319314"/>
                <a:gd name="connsiteY32" fmla="*/ 150882 h 319304"/>
                <a:gd name="connsiteX33" fmla="*/ 78760 w 319314"/>
                <a:gd name="connsiteY33" fmla="*/ 190161 h 319304"/>
                <a:gd name="connsiteX34" fmla="*/ 78760 w 319314"/>
                <a:gd name="connsiteY34" fmla="*/ 190161 h 319304"/>
                <a:gd name="connsiteX35" fmla="*/ 71357 w 319314"/>
                <a:gd name="connsiteY35" fmla="*/ 197564 h 319304"/>
                <a:gd name="connsiteX36" fmla="*/ 78760 w 319314"/>
                <a:gd name="connsiteY36" fmla="*/ 204966 h 319304"/>
                <a:gd name="connsiteX37" fmla="*/ 237806 w 319314"/>
                <a:gd name="connsiteY37" fmla="*/ 204966 h 319304"/>
                <a:gd name="connsiteX38" fmla="*/ 245119 w 319314"/>
                <a:gd name="connsiteY38" fmla="*/ 197564 h 319304"/>
                <a:gd name="connsiteX39" fmla="*/ 237806 w 319314"/>
                <a:gd name="connsiteY39" fmla="*/ 190161 h 319304"/>
                <a:gd name="connsiteX40" fmla="*/ 78760 w 319314"/>
                <a:gd name="connsiteY40" fmla="*/ 190161 h 319304"/>
                <a:gd name="connsiteX41" fmla="*/ 158372 w 319314"/>
                <a:gd name="connsiteY41" fmla="*/ 317937 h 319304"/>
                <a:gd name="connsiteX42" fmla="*/ 271252 w 319314"/>
                <a:gd name="connsiteY42" fmla="*/ 270995 h 319304"/>
                <a:gd name="connsiteX43" fmla="*/ 271778 w 319314"/>
                <a:gd name="connsiteY43" fmla="*/ 270380 h 319304"/>
                <a:gd name="connsiteX44" fmla="*/ 317944 w 319314"/>
                <a:gd name="connsiteY44" fmla="*/ 158284 h 319304"/>
                <a:gd name="connsiteX45" fmla="*/ 310015 w 319314"/>
                <a:gd name="connsiteY45" fmla="*/ 108811 h 319304"/>
                <a:gd name="connsiteX46" fmla="*/ 289544 w 319314"/>
                <a:gd name="connsiteY46" fmla="*/ 67612 h 319304"/>
                <a:gd name="connsiteX47" fmla="*/ 289544 w 319314"/>
                <a:gd name="connsiteY47" fmla="*/ 10914 h 319304"/>
                <a:gd name="connsiteX48" fmla="*/ 277353 w 319314"/>
                <a:gd name="connsiteY48" fmla="*/ -1368 h 319304"/>
                <a:gd name="connsiteX49" fmla="*/ 277004 w 319314"/>
                <a:gd name="connsiteY49" fmla="*/ -1368 h 319304"/>
                <a:gd name="connsiteX50" fmla="*/ 158372 w 319314"/>
                <a:gd name="connsiteY50" fmla="*/ -1368 h 319304"/>
                <a:gd name="connsiteX51" fmla="*/ 45491 w 319314"/>
                <a:gd name="connsiteY51" fmla="*/ 45225 h 319304"/>
                <a:gd name="connsiteX52" fmla="*/ 45491 w 319314"/>
                <a:gd name="connsiteY52" fmla="*/ 45405 h 319304"/>
                <a:gd name="connsiteX53" fmla="*/ 45313 w 319314"/>
                <a:gd name="connsiteY53" fmla="*/ 45225 h 319304"/>
                <a:gd name="connsiteX54" fmla="*/ -1370 w 319314"/>
                <a:gd name="connsiteY54" fmla="*/ 158284 h 319304"/>
                <a:gd name="connsiteX55" fmla="*/ 45491 w 319314"/>
                <a:gd name="connsiteY55" fmla="*/ 270995 h 319304"/>
                <a:gd name="connsiteX56" fmla="*/ 45313 w 319314"/>
                <a:gd name="connsiteY56" fmla="*/ 270995 h 319304"/>
                <a:gd name="connsiteX57" fmla="*/ 158372 w 319314"/>
                <a:gd name="connsiteY57" fmla="*/ 317937 h 319304"/>
                <a:gd name="connsiteX58" fmla="*/ 158372 w 319314"/>
                <a:gd name="connsiteY58" fmla="*/ 317937 h 31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19314" h="319304">
                  <a:moveTo>
                    <a:pt x="253744" y="253745"/>
                  </a:moveTo>
                  <a:lnTo>
                    <a:pt x="253744" y="253745"/>
                  </a:lnTo>
                  <a:cubicBezTo>
                    <a:pt x="229270" y="278219"/>
                    <a:pt x="195653" y="293382"/>
                    <a:pt x="158372" y="293382"/>
                  </a:cubicBezTo>
                  <a:cubicBezTo>
                    <a:pt x="121090" y="293382"/>
                    <a:pt x="87295" y="278219"/>
                    <a:pt x="62732" y="253745"/>
                  </a:cubicBezTo>
                  <a:lnTo>
                    <a:pt x="62732" y="253834"/>
                  </a:lnTo>
                  <a:lnTo>
                    <a:pt x="62732" y="253745"/>
                  </a:lnTo>
                  <a:cubicBezTo>
                    <a:pt x="38258" y="229360"/>
                    <a:pt x="23194" y="195566"/>
                    <a:pt x="23194" y="158284"/>
                  </a:cubicBezTo>
                  <a:cubicBezTo>
                    <a:pt x="23194" y="120832"/>
                    <a:pt x="38258" y="87038"/>
                    <a:pt x="62732" y="62823"/>
                  </a:cubicBezTo>
                  <a:cubicBezTo>
                    <a:pt x="87295" y="38348"/>
                    <a:pt x="120920" y="23195"/>
                    <a:pt x="158372" y="23195"/>
                  </a:cubicBezTo>
                  <a:lnTo>
                    <a:pt x="264983" y="23195"/>
                  </a:lnTo>
                  <a:lnTo>
                    <a:pt x="264983" y="71447"/>
                  </a:lnTo>
                  <a:lnTo>
                    <a:pt x="265161" y="71447"/>
                  </a:lnTo>
                  <a:cubicBezTo>
                    <a:pt x="265161" y="73883"/>
                    <a:pt x="265856" y="76407"/>
                    <a:pt x="267417" y="78503"/>
                  </a:cubicBezTo>
                  <a:cubicBezTo>
                    <a:pt x="275783" y="89999"/>
                    <a:pt x="282401" y="102718"/>
                    <a:pt x="286754" y="116302"/>
                  </a:cubicBezTo>
                  <a:cubicBezTo>
                    <a:pt x="291026" y="129538"/>
                    <a:pt x="293381" y="143478"/>
                    <a:pt x="293381" y="158284"/>
                  </a:cubicBezTo>
                  <a:cubicBezTo>
                    <a:pt x="293381" y="195299"/>
                    <a:pt x="278396" y="228923"/>
                    <a:pt x="254360" y="253228"/>
                  </a:cubicBezTo>
                  <a:lnTo>
                    <a:pt x="253744" y="253745"/>
                  </a:lnTo>
                  <a:close/>
                  <a:moveTo>
                    <a:pt x="78760" y="111601"/>
                  </a:moveTo>
                  <a:lnTo>
                    <a:pt x="78760" y="111601"/>
                  </a:lnTo>
                  <a:cubicBezTo>
                    <a:pt x="74577" y="111601"/>
                    <a:pt x="71357" y="114910"/>
                    <a:pt x="71357" y="119094"/>
                  </a:cubicBezTo>
                  <a:cubicBezTo>
                    <a:pt x="71357" y="122921"/>
                    <a:pt x="74577" y="126317"/>
                    <a:pt x="78760" y="126317"/>
                  </a:cubicBezTo>
                  <a:lnTo>
                    <a:pt x="237806" y="126317"/>
                  </a:lnTo>
                  <a:cubicBezTo>
                    <a:pt x="241990" y="126317"/>
                    <a:pt x="245119" y="122921"/>
                    <a:pt x="245119" y="119094"/>
                  </a:cubicBezTo>
                  <a:cubicBezTo>
                    <a:pt x="245119" y="114910"/>
                    <a:pt x="241990" y="111601"/>
                    <a:pt x="237806" y="111601"/>
                  </a:cubicBezTo>
                  <a:lnTo>
                    <a:pt x="78760" y="111601"/>
                  </a:lnTo>
                  <a:close/>
                  <a:moveTo>
                    <a:pt x="78760" y="150882"/>
                  </a:moveTo>
                  <a:lnTo>
                    <a:pt x="78760" y="150882"/>
                  </a:lnTo>
                  <a:cubicBezTo>
                    <a:pt x="74577" y="150882"/>
                    <a:pt x="71357" y="154103"/>
                    <a:pt x="71357" y="158284"/>
                  </a:cubicBezTo>
                  <a:cubicBezTo>
                    <a:pt x="71357" y="162289"/>
                    <a:pt x="74577" y="165687"/>
                    <a:pt x="78760" y="165687"/>
                  </a:cubicBezTo>
                  <a:lnTo>
                    <a:pt x="237806" y="165687"/>
                  </a:lnTo>
                  <a:cubicBezTo>
                    <a:pt x="241990" y="165687"/>
                    <a:pt x="245119" y="162289"/>
                    <a:pt x="245119" y="158284"/>
                  </a:cubicBezTo>
                  <a:cubicBezTo>
                    <a:pt x="245119" y="154103"/>
                    <a:pt x="241990" y="150882"/>
                    <a:pt x="237806" y="150882"/>
                  </a:cubicBezTo>
                  <a:lnTo>
                    <a:pt x="78760" y="150882"/>
                  </a:lnTo>
                  <a:close/>
                  <a:moveTo>
                    <a:pt x="78760" y="190161"/>
                  </a:moveTo>
                  <a:lnTo>
                    <a:pt x="78760" y="190161"/>
                  </a:lnTo>
                  <a:cubicBezTo>
                    <a:pt x="74577" y="190161"/>
                    <a:pt x="71357" y="193470"/>
                    <a:pt x="71357" y="197564"/>
                  </a:cubicBezTo>
                  <a:cubicBezTo>
                    <a:pt x="71357" y="201578"/>
                    <a:pt x="74577" y="204966"/>
                    <a:pt x="78760" y="204966"/>
                  </a:cubicBezTo>
                  <a:lnTo>
                    <a:pt x="237806" y="204966"/>
                  </a:lnTo>
                  <a:cubicBezTo>
                    <a:pt x="241990" y="204966"/>
                    <a:pt x="245119" y="201578"/>
                    <a:pt x="245119" y="197564"/>
                  </a:cubicBezTo>
                  <a:cubicBezTo>
                    <a:pt x="245119" y="193470"/>
                    <a:pt x="241990" y="190161"/>
                    <a:pt x="237806" y="190161"/>
                  </a:cubicBezTo>
                  <a:lnTo>
                    <a:pt x="78760" y="190161"/>
                  </a:lnTo>
                  <a:close/>
                  <a:moveTo>
                    <a:pt x="158372" y="317937"/>
                  </a:moveTo>
                  <a:cubicBezTo>
                    <a:pt x="202440" y="317937"/>
                    <a:pt x="242337" y="300000"/>
                    <a:pt x="271252" y="270995"/>
                  </a:cubicBezTo>
                  <a:lnTo>
                    <a:pt x="271778" y="270380"/>
                  </a:lnTo>
                  <a:cubicBezTo>
                    <a:pt x="300346" y="241553"/>
                    <a:pt x="317944" y="201836"/>
                    <a:pt x="317944" y="158284"/>
                  </a:cubicBezTo>
                  <a:cubicBezTo>
                    <a:pt x="317944" y="141035"/>
                    <a:pt x="315152" y="124400"/>
                    <a:pt x="310015" y="108811"/>
                  </a:cubicBezTo>
                  <a:cubicBezTo>
                    <a:pt x="305224" y="94004"/>
                    <a:pt x="298250" y="80152"/>
                    <a:pt x="289544" y="67612"/>
                  </a:cubicBezTo>
                  <a:lnTo>
                    <a:pt x="289544" y="10914"/>
                  </a:lnTo>
                  <a:cubicBezTo>
                    <a:pt x="289544" y="4117"/>
                    <a:pt x="284140" y="-1368"/>
                    <a:pt x="277353" y="-1368"/>
                  </a:cubicBezTo>
                  <a:lnTo>
                    <a:pt x="277004" y="-1368"/>
                  </a:lnTo>
                  <a:lnTo>
                    <a:pt x="158372" y="-1368"/>
                  </a:lnTo>
                  <a:cubicBezTo>
                    <a:pt x="114293" y="-1368"/>
                    <a:pt x="74407" y="16658"/>
                    <a:pt x="45491" y="45225"/>
                  </a:cubicBezTo>
                  <a:lnTo>
                    <a:pt x="45491" y="45405"/>
                  </a:lnTo>
                  <a:lnTo>
                    <a:pt x="45313" y="45225"/>
                  </a:lnTo>
                  <a:cubicBezTo>
                    <a:pt x="16567" y="74230"/>
                    <a:pt x="-1370" y="114215"/>
                    <a:pt x="-1370" y="158284"/>
                  </a:cubicBezTo>
                  <a:cubicBezTo>
                    <a:pt x="-1370" y="202184"/>
                    <a:pt x="16567" y="242079"/>
                    <a:pt x="45491" y="270995"/>
                  </a:cubicBezTo>
                  <a:lnTo>
                    <a:pt x="45313" y="270995"/>
                  </a:lnTo>
                  <a:cubicBezTo>
                    <a:pt x="74407" y="300000"/>
                    <a:pt x="114293" y="317937"/>
                    <a:pt x="158372" y="317937"/>
                  </a:cubicBezTo>
                  <a:lnTo>
                    <a:pt x="158372" y="317937"/>
                  </a:lnTo>
                </a:path>
              </a:pathLst>
            </a:custGeom>
            <a:solidFill>
              <a:schemeClr val="tx1"/>
            </a:solidFill>
            <a:ln w="1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cxnSp>
        <p:nvCxnSpPr>
          <p:cNvPr id="52" name="直接连接符 51"/>
          <p:cNvCxnSpPr/>
          <p:nvPr/>
        </p:nvCxnSpPr>
        <p:spPr>
          <a:xfrm>
            <a:off x="3067141" y="1023080"/>
            <a:ext cx="8631373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1092761" y="672486"/>
            <a:ext cx="29153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经费预算</a:t>
            </a:r>
            <a:endParaRPr lang="zh-CN" altLang="en-US" dirty="0">
              <a:sym typeface="Arial" panose="020B0604020202020204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214818" y="108254"/>
            <a:ext cx="1107405" cy="1107405"/>
            <a:chOff x="6409765" y="1102661"/>
            <a:chExt cx="5472953" cy="5472953"/>
          </a:xfrm>
        </p:grpSpPr>
        <p:sp>
          <p:nvSpPr>
            <p:cNvPr id="63" name="圆: 空心 62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7" name="圆: 空心 66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0" name="圆: 空心 69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背景图案&#10;&#10;描述已自动生成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4362917" y="1111949"/>
            <a:ext cx="1322296" cy="1322296"/>
            <a:chOff x="6409765" y="1102661"/>
            <a:chExt cx="5472953" cy="5472953"/>
          </a:xfrm>
        </p:grpSpPr>
        <p:sp>
          <p:nvSpPr>
            <p:cNvPr id="5" name="圆: 空心 4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" name="圆: 空心 5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" name="圆: 空心 3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264481" y="2209311"/>
            <a:ext cx="66361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00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活动总结</a:t>
            </a:r>
            <a:endParaRPr lang="zh-CN" altLang="en-US" dirty="0">
              <a:sym typeface="Arial" panose="020B0604020202020204"/>
            </a:endParaRPr>
          </a:p>
        </p:txBody>
      </p:sp>
      <p:sp>
        <p:nvSpPr>
          <p:cNvPr id="11" name="文本框 6"/>
          <p:cNvSpPr txBox="1"/>
          <p:nvPr>
            <p:custDataLst>
              <p:tags r:id="rId2"/>
            </p:custDataLst>
          </p:nvPr>
        </p:nvSpPr>
        <p:spPr>
          <a:xfrm>
            <a:off x="5288261" y="1808317"/>
            <a:ext cx="52676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3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PART ONE</a:t>
            </a:r>
            <a:endParaRPr lang="zh-CN" altLang="en-US" sz="3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2" name="文本框 6"/>
          <p:cNvSpPr txBox="1"/>
          <p:nvPr>
            <p:custDataLst>
              <p:tags r:id="rId3"/>
            </p:custDataLst>
          </p:nvPr>
        </p:nvSpPr>
        <p:spPr>
          <a:xfrm>
            <a:off x="5283777" y="3066915"/>
            <a:ext cx="3685412" cy="2455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ACTIVITY OF DESIRED RESULTS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42471" y="3414742"/>
            <a:ext cx="4990741" cy="105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015753" y="2207906"/>
            <a:ext cx="8312" cy="2358369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5" name="圆: 空心 44"/>
          <p:cNvSpPr/>
          <p:nvPr/>
        </p:nvSpPr>
        <p:spPr>
          <a:xfrm>
            <a:off x="574733" y="2382702"/>
            <a:ext cx="2831188" cy="2831188"/>
          </a:xfrm>
          <a:prstGeom prst="donut">
            <a:avLst>
              <a:gd name="adj" fmla="val 16626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46" name="直接连接符 45"/>
          <p:cNvCxnSpPr>
            <a:stCxn id="45" idx="6"/>
          </p:cNvCxnSpPr>
          <p:nvPr/>
        </p:nvCxnSpPr>
        <p:spPr>
          <a:xfrm>
            <a:off x="3405921" y="3798296"/>
            <a:ext cx="9509039" cy="21001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3405921" y="2033825"/>
            <a:ext cx="2122330" cy="2244259"/>
            <a:chOff x="3405921" y="2033825"/>
            <a:chExt cx="2122330" cy="2244259"/>
          </a:xfrm>
        </p:grpSpPr>
        <p:sp>
          <p:nvSpPr>
            <p:cNvPr id="48" name="椭圆 47"/>
            <p:cNvSpPr/>
            <p:nvPr/>
          </p:nvSpPr>
          <p:spPr>
            <a:xfrm>
              <a:off x="3982064" y="3308039"/>
              <a:ext cx="970045" cy="97004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043305" y="3531451"/>
              <a:ext cx="8475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01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656111" y="2033825"/>
              <a:ext cx="1760855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3405921" y="2510913"/>
              <a:ext cx="2122330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单击此处输入你的正文，请尽量言简意赅的阐述观点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417568" y="3358839"/>
            <a:ext cx="2122330" cy="2191721"/>
            <a:chOff x="3405921" y="3308039"/>
            <a:chExt cx="2122330" cy="2191721"/>
          </a:xfrm>
        </p:grpSpPr>
        <p:sp>
          <p:nvSpPr>
            <p:cNvPr id="73" name="椭圆 72"/>
            <p:cNvSpPr/>
            <p:nvPr/>
          </p:nvSpPr>
          <p:spPr>
            <a:xfrm>
              <a:off x="3982064" y="3308039"/>
              <a:ext cx="970045" cy="970045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4043305" y="3531451"/>
              <a:ext cx="8475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02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3656111" y="4472629"/>
              <a:ext cx="1741170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3405921" y="4949545"/>
              <a:ext cx="2122330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单击此处输入你的正文，请尽量言简意赅的阐述观点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440862" y="3358839"/>
            <a:ext cx="2122330" cy="2191721"/>
            <a:chOff x="3405921" y="3308039"/>
            <a:chExt cx="2122330" cy="2191721"/>
          </a:xfrm>
        </p:grpSpPr>
        <p:sp>
          <p:nvSpPr>
            <p:cNvPr id="44" name="椭圆 43"/>
            <p:cNvSpPr/>
            <p:nvPr/>
          </p:nvSpPr>
          <p:spPr>
            <a:xfrm>
              <a:off x="3982064" y="3308039"/>
              <a:ext cx="970045" cy="970045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043305" y="3531451"/>
              <a:ext cx="8475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04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3549431" y="4472629"/>
              <a:ext cx="1750060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405921" y="4949545"/>
              <a:ext cx="2122330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单击此处输入你的正文，请尽量言简意赅的阐述观点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429215" y="2033825"/>
            <a:ext cx="2122330" cy="2244259"/>
            <a:chOff x="3405921" y="2033825"/>
            <a:chExt cx="2122330" cy="2244259"/>
          </a:xfrm>
        </p:grpSpPr>
        <p:sp>
          <p:nvSpPr>
            <p:cNvPr id="61" name="椭圆 60"/>
            <p:cNvSpPr/>
            <p:nvPr/>
          </p:nvSpPr>
          <p:spPr>
            <a:xfrm>
              <a:off x="3982064" y="3308039"/>
              <a:ext cx="970045" cy="97004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4043305" y="3531451"/>
              <a:ext cx="8475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03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3634521" y="2033825"/>
              <a:ext cx="1760855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3405921" y="2510913"/>
              <a:ext cx="2122330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单击此处输入你的正文，请尽量言简意赅的阐述观点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cxnSp>
        <p:nvCxnSpPr>
          <p:cNvPr id="81" name="直接连接符 80"/>
          <p:cNvCxnSpPr/>
          <p:nvPr/>
        </p:nvCxnSpPr>
        <p:spPr>
          <a:xfrm>
            <a:off x="3067141" y="1023080"/>
            <a:ext cx="8631373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1092761" y="672486"/>
            <a:ext cx="29153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活动总结</a:t>
            </a:r>
            <a:endParaRPr lang="zh-CN" altLang="en-US" dirty="0">
              <a:sym typeface="Arial" panose="020B0604020202020204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214818" y="108254"/>
            <a:ext cx="1107405" cy="1107405"/>
            <a:chOff x="6409765" y="1102661"/>
            <a:chExt cx="5472953" cy="5472953"/>
          </a:xfrm>
        </p:grpSpPr>
        <p:sp>
          <p:nvSpPr>
            <p:cNvPr id="89" name="圆: 空心 88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0" name="圆: 空心 89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5" name="圆: 空心 94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pic>
        <p:nvPicPr>
          <p:cNvPr id="102" name="图片 10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043667" y="2856121"/>
            <a:ext cx="1896876" cy="1896876"/>
          </a:xfrm>
          <a:custGeom>
            <a:avLst/>
            <a:gdLst>
              <a:gd name="connsiteX0" fmla="*/ 948438 w 1896876"/>
              <a:gd name="connsiteY0" fmla="*/ 0 h 1896876"/>
              <a:gd name="connsiteX1" fmla="*/ 1896876 w 1896876"/>
              <a:gd name="connsiteY1" fmla="*/ 948438 h 1896876"/>
              <a:gd name="connsiteX2" fmla="*/ 948438 w 1896876"/>
              <a:gd name="connsiteY2" fmla="*/ 1896876 h 1896876"/>
              <a:gd name="connsiteX3" fmla="*/ 0 w 1896876"/>
              <a:gd name="connsiteY3" fmla="*/ 948438 h 1896876"/>
              <a:gd name="connsiteX4" fmla="*/ 948438 w 1896876"/>
              <a:gd name="connsiteY4" fmla="*/ 0 h 189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6876" h="1896876">
                <a:moveTo>
                  <a:pt x="948438" y="0"/>
                </a:moveTo>
                <a:cubicBezTo>
                  <a:pt x="1472246" y="0"/>
                  <a:pt x="1896876" y="424630"/>
                  <a:pt x="1896876" y="948438"/>
                </a:cubicBezTo>
                <a:cubicBezTo>
                  <a:pt x="1896876" y="1472246"/>
                  <a:pt x="1472246" y="1896876"/>
                  <a:pt x="948438" y="1896876"/>
                </a:cubicBezTo>
                <a:cubicBezTo>
                  <a:pt x="424630" y="1896876"/>
                  <a:pt x="0" y="1472246"/>
                  <a:pt x="0" y="948438"/>
                </a:cubicBezTo>
                <a:cubicBezTo>
                  <a:pt x="0" y="424630"/>
                  <a:pt x="424630" y="0"/>
                  <a:pt x="948438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08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322223" y="4557932"/>
            <a:ext cx="8061643" cy="1445461"/>
            <a:chOff x="1038814" y="3329393"/>
            <a:chExt cx="6263172" cy="1122994"/>
          </a:xfrm>
        </p:grpSpPr>
        <p:sp>
          <p:nvSpPr>
            <p:cNvPr id="34" name="矩形 33"/>
            <p:cNvSpPr/>
            <p:nvPr/>
          </p:nvSpPr>
          <p:spPr>
            <a:xfrm>
              <a:off x="1038814" y="3329393"/>
              <a:ext cx="6263172" cy="1122994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 </a:t>
              </a:r>
              <a:endPara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5" name="直角三角形 34"/>
            <p:cNvSpPr/>
            <p:nvPr/>
          </p:nvSpPr>
          <p:spPr>
            <a:xfrm>
              <a:off x="1038814" y="4214813"/>
              <a:ext cx="237574" cy="237574"/>
            </a:xfrm>
            <a:prstGeom prst="rtTriangl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1734977" y="3090402"/>
            <a:ext cx="1755182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734976" y="3567490"/>
            <a:ext cx="5079862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734977" y="4709252"/>
            <a:ext cx="1755182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734976" y="5186340"/>
            <a:ext cx="5079862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322223" y="1690546"/>
            <a:ext cx="600460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单击此处输入你的标题</a:t>
            </a:r>
            <a:endParaRPr lang="zh-CN" altLang="en-US" sz="2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为了最终演示发布的良好效果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, 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请言简意赅</a:t>
            </a:r>
            <a:endParaRPr lang="zh-CN" altLang="en-US" sz="2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22223" y="2887415"/>
            <a:ext cx="8061643" cy="1445461"/>
            <a:chOff x="1038814" y="3329393"/>
            <a:chExt cx="6263172" cy="1122994"/>
          </a:xfrm>
        </p:grpSpPr>
        <p:sp>
          <p:nvSpPr>
            <p:cNvPr id="45" name="直角三角形 44"/>
            <p:cNvSpPr/>
            <p:nvPr/>
          </p:nvSpPr>
          <p:spPr>
            <a:xfrm>
              <a:off x="1038814" y="4214813"/>
              <a:ext cx="237574" cy="237574"/>
            </a:xfrm>
            <a:prstGeom prst="rtTriangl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38814" y="3329393"/>
              <a:ext cx="6263172" cy="1122994"/>
            </a:xfrm>
            <a:prstGeom prst="rect">
              <a:avLst/>
            </a:prstGeom>
            <a:noFill/>
            <a:ln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 </a:t>
              </a:r>
              <a:endPara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cxnSp>
        <p:nvCxnSpPr>
          <p:cNvPr id="39" name="直接连接符 38"/>
          <p:cNvCxnSpPr/>
          <p:nvPr/>
        </p:nvCxnSpPr>
        <p:spPr>
          <a:xfrm>
            <a:off x="3067141" y="1023080"/>
            <a:ext cx="8631373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092761" y="672486"/>
            <a:ext cx="29153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活动总结</a:t>
            </a:r>
            <a:endParaRPr lang="zh-CN" altLang="en-US" dirty="0">
              <a:sym typeface="Arial" panose="020B0604020202020204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14818" y="108254"/>
            <a:ext cx="1107405" cy="1107405"/>
            <a:chOff x="6409765" y="1102661"/>
            <a:chExt cx="5472953" cy="5472953"/>
          </a:xfrm>
        </p:grpSpPr>
        <p:sp>
          <p:nvSpPr>
            <p:cNvPr id="42" name="圆: 空心 41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6" name="圆: 空心 45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7" name="圆: 空心 46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20994876">
            <a:off x="8465779" y="1910399"/>
            <a:ext cx="2242197" cy="3894181"/>
          </a:xfrm>
          <a:custGeom>
            <a:avLst/>
            <a:gdLst>
              <a:gd name="connsiteX0" fmla="*/ 2181439 w 2242197"/>
              <a:gd name="connsiteY0" fmla="*/ 5396 h 3894181"/>
              <a:gd name="connsiteX1" fmla="*/ 2205140 w 2242197"/>
              <a:gd name="connsiteY1" fmla="*/ 10651 h 3894181"/>
              <a:gd name="connsiteX2" fmla="*/ 2242197 w 2242197"/>
              <a:gd name="connsiteY2" fmla="*/ 71664 h 3894181"/>
              <a:gd name="connsiteX3" fmla="*/ 2232597 w 2242197"/>
              <a:gd name="connsiteY3" fmla="*/ 3828223 h 3894181"/>
              <a:gd name="connsiteX4" fmla="*/ 2171501 w 2242197"/>
              <a:gd name="connsiteY4" fmla="*/ 3894181 h 3894181"/>
              <a:gd name="connsiteX5" fmla="*/ 60761 w 2242197"/>
              <a:gd name="connsiteY5" fmla="*/ 3888786 h 3894181"/>
              <a:gd name="connsiteX6" fmla="*/ 1 w 2242197"/>
              <a:gd name="connsiteY6" fmla="*/ 3822517 h 3894181"/>
              <a:gd name="connsiteX7" fmla="*/ 9602 w 2242197"/>
              <a:gd name="connsiteY7" fmla="*/ 65958 h 3894181"/>
              <a:gd name="connsiteX8" fmla="*/ 70699 w 2242197"/>
              <a:gd name="connsiteY8" fmla="*/ 1 h 3894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42197" h="3894181">
                <a:moveTo>
                  <a:pt x="2181439" y="5396"/>
                </a:moveTo>
                <a:cubicBezTo>
                  <a:pt x="2189850" y="5417"/>
                  <a:pt x="2197860" y="7286"/>
                  <a:pt x="2205140" y="10651"/>
                </a:cubicBezTo>
                <a:cubicBezTo>
                  <a:pt x="2226984" y="20744"/>
                  <a:pt x="2242267" y="44279"/>
                  <a:pt x="2242197" y="71664"/>
                </a:cubicBezTo>
                <a:lnTo>
                  <a:pt x="2232597" y="3828223"/>
                </a:lnTo>
                <a:cubicBezTo>
                  <a:pt x="2232503" y="3864736"/>
                  <a:pt x="2205151" y="3894266"/>
                  <a:pt x="2171501" y="3894181"/>
                </a:cubicBezTo>
                <a:lnTo>
                  <a:pt x="60761" y="3888786"/>
                </a:lnTo>
                <a:cubicBezTo>
                  <a:pt x="27110" y="3888699"/>
                  <a:pt x="-92" y="3859031"/>
                  <a:pt x="1" y="3822517"/>
                </a:cubicBezTo>
                <a:lnTo>
                  <a:pt x="9602" y="65958"/>
                </a:lnTo>
                <a:cubicBezTo>
                  <a:pt x="9696" y="29445"/>
                  <a:pt x="37048" y="-84"/>
                  <a:pt x="70699" y="1"/>
                </a:cubicBezTo>
                <a:close/>
              </a:path>
            </a:pathLst>
          </a:custGeom>
        </p:spPr>
      </p:pic>
      <p:pic>
        <p:nvPicPr>
          <p:cNvPr id="56" name="图片 4" descr="查看图片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003661">
            <a:off x="8411094" y="1488463"/>
            <a:ext cx="2350077" cy="482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53747" y="243019"/>
            <a:ext cx="2280296" cy="429540"/>
            <a:chOff x="842776" y="343324"/>
            <a:chExt cx="2280296" cy="429540"/>
          </a:xfrm>
        </p:grpSpPr>
        <p:sp>
          <p:nvSpPr>
            <p:cNvPr id="8" name="文本框 7"/>
            <p:cNvSpPr txBox="1"/>
            <p:nvPr/>
          </p:nvSpPr>
          <p:spPr>
            <a:xfrm>
              <a:off x="842776" y="343324"/>
              <a:ext cx="12189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YOUR LOGO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59469" y="495865"/>
              <a:ext cx="22636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XXXX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软件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有限公司 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3821" y="-14958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1103645" y="2036904"/>
            <a:ext cx="0" cy="4181412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 flipV="1">
            <a:off x="962124" y="2036904"/>
            <a:ext cx="283041" cy="3453639"/>
            <a:chOff x="1360720" y="2486375"/>
            <a:chExt cx="283041" cy="3453639"/>
          </a:xfrm>
        </p:grpSpPr>
        <p:sp>
          <p:nvSpPr>
            <p:cNvPr id="20" name="椭圆 19"/>
            <p:cNvSpPr/>
            <p:nvPr/>
          </p:nvSpPr>
          <p:spPr>
            <a:xfrm>
              <a:off x="1360720" y="5656973"/>
              <a:ext cx="283041" cy="283041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1360720" y="4121828"/>
              <a:ext cx="283041" cy="283041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360720" y="2486375"/>
              <a:ext cx="283041" cy="283041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86687" y="1858100"/>
            <a:ext cx="4514046" cy="801495"/>
            <a:chOff x="1785283" y="1923219"/>
            <a:chExt cx="4514046" cy="801495"/>
          </a:xfrm>
        </p:grpSpPr>
        <p:grpSp>
          <p:nvGrpSpPr>
            <p:cNvPr id="67" name="组合 66"/>
            <p:cNvGrpSpPr/>
            <p:nvPr/>
          </p:nvGrpSpPr>
          <p:grpSpPr>
            <a:xfrm>
              <a:off x="3518560" y="1923219"/>
              <a:ext cx="2780769" cy="801495"/>
              <a:chOff x="1038813" y="3592032"/>
              <a:chExt cx="2984980" cy="860355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1038813" y="3592032"/>
                <a:ext cx="2984980" cy="86035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>
                <a:solidFill>
                  <a:schemeClr val="accent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 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73" name="直角三角形 72"/>
              <p:cNvSpPr/>
              <p:nvPr/>
            </p:nvSpPr>
            <p:spPr>
              <a:xfrm>
                <a:off x="1038814" y="4214813"/>
                <a:ext cx="237574" cy="23757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  <p:sp>
          <p:nvSpPr>
            <p:cNvPr id="74" name="矩形 73"/>
            <p:cNvSpPr/>
            <p:nvPr/>
          </p:nvSpPr>
          <p:spPr>
            <a:xfrm>
              <a:off x="1785283" y="2033389"/>
              <a:ext cx="1755182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3681987" y="2030589"/>
              <a:ext cx="2539932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单击此处输入你的正文，文字是您思想的提炼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789345" y="3393872"/>
            <a:ext cx="4539052" cy="801495"/>
            <a:chOff x="1785283" y="3393872"/>
            <a:chExt cx="4539052" cy="801495"/>
          </a:xfrm>
        </p:grpSpPr>
        <p:grpSp>
          <p:nvGrpSpPr>
            <p:cNvPr id="76" name="组合 75"/>
            <p:cNvGrpSpPr/>
            <p:nvPr/>
          </p:nvGrpSpPr>
          <p:grpSpPr>
            <a:xfrm>
              <a:off x="3518560" y="3393872"/>
              <a:ext cx="2805775" cy="801495"/>
              <a:chOff x="1038813" y="3592032"/>
              <a:chExt cx="3011822" cy="860355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1038813" y="3592032"/>
                <a:ext cx="3011822" cy="86035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>
                <a:solidFill>
                  <a:schemeClr val="accent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 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82" name="直角三角形 81"/>
              <p:cNvSpPr/>
              <p:nvPr/>
            </p:nvSpPr>
            <p:spPr>
              <a:xfrm>
                <a:off x="1038814" y="4214813"/>
                <a:ext cx="237574" cy="23757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  <p:sp>
          <p:nvSpPr>
            <p:cNvPr id="83" name="矩形 82"/>
            <p:cNvSpPr/>
            <p:nvPr/>
          </p:nvSpPr>
          <p:spPr>
            <a:xfrm>
              <a:off x="1785283" y="3504042"/>
              <a:ext cx="1755182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3681987" y="3501242"/>
              <a:ext cx="2539932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单击此处输入你的正文，文字是您思想的提炼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86687" y="4979445"/>
            <a:ext cx="4547386" cy="801495"/>
            <a:chOff x="1785283" y="4979445"/>
            <a:chExt cx="4547386" cy="801495"/>
          </a:xfrm>
        </p:grpSpPr>
        <p:grpSp>
          <p:nvGrpSpPr>
            <p:cNvPr id="99" name="组合 98"/>
            <p:cNvGrpSpPr/>
            <p:nvPr/>
          </p:nvGrpSpPr>
          <p:grpSpPr>
            <a:xfrm>
              <a:off x="3518560" y="4979445"/>
              <a:ext cx="2814109" cy="801495"/>
              <a:chOff x="1038813" y="3592032"/>
              <a:chExt cx="3020768" cy="860355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1038813" y="3592032"/>
                <a:ext cx="3020768" cy="860355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n>
                <a:solidFill>
                  <a:schemeClr val="accent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 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102" name="直角三角形 101"/>
              <p:cNvSpPr/>
              <p:nvPr/>
            </p:nvSpPr>
            <p:spPr>
              <a:xfrm>
                <a:off x="1038814" y="4214813"/>
                <a:ext cx="237574" cy="23757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  <p:sp>
          <p:nvSpPr>
            <p:cNvPr id="103" name="矩形 102"/>
            <p:cNvSpPr/>
            <p:nvPr/>
          </p:nvSpPr>
          <p:spPr>
            <a:xfrm>
              <a:off x="1785283" y="5089615"/>
              <a:ext cx="1755182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3681987" y="5086815"/>
              <a:ext cx="2539932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单击此处输入你的正文，文字是您思想的提炼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cxnSp>
        <p:nvCxnSpPr>
          <p:cNvPr id="105" name="直接连接符 104"/>
          <p:cNvCxnSpPr/>
          <p:nvPr/>
        </p:nvCxnSpPr>
        <p:spPr>
          <a:xfrm>
            <a:off x="6510198" y="2036904"/>
            <a:ext cx="0" cy="4181412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组合 105"/>
          <p:cNvGrpSpPr/>
          <p:nvPr/>
        </p:nvGrpSpPr>
        <p:grpSpPr>
          <a:xfrm flipV="1">
            <a:off x="6368677" y="2036904"/>
            <a:ext cx="283041" cy="3453639"/>
            <a:chOff x="1360720" y="2486375"/>
            <a:chExt cx="283041" cy="3453639"/>
          </a:xfrm>
        </p:grpSpPr>
        <p:sp>
          <p:nvSpPr>
            <p:cNvPr id="107" name="椭圆 106"/>
            <p:cNvSpPr/>
            <p:nvPr/>
          </p:nvSpPr>
          <p:spPr>
            <a:xfrm>
              <a:off x="1360720" y="5656973"/>
              <a:ext cx="283041" cy="283041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1360720" y="4121828"/>
              <a:ext cx="283041" cy="283041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1360720" y="2486375"/>
              <a:ext cx="283041" cy="283041"/>
            </a:xfrm>
            <a:prstGeom prst="ellipse">
              <a:avLst/>
            </a:prstGeom>
            <a:solidFill>
              <a:schemeClr val="accent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793240" y="1858100"/>
            <a:ext cx="4436636" cy="801495"/>
            <a:chOff x="1785283" y="1923219"/>
            <a:chExt cx="4436636" cy="801495"/>
          </a:xfrm>
        </p:grpSpPr>
        <p:grpSp>
          <p:nvGrpSpPr>
            <p:cNvPr id="111" name="组合 110"/>
            <p:cNvGrpSpPr/>
            <p:nvPr/>
          </p:nvGrpSpPr>
          <p:grpSpPr>
            <a:xfrm>
              <a:off x="3518561" y="1923219"/>
              <a:ext cx="2197416" cy="801495"/>
              <a:chOff x="1038814" y="3592032"/>
              <a:chExt cx="2358787" cy="860355"/>
            </a:xfrm>
          </p:grpSpPr>
          <p:sp>
            <p:nvSpPr>
              <p:cNvPr id="114" name="矩形 113"/>
              <p:cNvSpPr/>
              <p:nvPr/>
            </p:nvSpPr>
            <p:spPr>
              <a:xfrm>
                <a:off x="1038814" y="3592032"/>
                <a:ext cx="2358787" cy="860355"/>
              </a:xfrm>
              <a:prstGeom prst="rect">
                <a:avLst/>
              </a:prstGeom>
              <a:noFill/>
              <a:ln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0800000" scaled="1"/>
                  <a:tileRect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 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115" name="直角三角形 114"/>
              <p:cNvSpPr/>
              <p:nvPr/>
            </p:nvSpPr>
            <p:spPr>
              <a:xfrm>
                <a:off x="1038814" y="4214813"/>
                <a:ext cx="237574" cy="23757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  <p:sp>
          <p:nvSpPr>
            <p:cNvPr id="112" name="矩形 111"/>
            <p:cNvSpPr/>
            <p:nvPr/>
          </p:nvSpPr>
          <p:spPr>
            <a:xfrm>
              <a:off x="1785283" y="2033389"/>
              <a:ext cx="1755182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>
              <a:off x="3681987" y="2030589"/>
              <a:ext cx="2539932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单击此处输入你的正文，文字是您思想的提炼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390582" y="3393872"/>
            <a:ext cx="4436636" cy="801495"/>
            <a:chOff x="1785283" y="3393872"/>
            <a:chExt cx="4436636" cy="801495"/>
          </a:xfrm>
        </p:grpSpPr>
        <p:grpSp>
          <p:nvGrpSpPr>
            <p:cNvPr id="117" name="组合 116"/>
            <p:cNvGrpSpPr/>
            <p:nvPr/>
          </p:nvGrpSpPr>
          <p:grpSpPr>
            <a:xfrm>
              <a:off x="3518561" y="3393872"/>
              <a:ext cx="2197416" cy="801495"/>
              <a:chOff x="1038814" y="3592032"/>
              <a:chExt cx="2358787" cy="860355"/>
            </a:xfrm>
          </p:grpSpPr>
          <p:sp>
            <p:nvSpPr>
              <p:cNvPr id="120" name="矩形 119"/>
              <p:cNvSpPr/>
              <p:nvPr/>
            </p:nvSpPr>
            <p:spPr>
              <a:xfrm>
                <a:off x="1038814" y="3592032"/>
                <a:ext cx="2358787" cy="860355"/>
              </a:xfrm>
              <a:prstGeom prst="rect">
                <a:avLst/>
              </a:prstGeom>
              <a:noFill/>
              <a:ln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0800000" scaled="1"/>
                  <a:tileRect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 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121" name="直角三角形 120"/>
              <p:cNvSpPr/>
              <p:nvPr/>
            </p:nvSpPr>
            <p:spPr>
              <a:xfrm>
                <a:off x="1038814" y="4214813"/>
                <a:ext cx="237574" cy="23757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  <p:sp>
          <p:nvSpPr>
            <p:cNvPr id="118" name="矩形 117"/>
            <p:cNvSpPr/>
            <p:nvPr/>
          </p:nvSpPr>
          <p:spPr>
            <a:xfrm>
              <a:off x="1785283" y="3504042"/>
              <a:ext cx="1755182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3681987" y="3501242"/>
              <a:ext cx="2539932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单击此处输入你的正文，文字是您思想的提炼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793240" y="4979445"/>
            <a:ext cx="4436636" cy="801495"/>
            <a:chOff x="1785283" y="4979445"/>
            <a:chExt cx="4436636" cy="801495"/>
          </a:xfrm>
        </p:grpSpPr>
        <p:grpSp>
          <p:nvGrpSpPr>
            <p:cNvPr id="123" name="组合 122"/>
            <p:cNvGrpSpPr/>
            <p:nvPr/>
          </p:nvGrpSpPr>
          <p:grpSpPr>
            <a:xfrm>
              <a:off x="3518561" y="4979445"/>
              <a:ext cx="2197416" cy="801495"/>
              <a:chOff x="1038814" y="3592032"/>
              <a:chExt cx="2358787" cy="860355"/>
            </a:xfrm>
          </p:grpSpPr>
          <p:sp>
            <p:nvSpPr>
              <p:cNvPr id="126" name="矩形 125"/>
              <p:cNvSpPr/>
              <p:nvPr/>
            </p:nvSpPr>
            <p:spPr>
              <a:xfrm>
                <a:off x="1038814" y="3592032"/>
                <a:ext cx="2358787" cy="860355"/>
              </a:xfrm>
              <a:prstGeom prst="rect">
                <a:avLst/>
              </a:prstGeom>
              <a:noFill/>
              <a:ln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0800000" scaled="1"/>
                  <a:tileRect/>
                </a:gra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latin typeface="Arial" panose="020B0604020202020204"/>
                    <a:ea typeface="微软雅黑" panose="020B0503020204020204" pitchFamily="34" charset="-122"/>
                    <a:cs typeface="黑体" panose="02010609060101010101" charset="-122"/>
                    <a:sym typeface="Arial" panose="020B0604020202020204"/>
                  </a:rPr>
                  <a:t> </a:t>
                </a:r>
                <a:endParaRPr lang="zh-CN" altLang="en-US" dirty="0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127" name="直角三角形 126"/>
              <p:cNvSpPr/>
              <p:nvPr/>
            </p:nvSpPr>
            <p:spPr>
              <a:xfrm>
                <a:off x="1038814" y="4214813"/>
                <a:ext cx="237574" cy="23757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  <p:sp>
          <p:nvSpPr>
            <p:cNvPr id="124" name="矩形 123"/>
            <p:cNvSpPr/>
            <p:nvPr/>
          </p:nvSpPr>
          <p:spPr>
            <a:xfrm>
              <a:off x="1785283" y="5089615"/>
              <a:ext cx="1755182" cy="470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添加小标题</a:t>
              </a:r>
              <a:endPara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25" name="矩形 124"/>
            <p:cNvSpPr/>
            <p:nvPr/>
          </p:nvSpPr>
          <p:spPr>
            <a:xfrm>
              <a:off x="3681987" y="5086815"/>
              <a:ext cx="2539932" cy="5502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单击此处输入你的正文，文字是您思想的提炼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cxnSp>
        <p:nvCxnSpPr>
          <p:cNvPr id="89" name="直接连接符 88"/>
          <p:cNvCxnSpPr/>
          <p:nvPr/>
        </p:nvCxnSpPr>
        <p:spPr>
          <a:xfrm>
            <a:off x="3067141" y="1023080"/>
            <a:ext cx="8631373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1092761" y="672486"/>
            <a:ext cx="29153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dirty="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rPr>
              <a:t>活动总结</a:t>
            </a:r>
            <a:endParaRPr lang="zh-CN" altLang="en-US" sz="3600" dirty="0">
              <a:gradFill flip="none" rotWithShape="1">
                <a:gsLst>
                  <a:gs pos="14000">
                    <a:srgbClr val="1FFFB5"/>
                  </a:gs>
                  <a:gs pos="92000">
                    <a:srgbClr val="1FFFB5"/>
                  </a:gs>
                  <a:gs pos="54000">
                    <a:schemeClr val="bg1"/>
                  </a:gs>
                </a:gsLst>
                <a:lin ang="0" scaled="1"/>
                <a:tileRect/>
              </a:gradFill>
              <a:latin typeface="方正正大黑简体" pitchFamily="2" charset="-122"/>
              <a:ea typeface="方正正大黑简体" pitchFamily="2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214818" y="108254"/>
            <a:ext cx="1107405" cy="1107405"/>
            <a:chOff x="6409765" y="1102661"/>
            <a:chExt cx="5472953" cy="5472953"/>
          </a:xfrm>
        </p:grpSpPr>
        <p:sp>
          <p:nvSpPr>
            <p:cNvPr id="93" name="圆: 空心 92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4" name="圆: 空心 93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5" name="圆: 空心 94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pic>
        <p:nvPicPr>
          <p:cNvPr id="65" name="图片 64" descr="图片包含 背景图案&#10;&#10;描述已自动生成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1779214"/>
            <a:ext cx="12192000" cy="5078786"/>
          </a:xfrm>
          <a:custGeom>
            <a:avLst/>
            <a:gdLst>
              <a:gd name="connsiteX0" fmla="*/ 0 w 12192000"/>
              <a:gd name="connsiteY0" fmla="*/ 0 h 5078786"/>
              <a:gd name="connsiteX1" fmla="*/ 12192000 w 12192000"/>
              <a:gd name="connsiteY1" fmla="*/ 0 h 5078786"/>
              <a:gd name="connsiteX2" fmla="*/ 12192000 w 12192000"/>
              <a:gd name="connsiteY2" fmla="*/ 5078786 h 5078786"/>
              <a:gd name="connsiteX3" fmla="*/ 0 w 12192000"/>
              <a:gd name="connsiteY3" fmla="*/ 5078786 h 507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78786">
                <a:moveTo>
                  <a:pt x="0" y="0"/>
                </a:moveTo>
                <a:lnTo>
                  <a:pt x="12192000" y="0"/>
                </a:lnTo>
                <a:lnTo>
                  <a:pt x="12192000" y="5078786"/>
                </a:lnTo>
                <a:lnTo>
                  <a:pt x="0" y="5078786"/>
                </a:lnTo>
                <a:close/>
              </a:path>
            </a:pathLst>
          </a:custGeom>
        </p:spPr>
      </p:pic>
      <p:cxnSp>
        <p:nvCxnSpPr>
          <p:cNvPr id="7" name="直接连接符 6"/>
          <p:cNvCxnSpPr/>
          <p:nvPr/>
        </p:nvCxnSpPr>
        <p:spPr>
          <a:xfrm>
            <a:off x="2662518" y="0"/>
            <a:ext cx="0" cy="5311588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6"/>
          <p:cNvSpPr txBox="1"/>
          <p:nvPr>
            <p:custDataLst>
              <p:tags r:id="rId2"/>
            </p:custDataLst>
          </p:nvPr>
        </p:nvSpPr>
        <p:spPr>
          <a:xfrm>
            <a:off x="2477826" y="2605850"/>
            <a:ext cx="167731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b="1" dirty="0"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01.</a:t>
            </a:r>
            <a:endParaRPr lang="zh-CN" altLang="en-US" b="1" dirty="0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>
            <p:custDataLst>
              <p:tags r:id="rId3"/>
            </p:custDataLst>
          </p:nvPr>
        </p:nvSpPr>
        <p:spPr>
          <a:xfrm>
            <a:off x="2698515" y="3853552"/>
            <a:ext cx="26220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80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3200" dirty="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rPr>
              <a:t>活动概述</a:t>
            </a:r>
            <a:endParaRPr lang="zh-CN" altLang="en-US" sz="3200" dirty="0">
              <a:gradFill flip="none" rotWithShape="1">
                <a:gsLst>
                  <a:gs pos="14000">
                    <a:schemeClr val="accent1"/>
                  </a:gs>
                  <a:gs pos="92000">
                    <a:schemeClr val="accent1"/>
                  </a:gs>
                  <a:gs pos="54000">
                    <a:schemeClr val="bg1"/>
                  </a:gs>
                </a:gsLst>
                <a:lin ang="0" scaled="1"/>
                <a:tileRect/>
              </a:gradFill>
              <a:latin typeface="方正正大黑简体" pitchFamily="2" charset="-122"/>
              <a:ea typeface="方正正大黑简体" pitchFamily="2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4" name="文本框 15"/>
          <p:cNvSpPr txBox="1"/>
          <p:nvPr>
            <p:custDataLst>
              <p:tags r:id="rId4"/>
            </p:custDataLst>
          </p:nvPr>
        </p:nvSpPr>
        <p:spPr>
          <a:xfrm>
            <a:off x="2698516" y="4555595"/>
            <a:ext cx="2196214" cy="614848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</a:t>
            </a:r>
            <a:endParaRPr lang="en-US" altLang="zh-CN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为了最终演示发布的良好效果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729891" y="3751728"/>
            <a:ext cx="23351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PROGRAM OF ACTIVITIES</a:t>
            </a:r>
            <a:endParaRPr lang="en-US" altLang="zh-CN" sz="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810436" y="4477871"/>
            <a:ext cx="38996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5029200" y="0"/>
            <a:ext cx="0" cy="5311588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6"/>
          <p:cNvSpPr txBox="1"/>
          <p:nvPr>
            <p:custDataLst>
              <p:tags r:id="rId5"/>
            </p:custDataLst>
          </p:nvPr>
        </p:nvSpPr>
        <p:spPr>
          <a:xfrm>
            <a:off x="4844508" y="2605850"/>
            <a:ext cx="167731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b="1" dirty="0"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02.</a:t>
            </a:r>
            <a:endParaRPr lang="zh-CN" altLang="en-US" b="1" dirty="0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3" name="文本框 42"/>
          <p:cNvSpPr txBox="1"/>
          <p:nvPr>
            <p:custDataLst>
              <p:tags r:id="rId6"/>
            </p:custDataLst>
          </p:nvPr>
        </p:nvSpPr>
        <p:spPr>
          <a:xfrm>
            <a:off x="5065197" y="3853552"/>
            <a:ext cx="26220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80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3200" dirty="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rPr>
              <a:t>活动安排</a:t>
            </a:r>
            <a:endParaRPr lang="zh-CN" altLang="en-US" sz="3200" dirty="0">
              <a:gradFill flip="none" rotWithShape="1">
                <a:gsLst>
                  <a:gs pos="14000">
                    <a:schemeClr val="accent1"/>
                  </a:gs>
                  <a:gs pos="92000">
                    <a:schemeClr val="accent1"/>
                  </a:gs>
                  <a:gs pos="54000">
                    <a:schemeClr val="bg1"/>
                  </a:gs>
                </a:gsLst>
                <a:lin ang="0" scaled="1"/>
                <a:tileRect/>
              </a:gradFill>
              <a:latin typeface="方正正大黑简体" pitchFamily="2" charset="-122"/>
              <a:ea typeface="方正正大黑简体" pitchFamily="2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4" name="文本框 15"/>
          <p:cNvSpPr txBox="1"/>
          <p:nvPr>
            <p:custDataLst>
              <p:tags r:id="rId7"/>
            </p:custDataLst>
          </p:nvPr>
        </p:nvSpPr>
        <p:spPr>
          <a:xfrm>
            <a:off x="5065198" y="4555595"/>
            <a:ext cx="2196214" cy="614848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</a:t>
            </a:r>
            <a:endParaRPr lang="en-US" altLang="zh-CN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为了最终演示发布的良好效果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096573" y="3751728"/>
            <a:ext cx="23351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GENERAL IDEA OF THE ACTIVITY</a:t>
            </a:r>
            <a:endParaRPr lang="en-US" altLang="zh-CN" sz="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5177118" y="4477871"/>
            <a:ext cx="38996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395882" y="0"/>
            <a:ext cx="0" cy="5311588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6"/>
          <p:cNvSpPr txBox="1"/>
          <p:nvPr>
            <p:custDataLst>
              <p:tags r:id="rId8"/>
            </p:custDataLst>
          </p:nvPr>
        </p:nvSpPr>
        <p:spPr>
          <a:xfrm>
            <a:off x="7211190" y="2605850"/>
            <a:ext cx="167731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b="1" dirty="0"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03.</a:t>
            </a:r>
            <a:endParaRPr lang="zh-CN" altLang="en-US" b="1" dirty="0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0" name="文本框 49"/>
          <p:cNvSpPr txBox="1"/>
          <p:nvPr>
            <p:custDataLst>
              <p:tags r:id="rId9"/>
            </p:custDataLst>
          </p:nvPr>
        </p:nvSpPr>
        <p:spPr>
          <a:xfrm>
            <a:off x="7431879" y="3853552"/>
            <a:ext cx="26220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80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3200" dirty="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rPr>
              <a:t>经费预算</a:t>
            </a:r>
            <a:endParaRPr lang="zh-CN" altLang="en-US" sz="3200" dirty="0">
              <a:gradFill flip="none" rotWithShape="1">
                <a:gsLst>
                  <a:gs pos="14000">
                    <a:schemeClr val="accent1"/>
                  </a:gs>
                  <a:gs pos="92000">
                    <a:schemeClr val="accent1"/>
                  </a:gs>
                  <a:gs pos="54000">
                    <a:schemeClr val="bg1"/>
                  </a:gs>
                </a:gsLst>
                <a:lin ang="0" scaled="1"/>
                <a:tileRect/>
              </a:gradFill>
              <a:latin typeface="方正正大黑简体" pitchFamily="2" charset="-122"/>
              <a:ea typeface="方正正大黑简体" pitchFamily="2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1" name="文本框 15"/>
          <p:cNvSpPr txBox="1"/>
          <p:nvPr>
            <p:custDataLst>
              <p:tags r:id="rId10"/>
            </p:custDataLst>
          </p:nvPr>
        </p:nvSpPr>
        <p:spPr>
          <a:xfrm>
            <a:off x="7431880" y="4555595"/>
            <a:ext cx="2196214" cy="614848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</a:t>
            </a:r>
            <a:endParaRPr lang="en-US" altLang="zh-CN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为了最终演示发布的良好效果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463255" y="3751728"/>
            <a:ext cx="23351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OPERATING BUDGET</a:t>
            </a:r>
            <a:endParaRPr lang="en-US" altLang="zh-CN" sz="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7543800" y="4477871"/>
            <a:ext cx="38996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9762564" y="0"/>
            <a:ext cx="0" cy="5311588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6"/>
          <p:cNvSpPr txBox="1"/>
          <p:nvPr>
            <p:custDataLst>
              <p:tags r:id="rId11"/>
            </p:custDataLst>
          </p:nvPr>
        </p:nvSpPr>
        <p:spPr>
          <a:xfrm>
            <a:off x="9577872" y="2605850"/>
            <a:ext cx="167731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b="1" dirty="0"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04.</a:t>
            </a:r>
            <a:endParaRPr lang="zh-CN" altLang="en-US" b="1" dirty="0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7" name="文本框 56"/>
          <p:cNvSpPr txBox="1"/>
          <p:nvPr>
            <p:custDataLst>
              <p:tags r:id="rId12"/>
            </p:custDataLst>
          </p:nvPr>
        </p:nvSpPr>
        <p:spPr>
          <a:xfrm>
            <a:off x="9798561" y="3853552"/>
            <a:ext cx="26220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800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zh-CN" altLang="en-US" sz="3200" dirty="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rPr>
              <a:t>活动总结</a:t>
            </a:r>
            <a:endParaRPr lang="zh-CN" altLang="en-US" sz="3200" dirty="0">
              <a:gradFill flip="none" rotWithShape="1">
                <a:gsLst>
                  <a:gs pos="14000">
                    <a:schemeClr val="accent1"/>
                  </a:gs>
                  <a:gs pos="92000">
                    <a:schemeClr val="accent1"/>
                  </a:gs>
                  <a:gs pos="54000">
                    <a:schemeClr val="bg1"/>
                  </a:gs>
                </a:gsLst>
                <a:lin ang="0" scaled="1"/>
                <a:tileRect/>
              </a:gradFill>
              <a:latin typeface="方正正大黑简体" pitchFamily="2" charset="-122"/>
              <a:ea typeface="方正正大黑简体" pitchFamily="2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8" name="文本框 15"/>
          <p:cNvSpPr txBox="1"/>
          <p:nvPr>
            <p:custDataLst>
              <p:tags r:id="rId13"/>
            </p:custDataLst>
          </p:nvPr>
        </p:nvSpPr>
        <p:spPr>
          <a:xfrm>
            <a:off x="9798562" y="4555595"/>
            <a:ext cx="2196214" cy="614848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</a:t>
            </a:r>
            <a:endParaRPr lang="en-US" altLang="zh-CN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为了最终演示发布的良好效果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829937" y="3751728"/>
            <a:ext cx="233516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ACTIVITY OF DESIRED RESULTS</a:t>
            </a:r>
            <a:endParaRPr lang="en-US" altLang="zh-CN" sz="8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9910482" y="4477871"/>
            <a:ext cx="38996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383198" y="5154215"/>
            <a:ext cx="233310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000" dirty="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rPr>
              <a:t>目录</a:t>
            </a:r>
            <a:endParaRPr lang="zh-CN" altLang="en-US" sz="8000" dirty="0">
              <a:gradFill flip="none" rotWithShape="1">
                <a:gsLst>
                  <a:gs pos="14000">
                    <a:schemeClr val="accent1"/>
                  </a:gs>
                  <a:gs pos="92000">
                    <a:schemeClr val="accent1"/>
                  </a:gs>
                  <a:gs pos="54000">
                    <a:schemeClr val="bg1"/>
                  </a:gs>
                </a:gsLst>
                <a:lin ang="0" scaled="1"/>
                <a:tileRect/>
              </a:gradFill>
              <a:latin typeface="方正正大黑简体" pitchFamily="2" charset="-122"/>
              <a:ea typeface="方正正大黑简体" pitchFamily="2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62" name="文本框 30"/>
          <p:cNvSpPr txBox="1"/>
          <p:nvPr>
            <p:custDataLst>
              <p:tags r:id="rId14"/>
            </p:custDataLst>
          </p:nvPr>
        </p:nvSpPr>
        <p:spPr>
          <a:xfrm>
            <a:off x="572932" y="5005233"/>
            <a:ext cx="1873034" cy="307777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dist"/>
            <a:r>
              <a:rPr lang="en-US" altLang="zh-CN" sz="14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CONTENTS</a:t>
            </a:r>
            <a:endParaRPr lang="zh-CN" altLang="en-US" sz="14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07536" y="377489"/>
            <a:ext cx="2280296" cy="429540"/>
            <a:chOff x="842776" y="343324"/>
            <a:chExt cx="2280296" cy="429540"/>
          </a:xfrm>
        </p:grpSpPr>
        <p:sp>
          <p:nvSpPr>
            <p:cNvPr id="67" name="文本框 66"/>
            <p:cNvSpPr txBox="1"/>
            <p:nvPr/>
          </p:nvSpPr>
          <p:spPr>
            <a:xfrm>
              <a:off x="842776" y="343324"/>
              <a:ext cx="12189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YOUR LOGO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859469" y="495865"/>
              <a:ext cx="22636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XXXX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软件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有限公司 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424253" y="792160"/>
            <a:ext cx="21979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General demonstration template of fresh watercolor</a:t>
            </a:r>
            <a:endParaRPr lang="zh-CN" altLang="en-US" sz="10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4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VCG211246735952" descr="图片包含 背景图案&#10;&#10;描述已自动生成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909920" y="1089210"/>
            <a:ext cx="1645027" cy="1645027"/>
            <a:chOff x="909920" y="1089210"/>
            <a:chExt cx="1645027" cy="1645027"/>
          </a:xfrm>
        </p:grpSpPr>
        <p:sp>
          <p:nvSpPr>
            <p:cNvPr id="12" name="圆: 空心 11"/>
            <p:cNvSpPr/>
            <p:nvPr/>
          </p:nvSpPr>
          <p:spPr>
            <a:xfrm>
              <a:off x="1299284" y="1501477"/>
              <a:ext cx="914803" cy="914803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3" name="圆: 空心 12"/>
            <p:cNvSpPr/>
            <p:nvPr/>
          </p:nvSpPr>
          <p:spPr>
            <a:xfrm>
              <a:off x="1270991" y="1465100"/>
              <a:ext cx="959263" cy="959263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11" name="圆: 空心 10"/>
            <p:cNvSpPr/>
            <p:nvPr/>
          </p:nvSpPr>
          <p:spPr>
            <a:xfrm>
              <a:off x="909920" y="1089210"/>
              <a:ext cx="1645027" cy="1645027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418622" y="2236203"/>
            <a:ext cx="663616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000" dirty="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rPr>
              <a:t>感谢您的观看</a:t>
            </a:r>
            <a:endParaRPr lang="zh-CN" altLang="en-US" sz="8000" dirty="0">
              <a:gradFill flip="none" rotWithShape="1">
                <a:gsLst>
                  <a:gs pos="14000">
                    <a:schemeClr val="accent1"/>
                  </a:gs>
                  <a:gs pos="92000">
                    <a:schemeClr val="accent1"/>
                  </a:gs>
                  <a:gs pos="54000">
                    <a:schemeClr val="bg1"/>
                  </a:gs>
                </a:gsLst>
                <a:lin ang="0" scaled="1"/>
                <a:tileRect/>
              </a:gradFill>
              <a:latin typeface="方正正大黑简体" pitchFamily="2" charset="-122"/>
              <a:ea typeface="方正正大黑简体" pitchFamily="2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27" name="文本框 6"/>
          <p:cNvSpPr txBox="1"/>
          <p:nvPr>
            <p:custDataLst>
              <p:tags r:id="rId2"/>
            </p:custDataLst>
          </p:nvPr>
        </p:nvSpPr>
        <p:spPr>
          <a:xfrm>
            <a:off x="1469292" y="1599670"/>
            <a:ext cx="7177167" cy="70500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THANK YOU FOR WATCH</a:t>
            </a:r>
            <a:endParaRPr lang="en-US" altLang="zh-CN" sz="3600" b="1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573306" y="3465513"/>
            <a:ext cx="0" cy="2155358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>
            <p:custDataLst>
              <p:tags r:id="rId3"/>
            </p:custDataLst>
          </p:nvPr>
        </p:nvSpPr>
        <p:spPr>
          <a:xfrm>
            <a:off x="1460501" y="3321188"/>
            <a:ext cx="4415863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科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技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风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通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用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营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销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策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划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演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示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模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MiSans Light" panose="00000400000000000000" pitchFamily="2" charset="-122"/>
                <a:sym typeface="Arial" panose="020B0604020202020204"/>
              </a:rPr>
              <a:t>板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MiSans Light" panose="00000400000000000000" pitchFamily="2" charset="-122"/>
              <a:sym typeface="Arial" panose="020B0604020202020204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58380" y="5285254"/>
            <a:ext cx="212278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A0DD6D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1600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XXX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团队</a:t>
            </a:r>
            <a:endParaRPr lang="zh-CN" alt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658380" y="4892859"/>
            <a:ext cx="1808720" cy="3371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A0DD6D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：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XXXX</a:t>
            </a:r>
            <a:endParaRPr lang="en-US" sz="16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0089418" y="350595"/>
            <a:ext cx="2280296" cy="429540"/>
            <a:chOff x="842776" y="343324"/>
            <a:chExt cx="2280296" cy="429540"/>
          </a:xfrm>
        </p:grpSpPr>
        <p:sp>
          <p:nvSpPr>
            <p:cNvPr id="35" name="文本框 34"/>
            <p:cNvSpPr txBox="1"/>
            <p:nvPr/>
          </p:nvSpPr>
          <p:spPr>
            <a:xfrm>
              <a:off x="842776" y="343324"/>
              <a:ext cx="12189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YOUR LOGO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59469" y="495865"/>
              <a:ext cx="22636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XXXX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软件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有限公司 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背景图案&#10;&#10;描述已自动生成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4362917" y="1111949"/>
            <a:ext cx="1322296" cy="1322296"/>
            <a:chOff x="6409765" y="1102661"/>
            <a:chExt cx="5472953" cy="5472953"/>
          </a:xfrm>
        </p:grpSpPr>
        <p:sp>
          <p:nvSpPr>
            <p:cNvPr id="5" name="圆: 空心 4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" name="圆: 空心 5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" name="圆: 空心 3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264481" y="2209311"/>
            <a:ext cx="66361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6000" dirty="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rPr>
              <a:t>活动概述</a:t>
            </a:r>
            <a:endParaRPr lang="zh-CN" altLang="en-US" sz="6000" dirty="0">
              <a:gradFill flip="none" rotWithShape="1">
                <a:gsLst>
                  <a:gs pos="14000">
                    <a:schemeClr val="accent1"/>
                  </a:gs>
                  <a:gs pos="92000">
                    <a:schemeClr val="accent1"/>
                  </a:gs>
                  <a:gs pos="54000">
                    <a:schemeClr val="bg1"/>
                  </a:gs>
                </a:gsLst>
                <a:lin ang="0" scaled="1"/>
                <a:tileRect/>
              </a:gradFill>
              <a:latin typeface="方正正大黑简体" pitchFamily="2" charset="-122"/>
              <a:ea typeface="方正正大黑简体" pitchFamily="2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1" name="文本框 6"/>
          <p:cNvSpPr txBox="1"/>
          <p:nvPr>
            <p:custDataLst>
              <p:tags r:id="rId2"/>
            </p:custDataLst>
          </p:nvPr>
        </p:nvSpPr>
        <p:spPr>
          <a:xfrm>
            <a:off x="5288261" y="1808317"/>
            <a:ext cx="52676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3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PART ONE</a:t>
            </a:r>
            <a:endParaRPr lang="zh-CN" altLang="en-US" sz="3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2" name="文本框 6"/>
          <p:cNvSpPr txBox="1"/>
          <p:nvPr>
            <p:custDataLst>
              <p:tags r:id="rId3"/>
            </p:custDataLst>
          </p:nvPr>
        </p:nvSpPr>
        <p:spPr>
          <a:xfrm>
            <a:off x="5283777" y="3066915"/>
            <a:ext cx="3685412" cy="2455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PROGRAM OF ACTIVITIES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42471" y="3414742"/>
            <a:ext cx="4990741" cy="105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015753" y="2207906"/>
            <a:ext cx="8312" cy="2358369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 descr="建筑与房屋的城市空拍图&#10;&#10;描述已自动生成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65000">
                <a:schemeClr val="tx1">
                  <a:alpha val="74000"/>
                </a:schemeClr>
              </a:gs>
              <a:gs pos="0">
                <a:srgbClr val="18573D"/>
              </a:gs>
            </a:gsLst>
            <a:lin ang="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015753" y="2407458"/>
            <a:ext cx="8312" cy="2358369"/>
          </a:xfrm>
          <a:prstGeom prst="line">
            <a:avLst/>
          </a:prstGeom>
          <a:ln>
            <a:gradFill flip="none" rotWithShape="1">
              <a:gsLst>
                <a:gs pos="0">
                  <a:srgbClr val="1FFFB5">
                    <a:alpha val="0"/>
                  </a:srgbClr>
                </a:gs>
                <a:gs pos="100000">
                  <a:srgbClr val="1FFFB5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214818" y="108254"/>
            <a:ext cx="11483696" cy="1210563"/>
            <a:chOff x="214818" y="108254"/>
            <a:chExt cx="11483696" cy="1210563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3067141" y="1023080"/>
              <a:ext cx="8631373" cy="0"/>
            </a:xfrm>
            <a:prstGeom prst="line">
              <a:avLst/>
            </a:prstGeom>
            <a:ln w="34925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1092761" y="672486"/>
              <a:ext cx="291538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3600">
                  <a:gradFill flip="none" rotWithShape="1">
                    <a:gsLst>
                      <a:gs pos="14000">
                        <a:srgbClr val="1FFFB5"/>
                      </a:gs>
                      <a:gs pos="92000">
                        <a:srgbClr val="1FFFB5"/>
                      </a:gs>
                      <a:gs pos="54000">
                        <a:schemeClr val="bg1"/>
                      </a:gs>
                    </a:gsLst>
                    <a:lin ang="0" scaled="1"/>
                    <a:tileRect/>
                  </a:gradFill>
                  <a:latin typeface="方正正大黑简体" pitchFamily="2" charset="-122"/>
                  <a:ea typeface="方正正大黑简体" pitchFamily="2" charset="-122"/>
                  <a:cs typeface="黑体" panose="02010609060101010101" charset="-122"/>
                </a:defRPr>
              </a:lvl1pPr>
            </a:lstStyle>
            <a:p>
              <a:r>
                <a:rPr lang="zh-CN" altLang="en-US" dirty="0">
                  <a:sym typeface="Arial" panose="020B0604020202020204"/>
                </a:rPr>
                <a:t>活动概述</a:t>
              </a:r>
              <a:endParaRPr lang="zh-CN" altLang="en-US" dirty="0">
                <a:sym typeface="Arial" panose="020B0604020202020204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214818" y="108254"/>
              <a:ext cx="1107405" cy="1107405"/>
              <a:chOff x="6409765" y="1102661"/>
              <a:chExt cx="5472953" cy="5472953"/>
            </a:xfrm>
          </p:grpSpPr>
          <p:sp>
            <p:nvSpPr>
              <p:cNvPr id="30" name="圆: 空心 29"/>
              <p:cNvSpPr/>
              <p:nvPr/>
            </p:nvSpPr>
            <p:spPr>
              <a:xfrm>
                <a:off x="7705166" y="2474260"/>
                <a:ext cx="3043518" cy="3043518"/>
              </a:xfrm>
              <a:prstGeom prst="donut">
                <a:avLst>
                  <a:gd name="adj" fmla="val 7946"/>
                </a:avLst>
              </a:prstGeom>
              <a:gradFill flip="none" rotWithShape="1">
                <a:gsLst>
                  <a:gs pos="0">
                    <a:schemeClr val="accent1"/>
                  </a:gs>
                  <a:gs pos="52000">
                    <a:schemeClr val="accent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31" name="圆: 空心 30"/>
              <p:cNvSpPr/>
              <p:nvPr/>
            </p:nvSpPr>
            <p:spPr>
              <a:xfrm>
                <a:off x="7611037" y="2353236"/>
                <a:ext cx="3191437" cy="3191437"/>
              </a:xfrm>
              <a:prstGeom prst="donut">
                <a:avLst>
                  <a:gd name="adj" fmla="val 14539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32" name="圆: 空心 31"/>
              <p:cNvSpPr/>
              <p:nvPr/>
            </p:nvSpPr>
            <p:spPr>
              <a:xfrm>
                <a:off x="6409765" y="1102661"/>
                <a:ext cx="5472953" cy="5472953"/>
              </a:xfrm>
              <a:prstGeom prst="donut">
                <a:avLst>
                  <a:gd name="adj" fmla="val 18117"/>
                </a:avLst>
              </a:prstGeom>
              <a:gradFill flip="none" rotWithShape="1">
                <a:gsLst>
                  <a:gs pos="0">
                    <a:schemeClr val="accent1"/>
                  </a:gs>
                  <a:gs pos="75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947738" y="2770625"/>
            <a:ext cx="489112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单击此处输入你的正文，文字是您思想的提炼，为了最终演示发布的良好效果，请尽量言简意赅的阐述观点；根据需要可酌情增减文字，以便观者可以准确理解您所传达的信息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47738" y="1951224"/>
            <a:ext cx="36986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000" dirty="0">
                <a:gradFill>
                  <a:gsLst>
                    <a:gs pos="100000">
                      <a:schemeClr val="accent1"/>
                    </a:gs>
                    <a:gs pos="50000">
                      <a:schemeClr val="bg1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单击添加小标题</a:t>
            </a:r>
            <a:endParaRPr lang="zh-CN" altLang="en-US" sz="2000" dirty="0">
              <a:gradFill>
                <a:gsLst>
                  <a:gs pos="100000">
                    <a:schemeClr val="accent1"/>
                  </a:gs>
                  <a:gs pos="50000">
                    <a:schemeClr val="bg1"/>
                  </a:gs>
                  <a:gs pos="0">
                    <a:schemeClr val="accent1"/>
                  </a:gs>
                </a:gsLst>
                <a:lin ang="0" scaled="1"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2000" dirty="0">
                <a:gradFill>
                  <a:gsLst>
                    <a:gs pos="100000">
                      <a:schemeClr val="accent1"/>
                    </a:gs>
                    <a:gs pos="50000">
                      <a:schemeClr val="bg1"/>
                    </a:gs>
                    <a:gs pos="0">
                      <a:schemeClr val="accent1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请尽量言简意赅的阐述观点</a:t>
            </a:r>
            <a:endParaRPr lang="zh-CN" altLang="en-US" sz="2000" dirty="0">
              <a:gradFill>
                <a:gsLst>
                  <a:gs pos="100000">
                    <a:schemeClr val="accent1"/>
                  </a:gs>
                  <a:gs pos="50000">
                    <a:schemeClr val="bg1"/>
                  </a:gs>
                  <a:gs pos="0">
                    <a:schemeClr val="accent1"/>
                  </a:gs>
                </a:gsLst>
                <a:lin ang="0" scaled="1"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67205" y="3837079"/>
            <a:ext cx="2089312" cy="1527238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7" name="直角三角形 36"/>
          <p:cNvSpPr/>
          <p:nvPr/>
        </p:nvSpPr>
        <p:spPr>
          <a:xfrm>
            <a:off x="1067204" y="5129729"/>
            <a:ext cx="234587" cy="234587"/>
          </a:xfrm>
          <a:prstGeom prst="rtTriangle">
            <a:avLst/>
          </a:pr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67203" y="5446217"/>
            <a:ext cx="1999938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单击添加小标题</a:t>
            </a:r>
            <a:endParaRPr lang="zh-CN" altLang="en-US" sz="1600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477678" y="3837079"/>
            <a:ext cx="2089312" cy="1527238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7" name="直角三角形 56"/>
          <p:cNvSpPr/>
          <p:nvPr/>
        </p:nvSpPr>
        <p:spPr>
          <a:xfrm>
            <a:off x="3477677" y="5129729"/>
            <a:ext cx="234587" cy="234587"/>
          </a:xfrm>
          <a:prstGeom prst="rtTriangle">
            <a:avLst/>
          </a:pr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477676" y="5446217"/>
            <a:ext cx="1999938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单击添加小标题</a:t>
            </a:r>
            <a:endParaRPr lang="zh-CN" altLang="en-US" sz="1600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pic>
        <p:nvPicPr>
          <p:cNvPr id="39" name="图片 38" descr="建筑与房屋的城市空拍图&#10;&#10;描述已自动生成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138313" y="3918979"/>
            <a:ext cx="1930731" cy="1353882"/>
          </a:xfrm>
          <a:custGeom>
            <a:avLst/>
            <a:gdLst>
              <a:gd name="connsiteX0" fmla="*/ 0 w 1930731"/>
              <a:gd name="connsiteY0" fmla="*/ 0 h 1353882"/>
              <a:gd name="connsiteX1" fmla="*/ 1930731 w 1930731"/>
              <a:gd name="connsiteY1" fmla="*/ 0 h 1353882"/>
              <a:gd name="connsiteX2" fmla="*/ 1930731 w 1930731"/>
              <a:gd name="connsiteY2" fmla="*/ 1353882 h 1353882"/>
              <a:gd name="connsiteX3" fmla="*/ 234587 w 1930731"/>
              <a:gd name="connsiteY3" fmla="*/ 1353882 h 1353882"/>
              <a:gd name="connsiteX4" fmla="*/ 0 w 1930731"/>
              <a:gd name="connsiteY4" fmla="*/ 1119295 h 135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0731" h="1353882">
                <a:moveTo>
                  <a:pt x="0" y="0"/>
                </a:moveTo>
                <a:lnTo>
                  <a:pt x="1930731" y="0"/>
                </a:lnTo>
                <a:lnTo>
                  <a:pt x="1930731" y="1353882"/>
                </a:lnTo>
                <a:lnTo>
                  <a:pt x="234587" y="1353882"/>
                </a:lnTo>
                <a:lnTo>
                  <a:pt x="0" y="1119295"/>
                </a:lnTo>
                <a:close/>
              </a:path>
            </a:pathLst>
          </a:custGeom>
        </p:spPr>
      </p:pic>
      <p:pic>
        <p:nvPicPr>
          <p:cNvPr id="40" name="图片 39" descr="建筑与房屋的城市空拍图&#10;&#10;描述已自动生成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556970" y="3923757"/>
            <a:ext cx="1930731" cy="1353882"/>
          </a:xfrm>
          <a:custGeom>
            <a:avLst/>
            <a:gdLst>
              <a:gd name="connsiteX0" fmla="*/ 0 w 1930731"/>
              <a:gd name="connsiteY0" fmla="*/ 0 h 1353882"/>
              <a:gd name="connsiteX1" fmla="*/ 1930731 w 1930731"/>
              <a:gd name="connsiteY1" fmla="*/ 0 h 1353882"/>
              <a:gd name="connsiteX2" fmla="*/ 1930731 w 1930731"/>
              <a:gd name="connsiteY2" fmla="*/ 1353882 h 1353882"/>
              <a:gd name="connsiteX3" fmla="*/ 234587 w 1930731"/>
              <a:gd name="connsiteY3" fmla="*/ 1353882 h 1353882"/>
              <a:gd name="connsiteX4" fmla="*/ 0 w 1930731"/>
              <a:gd name="connsiteY4" fmla="*/ 1119295 h 135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0731" h="1353882">
                <a:moveTo>
                  <a:pt x="0" y="0"/>
                </a:moveTo>
                <a:lnTo>
                  <a:pt x="1930731" y="0"/>
                </a:lnTo>
                <a:lnTo>
                  <a:pt x="1930731" y="1353882"/>
                </a:lnTo>
                <a:lnTo>
                  <a:pt x="234587" y="1353882"/>
                </a:lnTo>
                <a:lnTo>
                  <a:pt x="0" y="1119295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53747" y="243019"/>
            <a:ext cx="2280296" cy="429540"/>
            <a:chOff x="842776" y="343324"/>
            <a:chExt cx="2280296" cy="429540"/>
          </a:xfrm>
        </p:grpSpPr>
        <p:sp>
          <p:nvSpPr>
            <p:cNvPr id="8" name="文本框 7"/>
            <p:cNvSpPr txBox="1"/>
            <p:nvPr/>
          </p:nvSpPr>
          <p:spPr>
            <a:xfrm>
              <a:off x="842776" y="343324"/>
              <a:ext cx="12189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YOUR LOGO</a:t>
              </a:r>
              <a:endParaRPr lang="zh-CN" altLang="en-US" sz="1050" b="1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59469" y="495865"/>
              <a:ext cx="22636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XXXX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软件</a:t>
              </a:r>
              <a:r>
                <a:rPr lang="zh-CN" altLang="en-US" sz="1200" dirty="0">
                  <a:solidFill>
                    <a:schemeClr val="bg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rPr>
                <a:t>有限公司 </a:t>
              </a:r>
              <a:endPara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 flipH="1">
            <a:off x="5015753" y="2286328"/>
            <a:ext cx="8312" cy="2358369"/>
          </a:xfrm>
          <a:prstGeom prst="line">
            <a:avLst/>
          </a:prstGeom>
          <a:ln>
            <a:gradFill flip="none" rotWithShape="1">
              <a:gsLst>
                <a:gs pos="0">
                  <a:srgbClr val="1FFFB5">
                    <a:alpha val="0"/>
                  </a:srgbClr>
                </a:gs>
                <a:gs pos="100000">
                  <a:srgbClr val="1FFFB5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-514350" y="1099822"/>
            <a:ext cx="12706350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4380148" y="96031"/>
            <a:ext cx="3147695" cy="944880"/>
            <a:chOff x="3883498" y="96031"/>
            <a:chExt cx="3147695" cy="944880"/>
          </a:xfrm>
        </p:grpSpPr>
        <p:sp>
          <p:nvSpPr>
            <p:cNvPr id="10" name="文本框 9"/>
            <p:cNvSpPr txBox="1"/>
            <p:nvPr/>
          </p:nvSpPr>
          <p:spPr>
            <a:xfrm>
              <a:off x="4822663" y="395751"/>
              <a:ext cx="2208530" cy="645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gradFill flip="none" rotWithShape="1">
                    <a:gsLst>
                      <a:gs pos="14000">
                        <a:srgbClr val="1FFFB5"/>
                      </a:gs>
                      <a:gs pos="92000">
                        <a:srgbClr val="1FFFB5"/>
                      </a:gs>
                      <a:gs pos="54000">
                        <a:schemeClr val="bg1"/>
                      </a:gs>
                    </a:gsLst>
                    <a:lin ang="0" scaled="1"/>
                    <a:tileRect/>
                  </a:gradFill>
                  <a:latin typeface="方正正大黑简体" pitchFamily="2" charset="-122"/>
                  <a:ea typeface="方正正大黑简体" pitchFamily="2" charset="-122"/>
                  <a:cs typeface="黑体" panose="02010609060101010101" charset="-122"/>
                  <a:sym typeface="Arial" panose="020B0604020202020204"/>
                </a:rPr>
                <a:t>活动概述</a:t>
              </a:r>
              <a:endParaRPr lang="zh-CN" altLang="en-US" sz="3600" dirty="0">
                <a:gradFill flip="none" rotWithShape="1">
                  <a:gsLst>
                    <a:gs pos="14000">
                      <a:srgbClr val="1FFFB5"/>
                    </a:gs>
                    <a:gs pos="92000">
                      <a:srgbClr val="1FFFB5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  <a:sym typeface="Arial" panose="020B0604020202020204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883498" y="96031"/>
              <a:ext cx="915771" cy="915771"/>
              <a:chOff x="6409765" y="1102661"/>
              <a:chExt cx="5472953" cy="5472953"/>
            </a:xfrm>
          </p:grpSpPr>
          <p:sp>
            <p:nvSpPr>
              <p:cNvPr id="23" name="圆: 空心 22"/>
              <p:cNvSpPr/>
              <p:nvPr/>
            </p:nvSpPr>
            <p:spPr>
              <a:xfrm>
                <a:off x="7705166" y="2474260"/>
                <a:ext cx="3043518" cy="3043518"/>
              </a:xfrm>
              <a:prstGeom prst="donut">
                <a:avLst>
                  <a:gd name="adj" fmla="val 7946"/>
                </a:avLst>
              </a:prstGeom>
              <a:gradFill flip="none" rotWithShape="1">
                <a:gsLst>
                  <a:gs pos="0">
                    <a:schemeClr val="accent1"/>
                  </a:gs>
                  <a:gs pos="52000">
                    <a:schemeClr val="accent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24" name="圆: 空心 23"/>
              <p:cNvSpPr/>
              <p:nvPr/>
            </p:nvSpPr>
            <p:spPr>
              <a:xfrm>
                <a:off x="7611037" y="2353236"/>
                <a:ext cx="3191437" cy="3191437"/>
              </a:xfrm>
              <a:prstGeom prst="donut">
                <a:avLst>
                  <a:gd name="adj" fmla="val 14539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25" name="圆: 空心 24"/>
              <p:cNvSpPr/>
              <p:nvPr/>
            </p:nvSpPr>
            <p:spPr>
              <a:xfrm>
                <a:off x="6409765" y="1102661"/>
                <a:ext cx="5472953" cy="5472953"/>
              </a:xfrm>
              <a:prstGeom prst="donut">
                <a:avLst>
                  <a:gd name="adj" fmla="val 18117"/>
                </a:avLst>
              </a:prstGeom>
              <a:gradFill flip="none" rotWithShape="1">
                <a:gsLst>
                  <a:gs pos="0">
                    <a:schemeClr val="accent1"/>
                  </a:gs>
                  <a:gs pos="75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</p:grpSp>
      <p:graphicFrame>
        <p:nvGraphicFramePr>
          <p:cNvPr id="32" name="图表 31"/>
          <p:cNvGraphicFramePr/>
          <p:nvPr/>
        </p:nvGraphicFramePr>
        <p:xfrm>
          <a:off x="623953" y="3533656"/>
          <a:ext cx="6176898" cy="292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9" name="任意多边形: 形状 38"/>
          <p:cNvSpPr/>
          <p:nvPr/>
        </p:nvSpPr>
        <p:spPr>
          <a:xfrm>
            <a:off x="848617" y="3323551"/>
            <a:ext cx="5398566" cy="1310721"/>
          </a:xfrm>
          <a:custGeom>
            <a:avLst/>
            <a:gdLst>
              <a:gd name="connsiteX0" fmla="*/ 0 w 4279900"/>
              <a:gd name="connsiteY0" fmla="*/ 984250 h 984250"/>
              <a:gd name="connsiteX1" fmla="*/ 4279900 w 4279900"/>
              <a:gd name="connsiteY1" fmla="*/ 139700 h 984250"/>
              <a:gd name="connsiteX2" fmla="*/ 3371850 w 4279900"/>
              <a:gd name="connsiteY2" fmla="*/ 0 h 984250"/>
              <a:gd name="connsiteX3" fmla="*/ 3568700 w 4279900"/>
              <a:gd name="connsiteY3" fmla="*/ 177800 h 984250"/>
              <a:gd name="connsiteX4" fmla="*/ 0 w 4279900"/>
              <a:gd name="connsiteY4" fmla="*/ 984250 h 98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9900" h="984250">
                <a:moveTo>
                  <a:pt x="0" y="984250"/>
                </a:moveTo>
                <a:lnTo>
                  <a:pt x="4279900" y="139700"/>
                </a:lnTo>
                <a:lnTo>
                  <a:pt x="3371850" y="0"/>
                </a:lnTo>
                <a:lnTo>
                  <a:pt x="3568700" y="177800"/>
                </a:lnTo>
                <a:lnTo>
                  <a:pt x="0" y="984250"/>
                </a:lnTo>
                <a:close/>
              </a:path>
            </a:pathLst>
          </a:custGeom>
          <a:gradFill flip="none" rotWithShape="1">
            <a:gsLst>
              <a:gs pos="100000">
                <a:schemeClr val="accent1">
                  <a:alpha val="0"/>
                </a:schemeClr>
              </a:gs>
              <a:gs pos="0">
                <a:schemeClr val="accent1"/>
              </a:gs>
            </a:gsLst>
            <a:lin ang="108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133952" y="1554469"/>
            <a:ext cx="4121671" cy="13411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133952" y="3153081"/>
            <a:ext cx="4121671" cy="13411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133952" y="4751693"/>
            <a:ext cx="4121671" cy="13411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143795" y="1467183"/>
            <a:ext cx="240410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400" dirty="0">
                <a:gradFill flip="none" rotWithShape="1">
                  <a:gsLst>
                    <a:gs pos="0">
                      <a:schemeClr val="accent1"/>
                    </a:gs>
                    <a:gs pos="50400">
                      <a:schemeClr val="bg1"/>
                    </a:gs>
                    <a:gs pos="100000">
                      <a:schemeClr val="accent1"/>
                    </a:gs>
                  </a:gsLst>
                  <a:lin ang="1080000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单击添加小标题</a:t>
            </a:r>
            <a:endParaRPr lang="zh-CN" altLang="en-US" sz="2400" dirty="0">
              <a:gradFill flip="none" rotWithShape="1">
                <a:gsLst>
                  <a:gs pos="0">
                    <a:schemeClr val="accent1"/>
                  </a:gs>
                  <a:gs pos="50400">
                    <a:schemeClr val="bg1"/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143796" y="1946655"/>
            <a:ext cx="466010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您的正文已经简明扼要，字字珠玑，但信息却错综复杂，需要用更多的文字来表述；但请您尽可能提炼思想的精髓，否则容易造成观者的阅读压力，适得其反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527919" y="2040955"/>
            <a:ext cx="147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25,457</a:t>
            </a:r>
            <a:endParaRPr lang="zh-CN" altLang="en-US" sz="2000" b="1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904888" y="2085294"/>
            <a:ext cx="2505872" cy="310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527919" y="3641247"/>
            <a:ext cx="147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25,457</a:t>
            </a:r>
            <a:endParaRPr lang="zh-CN" altLang="en-US" sz="2000" b="1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904888" y="3685586"/>
            <a:ext cx="2505872" cy="310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527919" y="5227251"/>
            <a:ext cx="147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25,457</a:t>
            </a:r>
            <a:endParaRPr lang="zh-CN" altLang="en-US" sz="2000" b="1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904888" y="5271590"/>
            <a:ext cx="2505872" cy="310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pic>
        <p:nvPicPr>
          <p:cNvPr id="110" name="图片 109" descr="蓝色房间里的电视和电脑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184442" y="1436988"/>
            <a:ext cx="2126175" cy="3032076"/>
          </a:xfrm>
          <a:custGeom>
            <a:avLst/>
            <a:gdLst>
              <a:gd name="connsiteX0" fmla="*/ 368402 w 2126175"/>
              <a:gd name="connsiteY0" fmla="*/ 0 h 3032076"/>
              <a:gd name="connsiteX1" fmla="*/ 2126175 w 2126175"/>
              <a:gd name="connsiteY1" fmla="*/ 0 h 3032076"/>
              <a:gd name="connsiteX2" fmla="*/ 2126175 w 2126175"/>
              <a:gd name="connsiteY2" fmla="*/ 3032076 h 3032076"/>
              <a:gd name="connsiteX3" fmla="*/ 0 w 2126175"/>
              <a:gd name="connsiteY3" fmla="*/ 3032076 h 3032076"/>
              <a:gd name="connsiteX4" fmla="*/ 0 w 2126175"/>
              <a:gd name="connsiteY4" fmla="*/ 368402 h 303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6175" h="3032076">
                <a:moveTo>
                  <a:pt x="368402" y="0"/>
                </a:moveTo>
                <a:lnTo>
                  <a:pt x="2126175" y="0"/>
                </a:lnTo>
                <a:lnTo>
                  <a:pt x="2126175" y="3032076"/>
                </a:lnTo>
                <a:lnTo>
                  <a:pt x="0" y="3032076"/>
                </a:lnTo>
                <a:lnTo>
                  <a:pt x="0" y="368402"/>
                </a:lnTo>
                <a:close/>
              </a:path>
            </a:pathLst>
          </a:custGeom>
        </p:spPr>
      </p:pic>
      <p:pic>
        <p:nvPicPr>
          <p:cNvPr id="111" name="图片 110" descr="蓝色房间里的电视和电脑&#10;&#10;描述已自动生成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597988" y="1436988"/>
            <a:ext cx="2126175" cy="3032076"/>
          </a:xfrm>
          <a:custGeom>
            <a:avLst/>
            <a:gdLst>
              <a:gd name="connsiteX0" fmla="*/ 368402 w 2126175"/>
              <a:gd name="connsiteY0" fmla="*/ 0 h 3032076"/>
              <a:gd name="connsiteX1" fmla="*/ 2126175 w 2126175"/>
              <a:gd name="connsiteY1" fmla="*/ 0 h 3032076"/>
              <a:gd name="connsiteX2" fmla="*/ 2126175 w 2126175"/>
              <a:gd name="connsiteY2" fmla="*/ 3032076 h 3032076"/>
              <a:gd name="connsiteX3" fmla="*/ 0 w 2126175"/>
              <a:gd name="connsiteY3" fmla="*/ 3032076 h 3032076"/>
              <a:gd name="connsiteX4" fmla="*/ 0 w 2126175"/>
              <a:gd name="connsiteY4" fmla="*/ 368402 h 303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6175" h="3032076">
                <a:moveTo>
                  <a:pt x="368402" y="0"/>
                </a:moveTo>
                <a:lnTo>
                  <a:pt x="2126175" y="0"/>
                </a:lnTo>
                <a:lnTo>
                  <a:pt x="2126175" y="3032076"/>
                </a:lnTo>
                <a:lnTo>
                  <a:pt x="0" y="3032076"/>
                </a:lnTo>
                <a:lnTo>
                  <a:pt x="0" y="368402"/>
                </a:lnTo>
                <a:close/>
              </a:path>
            </a:pathLst>
          </a:custGeom>
        </p:spPr>
      </p:pic>
      <p:pic>
        <p:nvPicPr>
          <p:cNvPr id="112" name="图片 111" descr="建筑与房屋的城市空拍图&#10;&#10;描述已自动生成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797259" y="1436988"/>
            <a:ext cx="2126175" cy="3032076"/>
          </a:xfrm>
          <a:custGeom>
            <a:avLst/>
            <a:gdLst>
              <a:gd name="connsiteX0" fmla="*/ 368402 w 2126175"/>
              <a:gd name="connsiteY0" fmla="*/ 0 h 3032076"/>
              <a:gd name="connsiteX1" fmla="*/ 2126175 w 2126175"/>
              <a:gd name="connsiteY1" fmla="*/ 0 h 3032076"/>
              <a:gd name="connsiteX2" fmla="*/ 2126175 w 2126175"/>
              <a:gd name="connsiteY2" fmla="*/ 3032076 h 3032076"/>
              <a:gd name="connsiteX3" fmla="*/ 0 w 2126175"/>
              <a:gd name="connsiteY3" fmla="*/ 3032076 h 3032076"/>
              <a:gd name="connsiteX4" fmla="*/ 0 w 2126175"/>
              <a:gd name="connsiteY4" fmla="*/ 368402 h 303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6175" h="3032076">
                <a:moveTo>
                  <a:pt x="368402" y="0"/>
                </a:moveTo>
                <a:lnTo>
                  <a:pt x="2126175" y="0"/>
                </a:lnTo>
                <a:lnTo>
                  <a:pt x="2126175" y="3032076"/>
                </a:lnTo>
                <a:lnTo>
                  <a:pt x="0" y="3032076"/>
                </a:lnTo>
                <a:lnTo>
                  <a:pt x="0" y="368402"/>
                </a:lnTo>
                <a:close/>
              </a:path>
            </a:pathLst>
          </a:custGeom>
        </p:spPr>
      </p:pic>
      <p:pic>
        <p:nvPicPr>
          <p:cNvPr id="113" name="图片 112" descr="建筑与房屋的城市空拍图&#10;&#10;描述已自动生成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391216" y="1436988"/>
            <a:ext cx="2126175" cy="3032076"/>
          </a:xfrm>
          <a:custGeom>
            <a:avLst/>
            <a:gdLst>
              <a:gd name="connsiteX0" fmla="*/ 368402 w 2126175"/>
              <a:gd name="connsiteY0" fmla="*/ 0 h 3032076"/>
              <a:gd name="connsiteX1" fmla="*/ 2126175 w 2126175"/>
              <a:gd name="connsiteY1" fmla="*/ 0 h 3032076"/>
              <a:gd name="connsiteX2" fmla="*/ 2126175 w 2126175"/>
              <a:gd name="connsiteY2" fmla="*/ 3032076 h 3032076"/>
              <a:gd name="connsiteX3" fmla="*/ 0 w 2126175"/>
              <a:gd name="connsiteY3" fmla="*/ 3032076 h 3032076"/>
              <a:gd name="connsiteX4" fmla="*/ 0 w 2126175"/>
              <a:gd name="connsiteY4" fmla="*/ 368402 h 303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6175" h="3032076">
                <a:moveTo>
                  <a:pt x="368402" y="0"/>
                </a:moveTo>
                <a:lnTo>
                  <a:pt x="2126175" y="0"/>
                </a:lnTo>
                <a:lnTo>
                  <a:pt x="2126175" y="3032076"/>
                </a:lnTo>
                <a:lnTo>
                  <a:pt x="0" y="3032076"/>
                </a:lnTo>
                <a:lnTo>
                  <a:pt x="0" y="368402"/>
                </a:lnTo>
                <a:close/>
              </a:path>
            </a:pathLst>
          </a:custGeom>
        </p:spPr>
      </p:pic>
      <p:cxnSp>
        <p:nvCxnSpPr>
          <p:cNvPr id="19" name="直接连接符 18"/>
          <p:cNvCxnSpPr/>
          <p:nvPr/>
        </p:nvCxnSpPr>
        <p:spPr>
          <a:xfrm flipH="1">
            <a:off x="-514350" y="1099822"/>
            <a:ext cx="12706350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 rot="5400000">
            <a:off x="-597569" y="2584021"/>
            <a:ext cx="4915830" cy="2398419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29" name="直角三角形 28"/>
          <p:cNvSpPr/>
          <p:nvPr/>
        </p:nvSpPr>
        <p:spPr>
          <a:xfrm rot="5400000">
            <a:off x="661137" y="1325315"/>
            <a:ext cx="368402" cy="368402"/>
          </a:xfrm>
          <a:prstGeom prst="rtTriangle">
            <a:avLst/>
          </a:pr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780245" y="4728819"/>
            <a:ext cx="2160204" cy="0"/>
          </a:xfrm>
          <a:prstGeom prst="line">
            <a:avLst/>
          </a:prstGeom>
          <a:ln w="19050">
            <a:gradFill flip="none" rotWithShape="1">
              <a:gsLst>
                <a:gs pos="51000">
                  <a:schemeClr val="accent1"/>
                </a:gs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918210" y="4944110"/>
            <a:ext cx="182308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63806" y="5421012"/>
            <a:ext cx="1793081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4759" y="3674602"/>
            <a:ext cx="1644650" cy="472081"/>
          </a:xfrm>
          <a:prstGeom prst="rect">
            <a:avLst/>
          </a:prstGeom>
          <a:gradFill>
            <a:gsLst>
              <a:gs pos="0">
                <a:schemeClr val="accent1">
                  <a:alpha val="49000"/>
                </a:schemeClr>
              </a:gs>
              <a:gs pos="100000">
                <a:schemeClr val="accent1"/>
              </a:gs>
            </a:gsLst>
            <a:lin ang="10800000" scaled="1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65391" y="3707661"/>
            <a:ext cx="1523386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84" name="矩形 83"/>
          <p:cNvSpPr/>
          <p:nvPr/>
        </p:nvSpPr>
        <p:spPr>
          <a:xfrm rot="5400000">
            <a:off x="2195658" y="2584021"/>
            <a:ext cx="4915830" cy="2398419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86" name="直角三角形 85"/>
          <p:cNvSpPr/>
          <p:nvPr/>
        </p:nvSpPr>
        <p:spPr>
          <a:xfrm rot="5400000">
            <a:off x="3454364" y="1325315"/>
            <a:ext cx="368402" cy="368402"/>
          </a:xfrm>
          <a:prstGeom prst="rtTriangle">
            <a:avLst/>
          </a:pr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87" name="直接连接符 86"/>
          <p:cNvCxnSpPr/>
          <p:nvPr/>
        </p:nvCxnSpPr>
        <p:spPr>
          <a:xfrm flipH="1">
            <a:off x="3573472" y="4728819"/>
            <a:ext cx="2160204" cy="0"/>
          </a:xfrm>
          <a:prstGeom prst="line">
            <a:avLst/>
          </a:prstGeom>
          <a:ln w="19050">
            <a:gradFill flip="none" rotWithShape="1">
              <a:gsLst>
                <a:gs pos="51000">
                  <a:schemeClr val="accent1"/>
                </a:gs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矩形 87"/>
          <p:cNvSpPr/>
          <p:nvPr/>
        </p:nvSpPr>
        <p:spPr>
          <a:xfrm>
            <a:off x="3711575" y="4944110"/>
            <a:ext cx="182308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757033" y="5421012"/>
            <a:ext cx="1793081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3597986" y="3674602"/>
            <a:ext cx="1644650" cy="472081"/>
          </a:xfrm>
          <a:prstGeom prst="rect">
            <a:avLst/>
          </a:prstGeom>
          <a:gradFill>
            <a:gsLst>
              <a:gs pos="0">
                <a:schemeClr val="accent1">
                  <a:alpha val="49000"/>
                </a:schemeClr>
              </a:gs>
              <a:gs pos="100000">
                <a:schemeClr val="accent1"/>
              </a:gs>
            </a:gsLst>
            <a:lin ang="10800000" scaled="1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3658618" y="3707661"/>
            <a:ext cx="1523386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3" name="矩形 92"/>
          <p:cNvSpPr/>
          <p:nvPr/>
        </p:nvSpPr>
        <p:spPr>
          <a:xfrm rot="5400000">
            <a:off x="4988885" y="2584021"/>
            <a:ext cx="4915830" cy="2398419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5" name="直角三角形 94"/>
          <p:cNvSpPr/>
          <p:nvPr/>
        </p:nvSpPr>
        <p:spPr>
          <a:xfrm rot="5400000">
            <a:off x="6247591" y="1325315"/>
            <a:ext cx="368402" cy="368402"/>
          </a:xfrm>
          <a:prstGeom prst="rtTriangle">
            <a:avLst/>
          </a:pr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96" name="直接连接符 95"/>
          <p:cNvCxnSpPr/>
          <p:nvPr/>
        </p:nvCxnSpPr>
        <p:spPr>
          <a:xfrm flipH="1">
            <a:off x="6366699" y="4728819"/>
            <a:ext cx="2160204" cy="0"/>
          </a:xfrm>
          <a:prstGeom prst="line">
            <a:avLst/>
          </a:prstGeom>
          <a:ln w="19050">
            <a:gradFill flip="none" rotWithShape="1">
              <a:gsLst>
                <a:gs pos="51000">
                  <a:schemeClr val="accent1"/>
                </a:gs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矩形 96"/>
          <p:cNvSpPr/>
          <p:nvPr/>
        </p:nvSpPr>
        <p:spPr>
          <a:xfrm>
            <a:off x="6515100" y="4944110"/>
            <a:ext cx="182308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6550260" y="5421012"/>
            <a:ext cx="179308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391213" y="3674602"/>
            <a:ext cx="1644650" cy="472081"/>
          </a:xfrm>
          <a:prstGeom prst="rect">
            <a:avLst/>
          </a:prstGeom>
          <a:gradFill>
            <a:gsLst>
              <a:gs pos="0">
                <a:schemeClr val="accent1">
                  <a:alpha val="49000"/>
                </a:schemeClr>
              </a:gs>
              <a:gs pos="100000">
                <a:schemeClr val="accent1"/>
              </a:gs>
            </a:gsLst>
            <a:lin ang="10800000" scaled="1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6451845" y="3707661"/>
            <a:ext cx="1523386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2" name="矩形 101"/>
          <p:cNvSpPr/>
          <p:nvPr/>
        </p:nvSpPr>
        <p:spPr>
          <a:xfrm rot="5400000">
            <a:off x="7782112" y="2584021"/>
            <a:ext cx="4915830" cy="2398419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4" name="直角三角形 103"/>
          <p:cNvSpPr/>
          <p:nvPr/>
        </p:nvSpPr>
        <p:spPr>
          <a:xfrm rot="5400000">
            <a:off x="9040818" y="1325315"/>
            <a:ext cx="368402" cy="368402"/>
          </a:xfrm>
          <a:prstGeom prst="rtTriangle">
            <a:avLst/>
          </a:prstGeom>
          <a:solidFill>
            <a:schemeClr val="accent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105" name="直接连接符 104"/>
          <p:cNvCxnSpPr/>
          <p:nvPr/>
        </p:nvCxnSpPr>
        <p:spPr>
          <a:xfrm flipH="1">
            <a:off x="9159926" y="4728819"/>
            <a:ext cx="2160204" cy="0"/>
          </a:xfrm>
          <a:prstGeom prst="line">
            <a:avLst/>
          </a:prstGeom>
          <a:ln w="19050">
            <a:gradFill flip="none" rotWithShape="1">
              <a:gsLst>
                <a:gs pos="51000">
                  <a:schemeClr val="accent1"/>
                </a:gs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矩形 105"/>
          <p:cNvSpPr/>
          <p:nvPr/>
        </p:nvSpPr>
        <p:spPr>
          <a:xfrm>
            <a:off x="9308465" y="4944110"/>
            <a:ext cx="182308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9343487" y="5421012"/>
            <a:ext cx="179308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9184440" y="3674602"/>
            <a:ext cx="1644650" cy="472081"/>
          </a:xfrm>
          <a:prstGeom prst="rect">
            <a:avLst/>
          </a:prstGeom>
          <a:gradFill>
            <a:gsLst>
              <a:gs pos="0">
                <a:schemeClr val="accent1">
                  <a:alpha val="49000"/>
                </a:schemeClr>
              </a:gs>
              <a:gs pos="100000">
                <a:schemeClr val="accent1"/>
              </a:gs>
            </a:gsLst>
            <a:lin ang="10800000" scaled="1"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9245072" y="3707661"/>
            <a:ext cx="1523386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380148" y="96031"/>
            <a:ext cx="3488690" cy="944880"/>
            <a:chOff x="3883498" y="96031"/>
            <a:chExt cx="3488690" cy="944880"/>
          </a:xfrm>
        </p:grpSpPr>
        <p:sp>
          <p:nvSpPr>
            <p:cNvPr id="74" name="文本框 73"/>
            <p:cNvSpPr txBox="1"/>
            <p:nvPr/>
          </p:nvSpPr>
          <p:spPr>
            <a:xfrm>
              <a:off x="4822663" y="395751"/>
              <a:ext cx="2549525" cy="645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3600">
                  <a:gradFill flip="none" rotWithShape="1">
                    <a:gsLst>
                      <a:gs pos="14000">
                        <a:srgbClr val="1FFFB5"/>
                      </a:gs>
                      <a:gs pos="92000">
                        <a:srgbClr val="1FFFB5"/>
                      </a:gs>
                      <a:gs pos="54000">
                        <a:schemeClr val="bg1"/>
                      </a:gs>
                    </a:gsLst>
                    <a:lin ang="0" scaled="1"/>
                    <a:tileRect/>
                  </a:gradFill>
                  <a:latin typeface="方正正大黑简体" pitchFamily="2" charset="-122"/>
                  <a:ea typeface="方正正大黑简体" pitchFamily="2" charset="-122"/>
                  <a:cs typeface="黑体" panose="02010609060101010101" charset="-122"/>
                </a:defRPr>
              </a:lvl1pPr>
            </a:lstStyle>
            <a:p>
              <a:r>
                <a:rPr lang="zh-CN" altLang="en-US" dirty="0">
                  <a:sym typeface="Arial" panose="020B0604020202020204"/>
                </a:rPr>
                <a:t>活动概述</a:t>
              </a:r>
              <a:endParaRPr lang="zh-CN" altLang="en-US" dirty="0">
                <a:sym typeface="Arial" panose="020B0604020202020204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3883498" y="96031"/>
              <a:ext cx="915771" cy="915771"/>
              <a:chOff x="6409765" y="1102661"/>
              <a:chExt cx="5472953" cy="5472953"/>
            </a:xfrm>
          </p:grpSpPr>
          <p:sp>
            <p:nvSpPr>
              <p:cNvPr id="76" name="圆: 空心 75"/>
              <p:cNvSpPr/>
              <p:nvPr/>
            </p:nvSpPr>
            <p:spPr>
              <a:xfrm>
                <a:off x="7705166" y="2474260"/>
                <a:ext cx="3043518" cy="3043518"/>
              </a:xfrm>
              <a:prstGeom prst="donut">
                <a:avLst>
                  <a:gd name="adj" fmla="val 7946"/>
                </a:avLst>
              </a:prstGeom>
              <a:gradFill flip="none" rotWithShape="1">
                <a:gsLst>
                  <a:gs pos="0">
                    <a:schemeClr val="accent1"/>
                  </a:gs>
                  <a:gs pos="52000">
                    <a:schemeClr val="accent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78" name="圆: 空心 77"/>
              <p:cNvSpPr/>
              <p:nvPr/>
            </p:nvSpPr>
            <p:spPr>
              <a:xfrm>
                <a:off x="7611037" y="2353236"/>
                <a:ext cx="3191437" cy="3191437"/>
              </a:xfrm>
              <a:prstGeom prst="donut">
                <a:avLst>
                  <a:gd name="adj" fmla="val 14539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80" name="圆: 空心 79"/>
              <p:cNvSpPr/>
              <p:nvPr/>
            </p:nvSpPr>
            <p:spPr>
              <a:xfrm>
                <a:off x="6409765" y="1102661"/>
                <a:ext cx="5472953" cy="5472953"/>
              </a:xfrm>
              <a:prstGeom prst="donut">
                <a:avLst>
                  <a:gd name="adj" fmla="val 18117"/>
                </a:avLst>
              </a:prstGeom>
              <a:gradFill flip="none" rotWithShape="1">
                <a:gsLst>
                  <a:gs pos="0">
                    <a:schemeClr val="accent1"/>
                  </a:gs>
                  <a:gs pos="75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162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516610" y="1752868"/>
            <a:ext cx="2109895" cy="4332103"/>
            <a:chOff x="4516610" y="1752868"/>
            <a:chExt cx="2109895" cy="4332103"/>
          </a:xfrm>
        </p:grpSpPr>
        <p:pic>
          <p:nvPicPr>
            <p:cNvPr id="75" name="图片 74" descr="蓝色房间里的电视和电脑&#10;&#10;描述已自动生成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4576758" y="2134802"/>
              <a:ext cx="2004426" cy="3491357"/>
            </a:xfrm>
            <a:custGeom>
              <a:avLst/>
              <a:gdLst>
                <a:gd name="connsiteX0" fmla="*/ 54701 w 2004426"/>
                <a:gd name="connsiteY0" fmla="*/ 0 h 3491357"/>
                <a:gd name="connsiteX1" fmla="*/ 1949726 w 2004426"/>
                <a:gd name="connsiteY1" fmla="*/ 0 h 3491357"/>
                <a:gd name="connsiteX2" fmla="*/ 2004426 w 2004426"/>
                <a:gd name="connsiteY2" fmla="*/ 59356 h 3491357"/>
                <a:gd name="connsiteX3" fmla="*/ 2004426 w 2004426"/>
                <a:gd name="connsiteY3" fmla="*/ 3432001 h 3491357"/>
                <a:gd name="connsiteX4" fmla="*/ 1949726 w 2004426"/>
                <a:gd name="connsiteY4" fmla="*/ 3491357 h 3491357"/>
                <a:gd name="connsiteX5" fmla="*/ 54701 w 2004426"/>
                <a:gd name="connsiteY5" fmla="*/ 3491357 h 3491357"/>
                <a:gd name="connsiteX6" fmla="*/ 0 w 2004426"/>
                <a:gd name="connsiteY6" fmla="*/ 3432001 h 3491357"/>
                <a:gd name="connsiteX7" fmla="*/ 0 w 2004426"/>
                <a:gd name="connsiteY7" fmla="*/ 59356 h 3491357"/>
                <a:gd name="connsiteX8" fmla="*/ 54701 w 2004426"/>
                <a:gd name="connsiteY8" fmla="*/ 0 h 349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4426" h="3491357">
                  <a:moveTo>
                    <a:pt x="54701" y="0"/>
                  </a:moveTo>
                  <a:lnTo>
                    <a:pt x="1949726" y="0"/>
                  </a:lnTo>
                  <a:cubicBezTo>
                    <a:pt x="1979936" y="0"/>
                    <a:pt x="2004426" y="26575"/>
                    <a:pt x="2004426" y="59356"/>
                  </a:cubicBezTo>
                  <a:lnTo>
                    <a:pt x="2004426" y="3432001"/>
                  </a:lnTo>
                  <a:cubicBezTo>
                    <a:pt x="2004426" y="3464783"/>
                    <a:pt x="1979936" y="3491357"/>
                    <a:pt x="1949726" y="3491357"/>
                  </a:cubicBezTo>
                  <a:lnTo>
                    <a:pt x="54701" y="3491357"/>
                  </a:lnTo>
                  <a:cubicBezTo>
                    <a:pt x="24490" y="3491357"/>
                    <a:pt x="0" y="3464783"/>
                    <a:pt x="0" y="3432001"/>
                  </a:cubicBezTo>
                  <a:lnTo>
                    <a:pt x="0" y="59356"/>
                  </a:lnTo>
                  <a:cubicBezTo>
                    <a:pt x="0" y="26575"/>
                    <a:pt x="24490" y="0"/>
                    <a:pt x="54701" y="0"/>
                  </a:cubicBezTo>
                  <a:close/>
                </a:path>
              </a:pathLst>
            </a:custGeom>
          </p:spPr>
        </p:pic>
        <p:pic>
          <p:nvPicPr>
            <p:cNvPr id="29" name="图片 4" descr="查看图片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516610" y="1752868"/>
              <a:ext cx="2109895" cy="4332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9" name="直接连接符 18"/>
          <p:cNvCxnSpPr/>
          <p:nvPr/>
        </p:nvCxnSpPr>
        <p:spPr>
          <a:xfrm flipH="1">
            <a:off x="-514350" y="1099822"/>
            <a:ext cx="12706350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500182" y="4449280"/>
            <a:ext cx="2936719" cy="702795"/>
            <a:chOff x="951542" y="4129240"/>
            <a:chExt cx="2936719" cy="702795"/>
          </a:xfrm>
        </p:grpSpPr>
        <p:cxnSp>
          <p:nvCxnSpPr>
            <p:cNvPr id="34" name="直接连接符 33"/>
            <p:cNvCxnSpPr/>
            <p:nvPr/>
          </p:nvCxnSpPr>
          <p:spPr>
            <a:xfrm flipH="1">
              <a:off x="1762453" y="4828859"/>
              <a:ext cx="2125808" cy="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 flipV="1">
              <a:off x="951542" y="4129240"/>
              <a:ext cx="821585" cy="702795"/>
            </a:xfrm>
            <a:prstGeom prst="line">
              <a:avLst/>
            </a:prstGeom>
            <a:ln w="15875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7489819" y="2242513"/>
            <a:ext cx="2574872" cy="430797"/>
            <a:chOff x="7527919" y="2286328"/>
            <a:chExt cx="2574872" cy="430797"/>
          </a:xfrm>
        </p:grpSpPr>
        <p:cxnSp>
          <p:nvCxnSpPr>
            <p:cNvPr id="36" name="直接连接符 35"/>
            <p:cNvCxnSpPr/>
            <p:nvPr/>
          </p:nvCxnSpPr>
          <p:spPr>
            <a:xfrm flipH="1">
              <a:off x="7527919" y="2288709"/>
              <a:ext cx="2077564" cy="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9599178" y="2286328"/>
              <a:ext cx="503613" cy="430797"/>
            </a:xfrm>
            <a:prstGeom prst="line">
              <a:avLst/>
            </a:prstGeom>
            <a:ln w="15875"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矩形 38"/>
          <p:cNvSpPr/>
          <p:nvPr/>
        </p:nvSpPr>
        <p:spPr>
          <a:xfrm>
            <a:off x="1038860" y="2809240"/>
            <a:ext cx="176466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400" dirty="0">
                <a:gradFill flip="none" rotWithShape="1">
                  <a:gsLst>
                    <a:gs pos="53100">
                      <a:schemeClr val="bg1"/>
                    </a:gs>
                    <a:gs pos="0">
                      <a:schemeClr val="accent1"/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gradFill flip="none" rotWithShape="1">
                <a:gsLst>
                  <a:gs pos="53100">
                    <a:schemeClr val="bg1"/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38600" y="3344464"/>
            <a:ext cx="286863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单击此处输入你的正文，文字是您思想的提炼，为了最终演示发布的良好效果，请尽量言简意赅的阐述观点。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21204" y="1044697"/>
            <a:ext cx="1653017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dirty="0">
                <a:gradFill flip="none" rotWithShape="1">
                  <a:gsLst>
                    <a:gs pos="66000">
                      <a:schemeClr val="tx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620000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“</a:t>
            </a:r>
            <a:endParaRPr lang="zh-CN" altLang="en-US" sz="34400" dirty="0">
              <a:gradFill flip="none" rotWithShape="1">
                <a:gsLst>
                  <a:gs pos="66000">
                    <a:schemeClr val="tx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460308" y="2719473"/>
            <a:ext cx="1653017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dirty="0">
                <a:gradFill>
                  <a:gsLst>
                    <a:gs pos="66000">
                      <a:schemeClr val="tx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lin ang="16200000" scaled="1"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”</a:t>
            </a:r>
            <a:endParaRPr lang="zh-CN" altLang="en-US" sz="34400" dirty="0">
              <a:gradFill>
                <a:gsLst>
                  <a:gs pos="66000">
                    <a:schemeClr val="tx1">
                      <a:alpha val="0"/>
                    </a:schemeClr>
                  </a:gs>
                  <a:gs pos="100000">
                    <a:schemeClr val="accent1"/>
                  </a:gs>
                </a:gsLst>
                <a:lin ang="16200000" scaled="1"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054504" y="5058681"/>
            <a:ext cx="280160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您的正文已经简明扼要，字字珠玑，但信息却错综复杂，需要用更多的文字来表述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9123045" y="4483735"/>
            <a:ext cx="173291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2400" dirty="0">
                <a:gradFill flip="none" rotWithShape="1">
                  <a:gsLst>
                    <a:gs pos="53100">
                      <a:schemeClr val="bg1"/>
                    </a:gs>
                    <a:gs pos="0">
                      <a:schemeClr val="accent1"/>
                    </a:gs>
                    <a:gs pos="100000">
                      <a:schemeClr val="accent1"/>
                    </a:gs>
                  </a:gsLst>
                  <a:lin ang="0" scaled="1"/>
                  <a:tileRect/>
                </a:gra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gradFill flip="none" rotWithShape="1">
                <a:gsLst>
                  <a:gs pos="53100">
                    <a:schemeClr val="bg1"/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842565" y="4119203"/>
            <a:ext cx="1017887" cy="1017887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0"/>
                </a:schemeClr>
              </a:gs>
              <a:gs pos="0">
                <a:schemeClr val="accent1"/>
              </a:gs>
            </a:gsLst>
            <a:lin ang="54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0" name="图形 14"/>
          <p:cNvSpPr/>
          <p:nvPr/>
        </p:nvSpPr>
        <p:spPr>
          <a:xfrm flipV="1">
            <a:off x="4191899" y="4468490"/>
            <a:ext cx="319218" cy="319313"/>
          </a:xfrm>
          <a:custGeom>
            <a:avLst/>
            <a:gdLst>
              <a:gd name="connsiteX0" fmla="*/ 50678 w 319218"/>
              <a:gd name="connsiteY0" fmla="*/ 61085 h 319313"/>
              <a:gd name="connsiteX1" fmla="*/ 50678 w 319218"/>
              <a:gd name="connsiteY1" fmla="*/ 61085 h 319313"/>
              <a:gd name="connsiteX2" fmla="*/ 60962 w 319218"/>
              <a:gd name="connsiteY2" fmla="*/ 61085 h 319313"/>
              <a:gd name="connsiteX3" fmla="*/ 60962 w 319218"/>
              <a:gd name="connsiteY3" fmla="*/ 50631 h 319313"/>
              <a:gd name="connsiteX4" fmla="*/ 19495 w 319218"/>
              <a:gd name="connsiteY4" fmla="*/ 9082 h 319313"/>
              <a:gd name="connsiteX5" fmla="*/ 9219 w 319218"/>
              <a:gd name="connsiteY5" fmla="*/ 9082 h 319313"/>
              <a:gd name="connsiteX6" fmla="*/ 9219 w 319218"/>
              <a:gd name="connsiteY6" fmla="*/ 19537 h 319313"/>
              <a:gd name="connsiteX7" fmla="*/ 50678 w 319218"/>
              <a:gd name="connsiteY7" fmla="*/ 61085 h 319313"/>
              <a:gd name="connsiteX8" fmla="*/ 73325 w 319218"/>
              <a:gd name="connsiteY8" fmla="*/ 38348 h 319313"/>
              <a:gd name="connsiteX9" fmla="*/ 73325 w 319218"/>
              <a:gd name="connsiteY9" fmla="*/ 38348 h 319313"/>
              <a:gd name="connsiteX10" fmla="*/ 83611 w 319218"/>
              <a:gd name="connsiteY10" fmla="*/ 38348 h 319313"/>
              <a:gd name="connsiteX11" fmla="*/ 83611 w 319218"/>
              <a:gd name="connsiteY11" fmla="*/ 27983 h 319313"/>
              <a:gd name="connsiteX12" fmla="*/ 65316 w 319218"/>
              <a:gd name="connsiteY12" fmla="*/ 9689 h 319313"/>
              <a:gd name="connsiteX13" fmla="*/ 55040 w 319218"/>
              <a:gd name="connsiteY13" fmla="*/ 9689 h 319313"/>
              <a:gd name="connsiteX14" fmla="*/ 55040 w 319218"/>
              <a:gd name="connsiteY14" fmla="*/ 20053 h 319313"/>
              <a:gd name="connsiteX15" fmla="*/ 73325 w 319218"/>
              <a:gd name="connsiteY15" fmla="*/ 38348 h 319313"/>
              <a:gd name="connsiteX16" fmla="*/ 68446 w 319218"/>
              <a:gd name="connsiteY16" fmla="*/ 135386 h 319313"/>
              <a:gd name="connsiteX17" fmla="*/ 68446 w 319218"/>
              <a:gd name="connsiteY17" fmla="*/ 135386 h 319313"/>
              <a:gd name="connsiteX18" fmla="*/ 66886 w 319218"/>
              <a:gd name="connsiteY18" fmla="*/ 114477 h 319313"/>
              <a:gd name="connsiteX19" fmla="*/ 114445 w 319218"/>
              <a:gd name="connsiteY19" fmla="*/ 66837 h 319313"/>
              <a:gd name="connsiteX20" fmla="*/ 135345 w 319218"/>
              <a:gd name="connsiteY20" fmla="*/ 68488 h 319313"/>
              <a:gd name="connsiteX21" fmla="*/ 160606 w 319218"/>
              <a:gd name="connsiteY21" fmla="*/ 73626 h 319313"/>
              <a:gd name="connsiteX22" fmla="*/ 164529 w 319218"/>
              <a:gd name="connsiteY22" fmla="*/ 74062 h 319313"/>
              <a:gd name="connsiteX23" fmla="*/ 176286 w 319218"/>
              <a:gd name="connsiteY23" fmla="*/ 61344 h 319313"/>
              <a:gd name="connsiteX24" fmla="*/ 170195 w 319218"/>
              <a:gd name="connsiteY24" fmla="*/ 33557 h 319313"/>
              <a:gd name="connsiteX25" fmla="*/ 165483 w 319218"/>
              <a:gd name="connsiteY25" fmla="*/ 24237 h 319313"/>
              <a:gd name="connsiteX26" fmla="*/ 185786 w 319218"/>
              <a:gd name="connsiteY26" fmla="*/ 23890 h 319313"/>
              <a:gd name="connsiteX27" fmla="*/ 216184 w 319218"/>
              <a:gd name="connsiteY27" fmla="*/ 39133 h 319313"/>
              <a:gd name="connsiteX28" fmla="*/ 216622 w 319218"/>
              <a:gd name="connsiteY28" fmla="*/ 39659 h 319313"/>
              <a:gd name="connsiteX29" fmla="*/ 231864 w 319218"/>
              <a:gd name="connsiteY29" fmla="*/ 67702 h 319313"/>
              <a:gd name="connsiteX30" fmla="*/ 229421 w 319218"/>
              <a:gd name="connsiteY30" fmla="*/ 99761 h 319313"/>
              <a:gd name="connsiteX31" fmla="*/ 232730 w 319218"/>
              <a:gd name="connsiteY31" fmla="*/ 112998 h 319313"/>
              <a:gd name="connsiteX32" fmla="*/ 236566 w 319218"/>
              <a:gd name="connsiteY32" fmla="*/ 116663 h 319313"/>
              <a:gd name="connsiteX33" fmla="*/ 239616 w 319218"/>
              <a:gd name="connsiteY33" fmla="*/ 119795 h 319313"/>
              <a:gd name="connsiteX34" fmla="*/ 240053 w 319218"/>
              <a:gd name="connsiteY34" fmla="*/ 120231 h 319313"/>
              <a:gd name="connsiteX35" fmla="*/ 287086 w 319218"/>
              <a:gd name="connsiteY35" fmla="*/ 201410 h 319313"/>
              <a:gd name="connsiteX36" fmla="*/ 288826 w 319218"/>
              <a:gd name="connsiteY36" fmla="*/ 288956 h 319313"/>
              <a:gd name="connsiteX37" fmla="*/ 201547 w 319218"/>
              <a:gd name="connsiteY37" fmla="*/ 287128 h 319313"/>
              <a:gd name="connsiteX38" fmla="*/ 120190 w 319218"/>
              <a:gd name="connsiteY38" fmla="*/ 240005 h 319313"/>
              <a:gd name="connsiteX39" fmla="*/ 116791 w 319218"/>
              <a:gd name="connsiteY39" fmla="*/ 236696 h 319313"/>
              <a:gd name="connsiteX40" fmla="*/ 116712 w 319218"/>
              <a:gd name="connsiteY40" fmla="*/ 236696 h 319313"/>
              <a:gd name="connsiteX41" fmla="*/ 113402 w 319218"/>
              <a:gd name="connsiteY41" fmla="*/ 233030 h 319313"/>
              <a:gd name="connsiteX42" fmla="*/ 99719 w 319218"/>
              <a:gd name="connsiteY42" fmla="*/ 229462 h 319313"/>
              <a:gd name="connsiteX43" fmla="*/ 67751 w 319218"/>
              <a:gd name="connsiteY43" fmla="*/ 231817 h 319313"/>
              <a:gd name="connsiteX44" fmla="*/ 39618 w 319218"/>
              <a:gd name="connsiteY44" fmla="*/ 216573 h 319313"/>
              <a:gd name="connsiteX45" fmla="*/ 39618 w 319218"/>
              <a:gd name="connsiteY45" fmla="*/ 216653 h 319313"/>
              <a:gd name="connsiteX46" fmla="*/ 23848 w 319218"/>
              <a:gd name="connsiteY46" fmla="*/ 185648 h 319313"/>
              <a:gd name="connsiteX47" fmla="*/ 24205 w 319218"/>
              <a:gd name="connsiteY47" fmla="*/ 165436 h 319313"/>
              <a:gd name="connsiteX48" fmla="*/ 33606 w 319218"/>
              <a:gd name="connsiteY48" fmla="*/ 170146 h 319313"/>
              <a:gd name="connsiteX49" fmla="*/ 61132 w 319218"/>
              <a:gd name="connsiteY49" fmla="*/ 176328 h 319313"/>
              <a:gd name="connsiteX50" fmla="*/ 65137 w 319218"/>
              <a:gd name="connsiteY50" fmla="*/ 175721 h 319313"/>
              <a:gd name="connsiteX51" fmla="*/ 73673 w 319218"/>
              <a:gd name="connsiteY51" fmla="*/ 160736 h 319313"/>
              <a:gd name="connsiteX52" fmla="*/ 68446 w 319218"/>
              <a:gd name="connsiteY52" fmla="*/ 135386 h 319313"/>
              <a:gd name="connsiteX53" fmla="*/ 42490 w 319218"/>
              <a:gd name="connsiteY53" fmla="*/ 110303 h 319313"/>
              <a:gd name="connsiteX54" fmla="*/ 42490 w 319218"/>
              <a:gd name="connsiteY54" fmla="*/ 110303 h 319313"/>
              <a:gd name="connsiteX55" fmla="*/ 44239 w 319218"/>
              <a:gd name="connsiteY55" fmla="*/ 138605 h 319313"/>
              <a:gd name="connsiteX56" fmla="*/ 45719 w 319218"/>
              <a:gd name="connsiteY56" fmla="*/ 148543 h 319313"/>
              <a:gd name="connsiteX57" fmla="*/ 43105 w 319218"/>
              <a:gd name="connsiteY57" fmla="*/ 147499 h 319313"/>
              <a:gd name="connsiteX58" fmla="*/ 26551 w 319218"/>
              <a:gd name="connsiteY58" fmla="*/ 136867 h 319313"/>
              <a:gd name="connsiteX59" fmla="*/ 9219 w 319218"/>
              <a:gd name="connsiteY59" fmla="*/ 137473 h 319313"/>
              <a:gd name="connsiteX60" fmla="*/ 7123 w 319218"/>
              <a:gd name="connsiteY60" fmla="*/ 140702 h 319313"/>
              <a:gd name="connsiteX61" fmla="*/ -360 w 319218"/>
              <a:gd name="connsiteY61" fmla="*/ 189564 h 319313"/>
              <a:gd name="connsiteX62" fmla="*/ 22287 w 319218"/>
              <a:gd name="connsiteY62" fmla="*/ 233904 h 319313"/>
              <a:gd name="connsiteX63" fmla="*/ 22287 w 319218"/>
              <a:gd name="connsiteY63" fmla="*/ 233904 h 319313"/>
              <a:gd name="connsiteX64" fmla="*/ 22287 w 319218"/>
              <a:gd name="connsiteY64" fmla="*/ 233904 h 319313"/>
              <a:gd name="connsiteX65" fmla="*/ 62524 w 319218"/>
              <a:gd name="connsiteY65" fmla="*/ 255944 h 319313"/>
              <a:gd name="connsiteX66" fmla="*/ 100504 w 319218"/>
              <a:gd name="connsiteY66" fmla="*/ 254981 h 319313"/>
              <a:gd name="connsiteX67" fmla="*/ 102769 w 319218"/>
              <a:gd name="connsiteY67" fmla="*/ 257247 h 319313"/>
              <a:gd name="connsiteX68" fmla="*/ 102947 w 319218"/>
              <a:gd name="connsiteY68" fmla="*/ 257595 h 319313"/>
              <a:gd name="connsiteX69" fmla="*/ 102769 w 319218"/>
              <a:gd name="connsiteY69" fmla="*/ 257595 h 319313"/>
              <a:gd name="connsiteX70" fmla="*/ 195106 w 319218"/>
              <a:gd name="connsiteY70" fmla="*/ 310819 h 319313"/>
              <a:gd name="connsiteX71" fmla="*/ 302072 w 319218"/>
              <a:gd name="connsiteY71" fmla="*/ 310819 h 319313"/>
              <a:gd name="connsiteX72" fmla="*/ 310867 w 319218"/>
              <a:gd name="connsiteY72" fmla="*/ 302113 h 319313"/>
              <a:gd name="connsiteX73" fmla="*/ 310867 w 319218"/>
              <a:gd name="connsiteY73" fmla="*/ 301935 h 319313"/>
              <a:gd name="connsiteX74" fmla="*/ 310867 w 319218"/>
              <a:gd name="connsiteY74" fmla="*/ 301846 h 319313"/>
              <a:gd name="connsiteX75" fmla="*/ 310777 w 319218"/>
              <a:gd name="connsiteY75" fmla="*/ 195138 h 319313"/>
              <a:gd name="connsiteX76" fmla="*/ 257473 w 319218"/>
              <a:gd name="connsiteY76" fmla="*/ 102900 h 319313"/>
              <a:gd name="connsiteX77" fmla="*/ 256689 w 319218"/>
              <a:gd name="connsiteY77" fmla="*/ 102027 h 319313"/>
              <a:gd name="connsiteX78" fmla="*/ 254949 w 319218"/>
              <a:gd name="connsiteY78" fmla="*/ 100457 h 319313"/>
              <a:gd name="connsiteX79" fmla="*/ 255903 w 319218"/>
              <a:gd name="connsiteY79" fmla="*/ 62475 h 319313"/>
              <a:gd name="connsiteX80" fmla="*/ 233953 w 319218"/>
              <a:gd name="connsiteY80" fmla="*/ 22319 h 319313"/>
              <a:gd name="connsiteX81" fmla="*/ 233256 w 319218"/>
              <a:gd name="connsiteY81" fmla="*/ 21624 h 319313"/>
              <a:gd name="connsiteX82" fmla="*/ 189613 w 319218"/>
              <a:gd name="connsiteY82" fmla="*/ -408 h 319313"/>
              <a:gd name="connsiteX83" fmla="*/ 140223 w 319218"/>
              <a:gd name="connsiteY83" fmla="*/ 7254 h 319313"/>
              <a:gd name="connsiteX84" fmla="*/ 134827 w 319218"/>
              <a:gd name="connsiteY84" fmla="*/ 23720 h 319313"/>
              <a:gd name="connsiteX85" fmla="*/ 136914 w 319218"/>
              <a:gd name="connsiteY85" fmla="*/ 26593 h 319313"/>
              <a:gd name="connsiteX86" fmla="*/ 147546 w 319218"/>
              <a:gd name="connsiteY86" fmla="*/ 43057 h 319313"/>
              <a:gd name="connsiteX87" fmla="*/ 148590 w 319218"/>
              <a:gd name="connsiteY87" fmla="*/ 45751 h 319313"/>
              <a:gd name="connsiteX88" fmla="*/ 138485 w 319218"/>
              <a:gd name="connsiteY88" fmla="*/ 44190 h 319313"/>
              <a:gd name="connsiteX89" fmla="*/ 109219 w 319218"/>
              <a:gd name="connsiteY89" fmla="*/ 42532 h 319313"/>
              <a:gd name="connsiteX90" fmla="*/ 100683 w 319218"/>
              <a:gd name="connsiteY90" fmla="*/ 45930 h 319313"/>
              <a:gd name="connsiteX91" fmla="*/ 100683 w 319218"/>
              <a:gd name="connsiteY91" fmla="*/ 45930 h 319313"/>
              <a:gd name="connsiteX92" fmla="*/ 45888 w 319218"/>
              <a:gd name="connsiteY92" fmla="*/ 100634 h 319313"/>
              <a:gd name="connsiteX93" fmla="*/ 42490 w 319218"/>
              <a:gd name="connsiteY93" fmla="*/ 110303 h 319313"/>
              <a:gd name="connsiteX94" fmla="*/ 211305 w 319218"/>
              <a:gd name="connsiteY94" fmla="*/ 242272 h 319313"/>
              <a:gd name="connsiteX95" fmla="*/ 211305 w 319218"/>
              <a:gd name="connsiteY95" fmla="*/ 242272 h 319313"/>
              <a:gd name="connsiteX96" fmla="*/ 180300 w 319218"/>
              <a:gd name="connsiteY96" fmla="*/ 211257 h 319313"/>
              <a:gd name="connsiteX97" fmla="*/ 211305 w 319218"/>
              <a:gd name="connsiteY97" fmla="*/ 180422 h 319313"/>
              <a:gd name="connsiteX98" fmla="*/ 242319 w 319218"/>
              <a:gd name="connsiteY98" fmla="*/ 211257 h 319313"/>
              <a:gd name="connsiteX99" fmla="*/ 211305 w 319218"/>
              <a:gd name="connsiteY99" fmla="*/ 242272 h 319313"/>
              <a:gd name="connsiteX100" fmla="*/ 257036 w 319218"/>
              <a:gd name="connsiteY100" fmla="*/ 211257 h 319313"/>
              <a:gd name="connsiteX101" fmla="*/ 257036 w 319218"/>
              <a:gd name="connsiteY101" fmla="*/ 211257 h 319313"/>
              <a:gd name="connsiteX102" fmla="*/ 211305 w 319218"/>
              <a:gd name="connsiteY102" fmla="*/ 165615 h 319313"/>
              <a:gd name="connsiteX103" fmla="*/ 165483 w 319218"/>
              <a:gd name="connsiteY103" fmla="*/ 211257 h 319313"/>
              <a:gd name="connsiteX104" fmla="*/ 211305 w 319218"/>
              <a:gd name="connsiteY104" fmla="*/ 256900 h 319313"/>
              <a:gd name="connsiteX105" fmla="*/ 257036 w 319218"/>
              <a:gd name="connsiteY105" fmla="*/ 211257 h 319313"/>
              <a:gd name="connsiteX106" fmla="*/ 28031 w 319218"/>
              <a:gd name="connsiteY106" fmla="*/ 83562 h 319313"/>
              <a:gd name="connsiteX107" fmla="*/ 38316 w 319218"/>
              <a:gd name="connsiteY107" fmla="*/ 83562 h 319313"/>
              <a:gd name="connsiteX108" fmla="*/ 38316 w 319218"/>
              <a:gd name="connsiteY108" fmla="*/ 73108 h 319313"/>
              <a:gd name="connsiteX109" fmla="*/ 20111 w 319218"/>
              <a:gd name="connsiteY109" fmla="*/ 54983 h 319313"/>
              <a:gd name="connsiteX110" fmla="*/ 9657 w 319218"/>
              <a:gd name="connsiteY110" fmla="*/ 54983 h 319313"/>
              <a:gd name="connsiteX111" fmla="*/ 9657 w 319218"/>
              <a:gd name="connsiteY111" fmla="*/ 65437 h 319313"/>
              <a:gd name="connsiteX112" fmla="*/ 28031 w 319218"/>
              <a:gd name="connsiteY112" fmla="*/ 83562 h 319313"/>
              <a:gd name="connsiteX113" fmla="*/ 28031 w 319218"/>
              <a:gd name="connsiteY113" fmla="*/ 83562 h 31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319218" h="319313">
                <a:moveTo>
                  <a:pt x="50678" y="61085"/>
                </a:moveTo>
                <a:lnTo>
                  <a:pt x="50678" y="61085"/>
                </a:lnTo>
                <a:cubicBezTo>
                  <a:pt x="53471" y="63877"/>
                  <a:pt x="58082" y="63877"/>
                  <a:pt x="60962" y="61085"/>
                </a:cubicBezTo>
                <a:cubicBezTo>
                  <a:pt x="63925" y="58123"/>
                  <a:pt x="63925" y="53503"/>
                  <a:pt x="60962" y="50631"/>
                </a:cubicBezTo>
                <a:lnTo>
                  <a:pt x="19495" y="9082"/>
                </a:lnTo>
                <a:cubicBezTo>
                  <a:pt x="16623" y="6211"/>
                  <a:pt x="12003" y="6211"/>
                  <a:pt x="9219" y="9082"/>
                </a:cubicBezTo>
                <a:cubicBezTo>
                  <a:pt x="6169" y="12044"/>
                  <a:pt x="6169" y="16665"/>
                  <a:pt x="9219" y="19537"/>
                </a:cubicBezTo>
                <a:lnTo>
                  <a:pt x="50678" y="61085"/>
                </a:lnTo>
                <a:close/>
                <a:moveTo>
                  <a:pt x="73325" y="38348"/>
                </a:moveTo>
                <a:lnTo>
                  <a:pt x="73325" y="38348"/>
                </a:lnTo>
                <a:cubicBezTo>
                  <a:pt x="76118" y="41221"/>
                  <a:pt x="80729" y="41221"/>
                  <a:pt x="83611" y="38348"/>
                </a:cubicBezTo>
                <a:cubicBezTo>
                  <a:pt x="86572" y="35475"/>
                  <a:pt x="86572" y="30856"/>
                  <a:pt x="83611" y="27983"/>
                </a:cubicBezTo>
                <a:lnTo>
                  <a:pt x="65316" y="9689"/>
                </a:lnTo>
                <a:cubicBezTo>
                  <a:pt x="62444" y="6906"/>
                  <a:pt x="57823" y="6906"/>
                  <a:pt x="55040" y="9689"/>
                </a:cubicBezTo>
                <a:cubicBezTo>
                  <a:pt x="52079" y="12481"/>
                  <a:pt x="52079" y="17360"/>
                  <a:pt x="55040" y="20053"/>
                </a:cubicBezTo>
                <a:lnTo>
                  <a:pt x="73325" y="38348"/>
                </a:lnTo>
                <a:close/>
                <a:moveTo>
                  <a:pt x="68446" y="135386"/>
                </a:moveTo>
                <a:lnTo>
                  <a:pt x="68446" y="135386"/>
                </a:lnTo>
                <a:cubicBezTo>
                  <a:pt x="67581" y="128420"/>
                  <a:pt x="67055" y="121364"/>
                  <a:pt x="66886" y="114477"/>
                </a:cubicBezTo>
                <a:lnTo>
                  <a:pt x="114445" y="66837"/>
                </a:lnTo>
                <a:cubicBezTo>
                  <a:pt x="121412" y="67007"/>
                  <a:pt x="128378" y="67614"/>
                  <a:pt x="135345" y="68488"/>
                </a:cubicBezTo>
                <a:cubicBezTo>
                  <a:pt x="143800" y="69620"/>
                  <a:pt x="152336" y="71191"/>
                  <a:pt x="160606" y="73626"/>
                </a:cubicBezTo>
                <a:cubicBezTo>
                  <a:pt x="161826" y="73973"/>
                  <a:pt x="163218" y="74152"/>
                  <a:pt x="164529" y="74062"/>
                </a:cubicBezTo>
                <a:cubicBezTo>
                  <a:pt x="171238" y="73893"/>
                  <a:pt x="176634" y="68140"/>
                  <a:pt x="176286" y="61344"/>
                </a:cubicBezTo>
                <a:cubicBezTo>
                  <a:pt x="175938" y="51852"/>
                  <a:pt x="173852" y="42532"/>
                  <a:pt x="170195" y="33557"/>
                </a:cubicBezTo>
                <a:cubicBezTo>
                  <a:pt x="168793" y="30508"/>
                  <a:pt x="167233" y="27288"/>
                  <a:pt x="165483" y="24237"/>
                </a:cubicBezTo>
                <a:cubicBezTo>
                  <a:pt x="172112" y="22756"/>
                  <a:pt x="178989" y="22587"/>
                  <a:pt x="185786" y="23890"/>
                </a:cubicBezTo>
                <a:cubicBezTo>
                  <a:pt x="196846" y="25718"/>
                  <a:pt x="207469" y="30686"/>
                  <a:pt x="216184" y="39133"/>
                </a:cubicBezTo>
                <a:lnTo>
                  <a:pt x="216622" y="39659"/>
                </a:lnTo>
                <a:cubicBezTo>
                  <a:pt x="224719" y="47580"/>
                  <a:pt x="229690" y="57517"/>
                  <a:pt x="231864" y="67702"/>
                </a:cubicBezTo>
                <a:cubicBezTo>
                  <a:pt x="234300" y="78335"/>
                  <a:pt x="233345" y="89484"/>
                  <a:pt x="229421" y="99761"/>
                </a:cubicBezTo>
                <a:cubicBezTo>
                  <a:pt x="227682" y="104114"/>
                  <a:pt x="228903" y="109600"/>
                  <a:pt x="232730" y="112998"/>
                </a:cubicBezTo>
                <a:lnTo>
                  <a:pt x="236566" y="116663"/>
                </a:lnTo>
                <a:lnTo>
                  <a:pt x="239616" y="119795"/>
                </a:lnTo>
                <a:lnTo>
                  <a:pt x="240053" y="120231"/>
                </a:lnTo>
                <a:cubicBezTo>
                  <a:pt x="263566" y="143575"/>
                  <a:pt x="279246" y="171885"/>
                  <a:pt x="287086" y="201410"/>
                </a:cubicBezTo>
                <a:cubicBezTo>
                  <a:pt x="294757" y="229899"/>
                  <a:pt x="295454" y="260119"/>
                  <a:pt x="288826" y="288956"/>
                </a:cubicBezTo>
                <a:cubicBezTo>
                  <a:pt x="260087" y="295405"/>
                  <a:pt x="230116" y="294700"/>
                  <a:pt x="201547" y="287128"/>
                </a:cubicBezTo>
                <a:cubicBezTo>
                  <a:pt x="171754" y="279111"/>
                  <a:pt x="143533" y="263349"/>
                  <a:pt x="120190" y="240005"/>
                </a:cubicBezTo>
                <a:lnTo>
                  <a:pt x="116791" y="236696"/>
                </a:lnTo>
                <a:lnTo>
                  <a:pt x="116712" y="236696"/>
                </a:lnTo>
                <a:lnTo>
                  <a:pt x="113402" y="233030"/>
                </a:lnTo>
                <a:cubicBezTo>
                  <a:pt x="110084" y="229115"/>
                  <a:pt x="104687" y="227455"/>
                  <a:pt x="99719" y="229462"/>
                </a:cubicBezTo>
                <a:cubicBezTo>
                  <a:pt x="89443" y="233378"/>
                  <a:pt x="78205" y="234083"/>
                  <a:pt x="67751" y="231817"/>
                </a:cubicBezTo>
                <a:cubicBezTo>
                  <a:pt x="57475" y="229721"/>
                  <a:pt x="47628" y="224583"/>
                  <a:pt x="39618" y="216573"/>
                </a:cubicBezTo>
                <a:lnTo>
                  <a:pt x="39618" y="216653"/>
                </a:lnTo>
                <a:cubicBezTo>
                  <a:pt x="30824" y="207859"/>
                  <a:pt x="25597" y="197146"/>
                  <a:pt x="23848" y="185648"/>
                </a:cubicBezTo>
                <a:cubicBezTo>
                  <a:pt x="22715" y="179110"/>
                  <a:pt x="22804" y="172144"/>
                  <a:pt x="24205" y="165436"/>
                </a:cubicBezTo>
                <a:cubicBezTo>
                  <a:pt x="27336" y="167185"/>
                  <a:pt x="30475" y="168834"/>
                  <a:pt x="33606" y="170146"/>
                </a:cubicBezTo>
                <a:cubicBezTo>
                  <a:pt x="42490" y="173803"/>
                  <a:pt x="51722" y="175721"/>
                  <a:pt x="61132" y="176328"/>
                </a:cubicBezTo>
                <a:cubicBezTo>
                  <a:pt x="62444" y="176328"/>
                  <a:pt x="63925" y="176237"/>
                  <a:pt x="65137" y="175721"/>
                </a:cubicBezTo>
                <a:cubicBezTo>
                  <a:pt x="71765" y="174150"/>
                  <a:pt x="75422" y="167185"/>
                  <a:pt x="73673" y="160736"/>
                </a:cubicBezTo>
                <a:cubicBezTo>
                  <a:pt x="71408" y="152370"/>
                  <a:pt x="69669" y="143833"/>
                  <a:pt x="68446" y="135386"/>
                </a:cubicBezTo>
                <a:close/>
                <a:moveTo>
                  <a:pt x="42490" y="110303"/>
                </a:moveTo>
                <a:lnTo>
                  <a:pt x="42490" y="110303"/>
                </a:lnTo>
                <a:cubicBezTo>
                  <a:pt x="42490" y="119795"/>
                  <a:pt x="43017" y="129115"/>
                  <a:pt x="44239" y="138605"/>
                </a:cubicBezTo>
                <a:cubicBezTo>
                  <a:pt x="44756" y="141925"/>
                  <a:pt x="45104" y="145233"/>
                  <a:pt x="45719" y="148543"/>
                </a:cubicBezTo>
                <a:lnTo>
                  <a:pt x="43105" y="147499"/>
                </a:lnTo>
                <a:cubicBezTo>
                  <a:pt x="37093" y="145054"/>
                  <a:pt x="31519" y="141488"/>
                  <a:pt x="26551" y="136867"/>
                </a:cubicBezTo>
                <a:cubicBezTo>
                  <a:pt x="21591" y="132335"/>
                  <a:pt x="13831" y="132602"/>
                  <a:pt x="9219" y="137473"/>
                </a:cubicBezTo>
                <a:cubicBezTo>
                  <a:pt x="8346" y="138605"/>
                  <a:pt x="7560" y="139569"/>
                  <a:pt x="7123" y="140702"/>
                </a:cubicBezTo>
                <a:cubicBezTo>
                  <a:pt x="-538" y="155946"/>
                  <a:pt x="-2974" y="173107"/>
                  <a:pt x="-360" y="189564"/>
                </a:cubicBezTo>
                <a:cubicBezTo>
                  <a:pt x="2253" y="205941"/>
                  <a:pt x="9737" y="221363"/>
                  <a:pt x="22287" y="233904"/>
                </a:cubicBezTo>
                <a:lnTo>
                  <a:pt x="22287" y="233904"/>
                </a:lnTo>
                <a:lnTo>
                  <a:pt x="22287" y="233904"/>
                </a:lnTo>
                <a:cubicBezTo>
                  <a:pt x="33606" y="245490"/>
                  <a:pt x="47806" y="252716"/>
                  <a:pt x="62524" y="255944"/>
                </a:cubicBezTo>
                <a:cubicBezTo>
                  <a:pt x="75074" y="258558"/>
                  <a:pt x="87963" y="258211"/>
                  <a:pt x="100504" y="254981"/>
                </a:cubicBezTo>
                <a:lnTo>
                  <a:pt x="102769" y="257247"/>
                </a:lnTo>
                <a:lnTo>
                  <a:pt x="102947" y="257595"/>
                </a:lnTo>
                <a:lnTo>
                  <a:pt x="102769" y="257595"/>
                </a:lnTo>
                <a:cubicBezTo>
                  <a:pt x="129253" y="283908"/>
                  <a:pt x="161309" y="301757"/>
                  <a:pt x="195106" y="310819"/>
                </a:cubicBezTo>
                <a:cubicBezTo>
                  <a:pt x="230116" y="320319"/>
                  <a:pt x="267053" y="320319"/>
                  <a:pt x="302072" y="310819"/>
                </a:cubicBezTo>
                <a:cubicBezTo>
                  <a:pt x="306514" y="309686"/>
                  <a:pt x="309734" y="306289"/>
                  <a:pt x="310867" y="302113"/>
                </a:cubicBezTo>
                <a:lnTo>
                  <a:pt x="310867" y="301935"/>
                </a:lnTo>
                <a:lnTo>
                  <a:pt x="310867" y="301846"/>
                </a:lnTo>
                <a:cubicBezTo>
                  <a:pt x="320188" y="266917"/>
                  <a:pt x="320188" y="230069"/>
                  <a:pt x="310777" y="195138"/>
                </a:cubicBezTo>
                <a:cubicBezTo>
                  <a:pt x="301724" y="161431"/>
                  <a:pt x="283867" y="129204"/>
                  <a:pt x="257473" y="102900"/>
                </a:cubicBezTo>
                <a:lnTo>
                  <a:pt x="256689" y="102027"/>
                </a:lnTo>
                <a:lnTo>
                  <a:pt x="254949" y="100457"/>
                </a:lnTo>
                <a:cubicBezTo>
                  <a:pt x="258348" y="88084"/>
                  <a:pt x="258606" y="75026"/>
                  <a:pt x="255903" y="62475"/>
                </a:cubicBezTo>
                <a:cubicBezTo>
                  <a:pt x="252773" y="47848"/>
                  <a:pt x="245450" y="33737"/>
                  <a:pt x="233953" y="22319"/>
                </a:cubicBezTo>
                <a:lnTo>
                  <a:pt x="233256" y="21624"/>
                </a:lnTo>
                <a:cubicBezTo>
                  <a:pt x="220885" y="9609"/>
                  <a:pt x="205560" y="2197"/>
                  <a:pt x="189613" y="-408"/>
                </a:cubicBezTo>
                <a:cubicBezTo>
                  <a:pt x="172977" y="-2942"/>
                  <a:pt x="155735" y="-497"/>
                  <a:pt x="140223" y="7254"/>
                </a:cubicBezTo>
                <a:cubicBezTo>
                  <a:pt x="134300" y="10215"/>
                  <a:pt x="131865" y="17708"/>
                  <a:pt x="134827" y="23720"/>
                </a:cubicBezTo>
                <a:cubicBezTo>
                  <a:pt x="135345" y="24675"/>
                  <a:pt x="136049" y="25718"/>
                  <a:pt x="136914" y="26593"/>
                </a:cubicBezTo>
                <a:cubicBezTo>
                  <a:pt x="141446" y="31472"/>
                  <a:pt x="145103" y="37126"/>
                  <a:pt x="147546" y="43057"/>
                </a:cubicBezTo>
                <a:lnTo>
                  <a:pt x="148590" y="45751"/>
                </a:lnTo>
                <a:cubicBezTo>
                  <a:pt x="145281" y="45145"/>
                  <a:pt x="141794" y="44619"/>
                  <a:pt x="138485" y="44190"/>
                </a:cubicBezTo>
                <a:cubicBezTo>
                  <a:pt x="128726" y="42880"/>
                  <a:pt x="118977" y="42442"/>
                  <a:pt x="109219" y="42532"/>
                </a:cubicBezTo>
                <a:cubicBezTo>
                  <a:pt x="105909" y="42532"/>
                  <a:pt x="102947" y="43834"/>
                  <a:pt x="100683" y="45930"/>
                </a:cubicBezTo>
                <a:lnTo>
                  <a:pt x="100683" y="45930"/>
                </a:lnTo>
                <a:lnTo>
                  <a:pt x="45888" y="100634"/>
                </a:lnTo>
                <a:cubicBezTo>
                  <a:pt x="43364" y="103329"/>
                  <a:pt x="42142" y="106727"/>
                  <a:pt x="42490" y="110303"/>
                </a:cubicBezTo>
                <a:close/>
                <a:moveTo>
                  <a:pt x="211305" y="242272"/>
                </a:moveTo>
                <a:lnTo>
                  <a:pt x="211305" y="242272"/>
                </a:lnTo>
                <a:cubicBezTo>
                  <a:pt x="194143" y="242272"/>
                  <a:pt x="180300" y="228507"/>
                  <a:pt x="180300" y="211257"/>
                </a:cubicBezTo>
                <a:cubicBezTo>
                  <a:pt x="180300" y="194184"/>
                  <a:pt x="194143" y="180422"/>
                  <a:pt x="211305" y="180422"/>
                </a:cubicBezTo>
                <a:cubicBezTo>
                  <a:pt x="228377" y="180422"/>
                  <a:pt x="242319" y="194184"/>
                  <a:pt x="242319" y="211257"/>
                </a:cubicBezTo>
                <a:cubicBezTo>
                  <a:pt x="242319" y="228507"/>
                  <a:pt x="228377" y="242272"/>
                  <a:pt x="211305" y="242272"/>
                </a:cubicBezTo>
                <a:close/>
                <a:moveTo>
                  <a:pt x="257036" y="211257"/>
                </a:moveTo>
                <a:lnTo>
                  <a:pt x="257036" y="211257"/>
                </a:lnTo>
                <a:cubicBezTo>
                  <a:pt x="257036" y="185996"/>
                  <a:pt x="236566" y="165615"/>
                  <a:pt x="211305" y="165615"/>
                </a:cubicBezTo>
                <a:cubicBezTo>
                  <a:pt x="186045" y="165615"/>
                  <a:pt x="165483" y="185996"/>
                  <a:pt x="165483" y="211257"/>
                </a:cubicBezTo>
                <a:cubicBezTo>
                  <a:pt x="165483" y="236340"/>
                  <a:pt x="186045" y="256900"/>
                  <a:pt x="211305" y="256900"/>
                </a:cubicBezTo>
                <a:cubicBezTo>
                  <a:pt x="236566" y="256900"/>
                  <a:pt x="257036" y="236518"/>
                  <a:pt x="257036" y="211257"/>
                </a:cubicBezTo>
                <a:close/>
                <a:moveTo>
                  <a:pt x="28031" y="83562"/>
                </a:moveTo>
                <a:cubicBezTo>
                  <a:pt x="30824" y="86524"/>
                  <a:pt x="35524" y="86524"/>
                  <a:pt x="38316" y="83562"/>
                </a:cubicBezTo>
                <a:cubicBezTo>
                  <a:pt x="41188" y="80859"/>
                  <a:pt x="41188" y="76150"/>
                  <a:pt x="38316" y="73108"/>
                </a:cubicBezTo>
                <a:lnTo>
                  <a:pt x="20111" y="54983"/>
                </a:lnTo>
                <a:cubicBezTo>
                  <a:pt x="17229" y="52021"/>
                  <a:pt x="12439" y="52021"/>
                  <a:pt x="9657" y="54983"/>
                </a:cubicBezTo>
                <a:cubicBezTo>
                  <a:pt x="6776" y="57865"/>
                  <a:pt x="6776" y="62475"/>
                  <a:pt x="9657" y="65437"/>
                </a:cubicBezTo>
                <a:lnTo>
                  <a:pt x="28031" y="83562"/>
                </a:lnTo>
                <a:lnTo>
                  <a:pt x="28031" y="83562"/>
                </a:lnTo>
              </a:path>
            </a:pathLst>
          </a:custGeom>
          <a:solidFill>
            <a:schemeClr val="bg1"/>
          </a:solidFill>
          <a:ln w="11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380148" y="96031"/>
            <a:ext cx="3123565" cy="944880"/>
            <a:chOff x="3883498" y="96031"/>
            <a:chExt cx="3123565" cy="944880"/>
          </a:xfrm>
        </p:grpSpPr>
        <p:sp>
          <p:nvSpPr>
            <p:cNvPr id="64" name="文本框 63"/>
            <p:cNvSpPr txBox="1"/>
            <p:nvPr/>
          </p:nvSpPr>
          <p:spPr>
            <a:xfrm>
              <a:off x="4822663" y="395751"/>
              <a:ext cx="2184400" cy="645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3600">
                  <a:gradFill flip="none" rotWithShape="1">
                    <a:gsLst>
                      <a:gs pos="14000">
                        <a:srgbClr val="1FFFB5"/>
                      </a:gs>
                      <a:gs pos="92000">
                        <a:srgbClr val="1FFFB5"/>
                      </a:gs>
                      <a:gs pos="54000">
                        <a:schemeClr val="bg1"/>
                      </a:gs>
                    </a:gsLst>
                    <a:lin ang="0" scaled="1"/>
                    <a:tileRect/>
                  </a:gradFill>
                  <a:latin typeface="方正正大黑简体" pitchFamily="2" charset="-122"/>
                  <a:ea typeface="方正正大黑简体" pitchFamily="2" charset="-122"/>
                  <a:cs typeface="黑体" panose="02010609060101010101" charset="-122"/>
                </a:defRPr>
              </a:lvl1pPr>
            </a:lstStyle>
            <a:p>
              <a:r>
                <a:rPr lang="zh-CN" altLang="en-US" dirty="0">
                  <a:sym typeface="Arial" panose="020B0604020202020204"/>
                </a:rPr>
                <a:t>活动概述</a:t>
              </a:r>
              <a:endParaRPr lang="zh-CN" altLang="en-US" dirty="0">
                <a:sym typeface="Arial" panose="020B0604020202020204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3883498" y="96031"/>
              <a:ext cx="915771" cy="915771"/>
              <a:chOff x="6409765" y="1102661"/>
              <a:chExt cx="5472953" cy="5472953"/>
            </a:xfrm>
          </p:grpSpPr>
          <p:sp>
            <p:nvSpPr>
              <p:cNvPr id="66" name="圆: 空心 65"/>
              <p:cNvSpPr/>
              <p:nvPr/>
            </p:nvSpPr>
            <p:spPr>
              <a:xfrm>
                <a:off x="7705166" y="2474260"/>
                <a:ext cx="3043518" cy="3043518"/>
              </a:xfrm>
              <a:prstGeom prst="donut">
                <a:avLst>
                  <a:gd name="adj" fmla="val 7946"/>
                </a:avLst>
              </a:prstGeom>
              <a:gradFill flip="none" rotWithShape="1">
                <a:gsLst>
                  <a:gs pos="0">
                    <a:schemeClr val="accent1"/>
                  </a:gs>
                  <a:gs pos="52000">
                    <a:schemeClr val="accent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67" name="圆: 空心 66"/>
              <p:cNvSpPr/>
              <p:nvPr/>
            </p:nvSpPr>
            <p:spPr>
              <a:xfrm>
                <a:off x="7611037" y="2353236"/>
                <a:ext cx="3191437" cy="3191437"/>
              </a:xfrm>
              <a:prstGeom prst="donut">
                <a:avLst>
                  <a:gd name="adj" fmla="val 14539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68" name="圆: 空心 67"/>
              <p:cNvSpPr/>
              <p:nvPr/>
            </p:nvSpPr>
            <p:spPr>
              <a:xfrm>
                <a:off x="6409765" y="1102661"/>
                <a:ext cx="5472953" cy="5472953"/>
              </a:xfrm>
              <a:prstGeom prst="donut">
                <a:avLst>
                  <a:gd name="adj" fmla="val 18117"/>
                </a:avLst>
              </a:prstGeom>
              <a:gradFill flip="none" rotWithShape="1">
                <a:gsLst>
                  <a:gs pos="0">
                    <a:schemeClr val="accent1"/>
                  </a:gs>
                  <a:gs pos="75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823727" y="2633669"/>
            <a:ext cx="1680912" cy="3451302"/>
            <a:chOff x="5823727" y="2633669"/>
            <a:chExt cx="1680912" cy="3451302"/>
          </a:xfrm>
        </p:grpSpPr>
        <p:pic>
          <p:nvPicPr>
            <p:cNvPr id="76" name="图片 75" descr="建筑与房屋的城市空拍图&#10;&#10;描述已自动生成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5871649" y="2937946"/>
              <a:ext cx="1596887" cy="2781496"/>
            </a:xfrm>
            <a:custGeom>
              <a:avLst/>
              <a:gdLst>
                <a:gd name="connsiteX0" fmla="*/ 43579 w 1596887"/>
                <a:gd name="connsiteY0" fmla="*/ 0 h 2781496"/>
                <a:gd name="connsiteX1" fmla="*/ 1553309 w 1596887"/>
                <a:gd name="connsiteY1" fmla="*/ 0 h 2781496"/>
                <a:gd name="connsiteX2" fmla="*/ 1596887 w 1596887"/>
                <a:gd name="connsiteY2" fmla="*/ 47288 h 2781496"/>
                <a:gd name="connsiteX3" fmla="*/ 1596887 w 1596887"/>
                <a:gd name="connsiteY3" fmla="*/ 2734208 h 2781496"/>
                <a:gd name="connsiteX4" fmla="*/ 1553309 w 1596887"/>
                <a:gd name="connsiteY4" fmla="*/ 2781496 h 2781496"/>
                <a:gd name="connsiteX5" fmla="*/ 43579 w 1596887"/>
                <a:gd name="connsiteY5" fmla="*/ 2781496 h 2781496"/>
                <a:gd name="connsiteX6" fmla="*/ 0 w 1596887"/>
                <a:gd name="connsiteY6" fmla="*/ 2734208 h 2781496"/>
                <a:gd name="connsiteX7" fmla="*/ 0 w 1596887"/>
                <a:gd name="connsiteY7" fmla="*/ 47288 h 2781496"/>
                <a:gd name="connsiteX8" fmla="*/ 43579 w 1596887"/>
                <a:gd name="connsiteY8" fmla="*/ 0 h 2781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6887" h="2781496">
                  <a:moveTo>
                    <a:pt x="43579" y="0"/>
                  </a:moveTo>
                  <a:lnTo>
                    <a:pt x="1553309" y="0"/>
                  </a:lnTo>
                  <a:cubicBezTo>
                    <a:pt x="1577376" y="0"/>
                    <a:pt x="1596887" y="21172"/>
                    <a:pt x="1596887" y="47288"/>
                  </a:cubicBezTo>
                  <a:lnTo>
                    <a:pt x="1596887" y="2734208"/>
                  </a:lnTo>
                  <a:cubicBezTo>
                    <a:pt x="1596887" y="2760325"/>
                    <a:pt x="1577376" y="2781496"/>
                    <a:pt x="1553309" y="2781496"/>
                  </a:cubicBezTo>
                  <a:lnTo>
                    <a:pt x="43579" y="2781496"/>
                  </a:lnTo>
                  <a:cubicBezTo>
                    <a:pt x="19511" y="2781496"/>
                    <a:pt x="0" y="2760325"/>
                    <a:pt x="0" y="2734208"/>
                  </a:cubicBezTo>
                  <a:lnTo>
                    <a:pt x="0" y="47288"/>
                  </a:lnTo>
                  <a:cubicBezTo>
                    <a:pt x="0" y="21172"/>
                    <a:pt x="19511" y="0"/>
                    <a:pt x="43579" y="0"/>
                  </a:cubicBezTo>
                  <a:close/>
                </a:path>
              </a:pathLst>
            </a:custGeom>
          </p:spPr>
        </p:pic>
        <p:pic>
          <p:nvPicPr>
            <p:cNvPr id="57" name="图片 4" descr="查看图片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823727" y="2633669"/>
              <a:ext cx="1680912" cy="3451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椭圆 32"/>
          <p:cNvSpPr/>
          <p:nvPr/>
        </p:nvSpPr>
        <p:spPr>
          <a:xfrm>
            <a:off x="6995696" y="2234230"/>
            <a:ext cx="1017887" cy="1017887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alpha val="0"/>
                </a:schemeClr>
              </a:gs>
              <a:gs pos="0">
                <a:schemeClr val="accent1"/>
              </a:gs>
            </a:gsLst>
            <a:lin ang="54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51" name="图形 48"/>
          <p:cNvSpPr/>
          <p:nvPr/>
        </p:nvSpPr>
        <p:spPr>
          <a:xfrm flipV="1">
            <a:off x="7344982" y="2583521"/>
            <a:ext cx="319314" cy="319304"/>
          </a:xfrm>
          <a:custGeom>
            <a:avLst/>
            <a:gdLst>
              <a:gd name="connsiteX0" fmla="*/ 253744 w 319314"/>
              <a:gd name="connsiteY0" fmla="*/ 253745 h 319304"/>
              <a:gd name="connsiteX1" fmla="*/ 253744 w 319314"/>
              <a:gd name="connsiteY1" fmla="*/ 253745 h 319304"/>
              <a:gd name="connsiteX2" fmla="*/ 158372 w 319314"/>
              <a:gd name="connsiteY2" fmla="*/ 293382 h 319304"/>
              <a:gd name="connsiteX3" fmla="*/ 62732 w 319314"/>
              <a:gd name="connsiteY3" fmla="*/ 253745 h 319304"/>
              <a:gd name="connsiteX4" fmla="*/ 62732 w 319314"/>
              <a:gd name="connsiteY4" fmla="*/ 253834 h 319304"/>
              <a:gd name="connsiteX5" fmla="*/ 62732 w 319314"/>
              <a:gd name="connsiteY5" fmla="*/ 253745 h 319304"/>
              <a:gd name="connsiteX6" fmla="*/ 23194 w 319314"/>
              <a:gd name="connsiteY6" fmla="*/ 158284 h 319304"/>
              <a:gd name="connsiteX7" fmla="*/ 62732 w 319314"/>
              <a:gd name="connsiteY7" fmla="*/ 62823 h 319304"/>
              <a:gd name="connsiteX8" fmla="*/ 158372 w 319314"/>
              <a:gd name="connsiteY8" fmla="*/ 23195 h 319304"/>
              <a:gd name="connsiteX9" fmla="*/ 264983 w 319314"/>
              <a:gd name="connsiteY9" fmla="*/ 23195 h 319304"/>
              <a:gd name="connsiteX10" fmla="*/ 264983 w 319314"/>
              <a:gd name="connsiteY10" fmla="*/ 71447 h 319304"/>
              <a:gd name="connsiteX11" fmla="*/ 265161 w 319314"/>
              <a:gd name="connsiteY11" fmla="*/ 71447 h 319304"/>
              <a:gd name="connsiteX12" fmla="*/ 267417 w 319314"/>
              <a:gd name="connsiteY12" fmla="*/ 78503 h 319304"/>
              <a:gd name="connsiteX13" fmla="*/ 286754 w 319314"/>
              <a:gd name="connsiteY13" fmla="*/ 116302 h 319304"/>
              <a:gd name="connsiteX14" fmla="*/ 293381 w 319314"/>
              <a:gd name="connsiteY14" fmla="*/ 158284 h 319304"/>
              <a:gd name="connsiteX15" fmla="*/ 254360 w 319314"/>
              <a:gd name="connsiteY15" fmla="*/ 253228 h 319304"/>
              <a:gd name="connsiteX16" fmla="*/ 253744 w 319314"/>
              <a:gd name="connsiteY16" fmla="*/ 253745 h 319304"/>
              <a:gd name="connsiteX17" fmla="*/ 78760 w 319314"/>
              <a:gd name="connsiteY17" fmla="*/ 111601 h 319304"/>
              <a:gd name="connsiteX18" fmla="*/ 78760 w 319314"/>
              <a:gd name="connsiteY18" fmla="*/ 111601 h 319304"/>
              <a:gd name="connsiteX19" fmla="*/ 71357 w 319314"/>
              <a:gd name="connsiteY19" fmla="*/ 119094 h 319304"/>
              <a:gd name="connsiteX20" fmla="*/ 78760 w 319314"/>
              <a:gd name="connsiteY20" fmla="*/ 126317 h 319304"/>
              <a:gd name="connsiteX21" fmla="*/ 237806 w 319314"/>
              <a:gd name="connsiteY21" fmla="*/ 126317 h 319304"/>
              <a:gd name="connsiteX22" fmla="*/ 245119 w 319314"/>
              <a:gd name="connsiteY22" fmla="*/ 119094 h 319304"/>
              <a:gd name="connsiteX23" fmla="*/ 237806 w 319314"/>
              <a:gd name="connsiteY23" fmla="*/ 111601 h 319304"/>
              <a:gd name="connsiteX24" fmla="*/ 78760 w 319314"/>
              <a:gd name="connsiteY24" fmla="*/ 111601 h 319304"/>
              <a:gd name="connsiteX25" fmla="*/ 78760 w 319314"/>
              <a:gd name="connsiteY25" fmla="*/ 150882 h 319304"/>
              <a:gd name="connsiteX26" fmla="*/ 78760 w 319314"/>
              <a:gd name="connsiteY26" fmla="*/ 150882 h 319304"/>
              <a:gd name="connsiteX27" fmla="*/ 71357 w 319314"/>
              <a:gd name="connsiteY27" fmla="*/ 158284 h 319304"/>
              <a:gd name="connsiteX28" fmla="*/ 78760 w 319314"/>
              <a:gd name="connsiteY28" fmla="*/ 165687 h 319304"/>
              <a:gd name="connsiteX29" fmla="*/ 237806 w 319314"/>
              <a:gd name="connsiteY29" fmla="*/ 165687 h 319304"/>
              <a:gd name="connsiteX30" fmla="*/ 245119 w 319314"/>
              <a:gd name="connsiteY30" fmla="*/ 158284 h 319304"/>
              <a:gd name="connsiteX31" fmla="*/ 237806 w 319314"/>
              <a:gd name="connsiteY31" fmla="*/ 150882 h 319304"/>
              <a:gd name="connsiteX32" fmla="*/ 78760 w 319314"/>
              <a:gd name="connsiteY32" fmla="*/ 150882 h 319304"/>
              <a:gd name="connsiteX33" fmla="*/ 78760 w 319314"/>
              <a:gd name="connsiteY33" fmla="*/ 190161 h 319304"/>
              <a:gd name="connsiteX34" fmla="*/ 78760 w 319314"/>
              <a:gd name="connsiteY34" fmla="*/ 190161 h 319304"/>
              <a:gd name="connsiteX35" fmla="*/ 71357 w 319314"/>
              <a:gd name="connsiteY35" fmla="*/ 197564 h 319304"/>
              <a:gd name="connsiteX36" fmla="*/ 78760 w 319314"/>
              <a:gd name="connsiteY36" fmla="*/ 204966 h 319304"/>
              <a:gd name="connsiteX37" fmla="*/ 237806 w 319314"/>
              <a:gd name="connsiteY37" fmla="*/ 204966 h 319304"/>
              <a:gd name="connsiteX38" fmla="*/ 245119 w 319314"/>
              <a:gd name="connsiteY38" fmla="*/ 197564 h 319304"/>
              <a:gd name="connsiteX39" fmla="*/ 237806 w 319314"/>
              <a:gd name="connsiteY39" fmla="*/ 190161 h 319304"/>
              <a:gd name="connsiteX40" fmla="*/ 78760 w 319314"/>
              <a:gd name="connsiteY40" fmla="*/ 190161 h 319304"/>
              <a:gd name="connsiteX41" fmla="*/ 158372 w 319314"/>
              <a:gd name="connsiteY41" fmla="*/ 317937 h 319304"/>
              <a:gd name="connsiteX42" fmla="*/ 271252 w 319314"/>
              <a:gd name="connsiteY42" fmla="*/ 270995 h 319304"/>
              <a:gd name="connsiteX43" fmla="*/ 271778 w 319314"/>
              <a:gd name="connsiteY43" fmla="*/ 270380 h 319304"/>
              <a:gd name="connsiteX44" fmla="*/ 317944 w 319314"/>
              <a:gd name="connsiteY44" fmla="*/ 158284 h 319304"/>
              <a:gd name="connsiteX45" fmla="*/ 310015 w 319314"/>
              <a:gd name="connsiteY45" fmla="*/ 108811 h 319304"/>
              <a:gd name="connsiteX46" fmla="*/ 289544 w 319314"/>
              <a:gd name="connsiteY46" fmla="*/ 67612 h 319304"/>
              <a:gd name="connsiteX47" fmla="*/ 289544 w 319314"/>
              <a:gd name="connsiteY47" fmla="*/ 10914 h 319304"/>
              <a:gd name="connsiteX48" fmla="*/ 277353 w 319314"/>
              <a:gd name="connsiteY48" fmla="*/ -1368 h 319304"/>
              <a:gd name="connsiteX49" fmla="*/ 277004 w 319314"/>
              <a:gd name="connsiteY49" fmla="*/ -1368 h 319304"/>
              <a:gd name="connsiteX50" fmla="*/ 158372 w 319314"/>
              <a:gd name="connsiteY50" fmla="*/ -1368 h 319304"/>
              <a:gd name="connsiteX51" fmla="*/ 45491 w 319314"/>
              <a:gd name="connsiteY51" fmla="*/ 45225 h 319304"/>
              <a:gd name="connsiteX52" fmla="*/ 45491 w 319314"/>
              <a:gd name="connsiteY52" fmla="*/ 45405 h 319304"/>
              <a:gd name="connsiteX53" fmla="*/ 45313 w 319314"/>
              <a:gd name="connsiteY53" fmla="*/ 45225 h 319304"/>
              <a:gd name="connsiteX54" fmla="*/ -1370 w 319314"/>
              <a:gd name="connsiteY54" fmla="*/ 158284 h 319304"/>
              <a:gd name="connsiteX55" fmla="*/ 45491 w 319314"/>
              <a:gd name="connsiteY55" fmla="*/ 270995 h 319304"/>
              <a:gd name="connsiteX56" fmla="*/ 45313 w 319314"/>
              <a:gd name="connsiteY56" fmla="*/ 270995 h 319304"/>
              <a:gd name="connsiteX57" fmla="*/ 158372 w 319314"/>
              <a:gd name="connsiteY57" fmla="*/ 317937 h 319304"/>
              <a:gd name="connsiteX58" fmla="*/ 158372 w 319314"/>
              <a:gd name="connsiteY58" fmla="*/ 317937 h 319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19314" h="319304">
                <a:moveTo>
                  <a:pt x="253744" y="253745"/>
                </a:moveTo>
                <a:lnTo>
                  <a:pt x="253744" y="253745"/>
                </a:lnTo>
                <a:cubicBezTo>
                  <a:pt x="229270" y="278219"/>
                  <a:pt x="195653" y="293382"/>
                  <a:pt x="158372" y="293382"/>
                </a:cubicBezTo>
                <a:cubicBezTo>
                  <a:pt x="121090" y="293382"/>
                  <a:pt x="87295" y="278219"/>
                  <a:pt x="62732" y="253745"/>
                </a:cubicBezTo>
                <a:lnTo>
                  <a:pt x="62732" y="253834"/>
                </a:lnTo>
                <a:lnTo>
                  <a:pt x="62732" y="253745"/>
                </a:lnTo>
                <a:cubicBezTo>
                  <a:pt x="38258" y="229360"/>
                  <a:pt x="23194" y="195566"/>
                  <a:pt x="23194" y="158284"/>
                </a:cubicBezTo>
                <a:cubicBezTo>
                  <a:pt x="23194" y="120832"/>
                  <a:pt x="38258" y="87038"/>
                  <a:pt x="62732" y="62823"/>
                </a:cubicBezTo>
                <a:cubicBezTo>
                  <a:pt x="87295" y="38348"/>
                  <a:pt x="120920" y="23195"/>
                  <a:pt x="158372" y="23195"/>
                </a:cubicBezTo>
                <a:lnTo>
                  <a:pt x="264983" y="23195"/>
                </a:lnTo>
                <a:lnTo>
                  <a:pt x="264983" y="71447"/>
                </a:lnTo>
                <a:lnTo>
                  <a:pt x="265161" y="71447"/>
                </a:lnTo>
                <a:cubicBezTo>
                  <a:pt x="265161" y="73883"/>
                  <a:pt x="265856" y="76407"/>
                  <a:pt x="267417" y="78503"/>
                </a:cubicBezTo>
                <a:cubicBezTo>
                  <a:pt x="275783" y="89999"/>
                  <a:pt x="282401" y="102718"/>
                  <a:pt x="286754" y="116302"/>
                </a:cubicBezTo>
                <a:cubicBezTo>
                  <a:pt x="291026" y="129538"/>
                  <a:pt x="293381" y="143478"/>
                  <a:pt x="293381" y="158284"/>
                </a:cubicBezTo>
                <a:cubicBezTo>
                  <a:pt x="293381" y="195299"/>
                  <a:pt x="278396" y="228923"/>
                  <a:pt x="254360" y="253228"/>
                </a:cubicBezTo>
                <a:lnTo>
                  <a:pt x="253744" y="253745"/>
                </a:lnTo>
                <a:close/>
                <a:moveTo>
                  <a:pt x="78760" y="111601"/>
                </a:moveTo>
                <a:lnTo>
                  <a:pt x="78760" y="111601"/>
                </a:lnTo>
                <a:cubicBezTo>
                  <a:pt x="74577" y="111601"/>
                  <a:pt x="71357" y="114910"/>
                  <a:pt x="71357" y="119094"/>
                </a:cubicBezTo>
                <a:cubicBezTo>
                  <a:pt x="71357" y="122921"/>
                  <a:pt x="74577" y="126317"/>
                  <a:pt x="78760" y="126317"/>
                </a:cubicBezTo>
                <a:lnTo>
                  <a:pt x="237806" y="126317"/>
                </a:lnTo>
                <a:cubicBezTo>
                  <a:pt x="241990" y="126317"/>
                  <a:pt x="245119" y="122921"/>
                  <a:pt x="245119" y="119094"/>
                </a:cubicBezTo>
                <a:cubicBezTo>
                  <a:pt x="245119" y="114910"/>
                  <a:pt x="241990" y="111601"/>
                  <a:pt x="237806" y="111601"/>
                </a:cubicBezTo>
                <a:lnTo>
                  <a:pt x="78760" y="111601"/>
                </a:lnTo>
                <a:close/>
                <a:moveTo>
                  <a:pt x="78760" y="150882"/>
                </a:moveTo>
                <a:lnTo>
                  <a:pt x="78760" y="150882"/>
                </a:lnTo>
                <a:cubicBezTo>
                  <a:pt x="74577" y="150882"/>
                  <a:pt x="71357" y="154103"/>
                  <a:pt x="71357" y="158284"/>
                </a:cubicBezTo>
                <a:cubicBezTo>
                  <a:pt x="71357" y="162289"/>
                  <a:pt x="74577" y="165687"/>
                  <a:pt x="78760" y="165687"/>
                </a:cubicBezTo>
                <a:lnTo>
                  <a:pt x="237806" y="165687"/>
                </a:lnTo>
                <a:cubicBezTo>
                  <a:pt x="241990" y="165687"/>
                  <a:pt x="245119" y="162289"/>
                  <a:pt x="245119" y="158284"/>
                </a:cubicBezTo>
                <a:cubicBezTo>
                  <a:pt x="245119" y="154103"/>
                  <a:pt x="241990" y="150882"/>
                  <a:pt x="237806" y="150882"/>
                </a:cubicBezTo>
                <a:lnTo>
                  <a:pt x="78760" y="150882"/>
                </a:lnTo>
                <a:close/>
                <a:moveTo>
                  <a:pt x="78760" y="190161"/>
                </a:moveTo>
                <a:lnTo>
                  <a:pt x="78760" y="190161"/>
                </a:lnTo>
                <a:cubicBezTo>
                  <a:pt x="74577" y="190161"/>
                  <a:pt x="71357" y="193470"/>
                  <a:pt x="71357" y="197564"/>
                </a:cubicBezTo>
                <a:cubicBezTo>
                  <a:pt x="71357" y="201578"/>
                  <a:pt x="74577" y="204966"/>
                  <a:pt x="78760" y="204966"/>
                </a:cubicBezTo>
                <a:lnTo>
                  <a:pt x="237806" y="204966"/>
                </a:lnTo>
                <a:cubicBezTo>
                  <a:pt x="241990" y="204966"/>
                  <a:pt x="245119" y="201578"/>
                  <a:pt x="245119" y="197564"/>
                </a:cubicBezTo>
                <a:cubicBezTo>
                  <a:pt x="245119" y="193470"/>
                  <a:pt x="241990" y="190161"/>
                  <a:pt x="237806" y="190161"/>
                </a:cubicBezTo>
                <a:lnTo>
                  <a:pt x="78760" y="190161"/>
                </a:lnTo>
                <a:close/>
                <a:moveTo>
                  <a:pt x="158372" y="317937"/>
                </a:moveTo>
                <a:cubicBezTo>
                  <a:pt x="202440" y="317937"/>
                  <a:pt x="242337" y="300000"/>
                  <a:pt x="271252" y="270995"/>
                </a:cubicBezTo>
                <a:lnTo>
                  <a:pt x="271778" y="270380"/>
                </a:lnTo>
                <a:cubicBezTo>
                  <a:pt x="300346" y="241553"/>
                  <a:pt x="317944" y="201836"/>
                  <a:pt x="317944" y="158284"/>
                </a:cubicBezTo>
                <a:cubicBezTo>
                  <a:pt x="317944" y="141035"/>
                  <a:pt x="315152" y="124400"/>
                  <a:pt x="310015" y="108811"/>
                </a:cubicBezTo>
                <a:cubicBezTo>
                  <a:pt x="305224" y="94004"/>
                  <a:pt x="298250" y="80152"/>
                  <a:pt x="289544" y="67612"/>
                </a:cubicBezTo>
                <a:lnTo>
                  <a:pt x="289544" y="10914"/>
                </a:lnTo>
                <a:cubicBezTo>
                  <a:pt x="289544" y="4117"/>
                  <a:pt x="284140" y="-1368"/>
                  <a:pt x="277353" y="-1368"/>
                </a:cubicBezTo>
                <a:lnTo>
                  <a:pt x="277004" y="-1368"/>
                </a:lnTo>
                <a:lnTo>
                  <a:pt x="158372" y="-1368"/>
                </a:lnTo>
                <a:cubicBezTo>
                  <a:pt x="114293" y="-1368"/>
                  <a:pt x="74407" y="16658"/>
                  <a:pt x="45491" y="45225"/>
                </a:cubicBezTo>
                <a:lnTo>
                  <a:pt x="45491" y="45405"/>
                </a:lnTo>
                <a:lnTo>
                  <a:pt x="45313" y="45225"/>
                </a:lnTo>
                <a:cubicBezTo>
                  <a:pt x="16567" y="74230"/>
                  <a:pt x="-1370" y="114215"/>
                  <a:pt x="-1370" y="158284"/>
                </a:cubicBezTo>
                <a:cubicBezTo>
                  <a:pt x="-1370" y="202184"/>
                  <a:pt x="16567" y="242079"/>
                  <a:pt x="45491" y="270995"/>
                </a:cubicBezTo>
                <a:lnTo>
                  <a:pt x="45313" y="270995"/>
                </a:lnTo>
                <a:cubicBezTo>
                  <a:pt x="74407" y="300000"/>
                  <a:pt x="114293" y="317937"/>
                  <a:pt x="158372" y="317937"/>
                </a:cubicBezTo>
                <a:lnTo>
                  <a:pt x="158372" y="317937"/>
                </a:lnTo>
              </a:path>
            </a:pathLst>
          </a:custGeom>
          <a:solidFill>
            <a:schemeClr val="bg1"/>
          </a:solidFill>
          <a:ln w="11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背景图案&#10;&#10;描述已自动生成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4362917" y="1111949"/>
            <a:ext cx="1322296" cy="1322296"/>
            <a:chOff x="6409765" y="1102661"/>
            <a:chExt cx="5472953" cy="5472953"/>
          </a:xfrm>
        </p:grpSpPr>
        <p:sp>
          <p:nvSpPr>
            <p:cNvPr id="5" name="圆: 空心 4"/>
            <p:cNvSpPr/>
            <p:nvPr/>
          </p:nvSpPr>
          <p:spPr>
            <a:xfrm>
              <a:off x="7705166" y="2474260"/>
              <a:ext cx="3043518" cy="3043518"/>
            </a:xfrm>
            <a:prstGeom prst="donut">
              <a:avLst>
                <a:gd name="adj" fmla="val 7946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4200000" scaled="0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" name="圆: 空心 5"/>
            <p:cNvSpPr/>
            <p:nvPr/>
          </p:nvSpPr>
          <p:spPr>
            <a:xfrm>
              <a:off x="7611037" y="2353236"/>
              <a:ext cx="3191437" cy="3191437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4" name="圆: 空心 3"/>
            <p:cNvSpPr/>
            <p:nvPr/>
          </p:nvSpPr>
          <p:spPr>
            <a:xfrm>
              <a:off x="6409765" y="1102661"/>
              <a:ext cx="5472953" cy="5472953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alpha val="0"/>
                  </a:schemeClr>
                </a:gs>
              </a:gsLst>
              <a:lin ang="27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264481" y="2209311"/>
            <a:ext cx="66361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000">
                <a:gradFill flip="none" rotWithShape="1">
                  <a:gsLst>
                    <a:gs pos="14000">
                      <a:schemeClr val="accent1"/>
                    </a:gs>
                    <a:gs pos="92000">
                      <a:schemeClr val="accent1"/>
                    </a:gs>
                    <a:gs pos="54000">
                      <a:schemeClr val="bg1"/>
                    </a:gs>
                  </a:gsLst>
                  <a:lin ang="0" scaled="1"/>
                  <a:tileRect/>
                </a:gradFill>
                <a:latin typeface="方正正大黑简体" pitchFamily="2" charset="-122"/>
                <a:ea typeface="方正正大黑简体" pitchFamily="2" charset="-122"/>
                <a:cs typeface="黑体" panose="02010609060101010101" charset="-122"/>
              </a:defRPr>
            </a:lvl1pPr>
          </a:lstStyle>
          <a:p>
            <a:r>
              <a:rPr lang="zh-CN" altLang="en-US" dirty="0">
                <a:sym typeface="Arial" panose="020B0604020202020204"/>
              </a:rPr>
              <a:t>活动安排</a:t>
            </a:r>
            <a:endParaRPr lang="zh-CN" altLang="en-US" dirty="0">
              <a:sym typeface="Arial" panose="020B0604020202020204"/>
            </a:endParaRPr>
          </a:p>
        </p:txBody>
      </p:sp>
      <p:sp>
        <p:nvSpPr>
          <p:cNvPr id="11" name="文本框 6"/>
          <p:cNvSpPr txBox="1"/>
          <p:nvPr>
            <p:custDataLst>
              <p:tags r:id="rId2"/>
            </p:custDataLst>
          </p:nvPr>
        </p:nvSpPr>
        <p:spPr>
          <a:xfrm>
            <a:off x="5288261" y="1808317"/>
            <a:ext cx="52676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>
                <a:gradFill flip="none" rotWithShape="1">
                  <a:gsLst>
                    <a:gs pos="0">
                      <a:srgbClr val="6AFFFF"/>
                    </a:gs>
                    <a:gs pos="100000">
                      <a:srgbClr val="2A6FE7"/>
                    </a:gs>
                  </a:gsLst>
                  <a:lin ang="0" scaled="1"/>
                  <a:tileRect/>
                </a:gradFill>
                <a:latin typeface="+mj-ea"/>
                <a:ea typeface="+mj-ea"/>
              </a:defRPr>
            </a:lvl1pPr>
          </a:lstStyle>
          <a:p>
            <a:r>
              <a:rPr lang="en-US" altLang="zh-CN" sz="3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PART ONE</a:t>
            </a:r>
            <a:endParaRPr lang="zh-CN" altLang="en-US" sz="3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2" name="文本框 6"/>
          <p:cNvSpPr txBox="1"/>
          <p:nvPr>
            <p:custDataLst>
              <p:tags r:id="rId3"/>
            </p:custDataLst>
          </p:nvPr>
        </p:nvSpPr>
        <p:spPr>
          <a:xfrm>
            <a:off x="5283777" y="3066915"/>
            <a:ext cx="3685412" cy="2455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GENERAL IDEA OF THE ACTIVITY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42471" y="3414742"/>
            <a:ext cx="4990741" cy="105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015753" y="2207906"/>
            <a:ext cx="8312" cy="2358369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161415"/>
              </a:gs>
              <a:gs pos="0">
                <a:srgbClr val="18573D"/>
              </a:gs>
            </a:gsLst>
            <a:lin ang="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47738" y="2179865"/>
            <a:ext cx="2571296" cy="2571296"/>
            <a:chOff x="2051031" y="2321468"/>
            <a:chExt cx="1645027" cy="1645027"/>
          </a:xfrm>
        </p:grpSpPr>
        <p:sp>
          <p:nvSpPr>
            <p:cNvPr id="58" name="圆: 空心 57"/>
            <p:cNvSpPr/>
            <p:nvPr/>
          </p:nvSpPr>
          <p:spPr>
            <a:xfrm>
              <a:off x="2393913" y="2701063"/>
              <a:ext cx="959263" cy="959263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7" name="圆: 空心 56"/>
            <p:cNvSpPr/>
            <p:nvPr/>
          </p:nvSpPr>
          <p:spPr>
            <a:xfrm>
              <a:off x="2449656" y="2756806"/>
              <a:ext cx="847777" cy="847777"/>
            </a:xfrm>
            <a:prstGeom prst="donut">
              <a:avLst>
                <a:gd name="adj" fmla="val 2677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59" name="圆: 空心 58"/>
            <p:cNvSpPr/>
            <p:nvPr/>
          </p:nvSpPr>
          <p:spPr>
            <a:xfrm>
              <a:off x="2051031" y="2321468"/>
              <a:ext cx="1645027" cy="1645027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58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 flipV="1">
            <a:off x="3564570" y="2986948"/>
            <a:ext cx="2571296" cy="2571296"/>
            <a:chOff x="2051031" y="2321468"/>
            <a:chExt cx="1645027" cy="1645027"/>
          </a:xfrm>
        </p:grpSpPr>
        <p:sp>
          <p:nvSpPr>
            <p:cNvPr id="61" name="圆: 空心 60"/>
            <p:cNvSpPr/>
            <p:nvPr/>
          </p:nvSpPr>
          <p:spPr>
            <a:xfrm>
              <a:off x="2393913" y="2701063"/>
              <a:ext cx="959263" cy="959263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2" name="圆: 空心 61"/>
            <p:cNvSpPr/>
            <p:nvPr/>
          </p:nvSpPr>
          <p:spPr>
            <a:xfrm>
              <a:off x="2449656" y="2756806"/>
              <a:ext cx="847777" cy="847777"/>
            </a:xfrm>
            <a:prstGeom prst="donut">
              <a:avLst>
                <a:gd name="adj" fmla="val 2677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63" name="圆: 空心 62"/>
            <p:cNvSpPr/>
            <p:nvPr/>
          </p:nvSpPr>
          <p:spPr>
            <a:xfrm>
              <a:off x="2051031" y="2321468"/>
              <a:ext cx="1645027" cy="1645027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58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095740" y="2179865"/>
            <a:ext cx="2571296" cy="2571296"/>
            <a:chOff x="2051031" y="2321468"/>
            <a:chExt cx="1645027" cy="1645027"/>
          </a:xfrm>
        </p:grpSpPr>
        <p:sp>
          <p:nvSpPr>
            <p:cNvPr id="73" name="圆: 空心 72"/>
            <p:cNvSpPr/>
            <p:nvPr/>
          </p:nvSpPr>
          <p:spPr>
            <a:xfrm>
              <a:off x="2393913" y="2701063"/>
              <a:ext cx="959263" cy="959263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4" name="圆: 空心 73"/>
            <p:cNvSpPr/>
            <p:nvPr/>
          </p:nvSpPr>
          <p:spPr>
            <a:xfrm>
              <a:off x="2449656" y="2756806"/>
              <a:ext cx="847777" cy="847777"/>
            </a:xfrm>
            <a:prstGeom prst="donut">
              <a:avLst>
                <a:gd name="adj" fmla="val 2677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5" name="圆: 空心 74"/>
            <p:cNvSpPr/>
            <p:nvPr/>
          </p:nvSpPr>
          <p:spPr>
            <a:xfrm>
              <a:off x="2051031" y="2321468"/>
              <a:ext cx="1645027" cy="1645027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58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 flipV="1">
            <a:off x="8712572" y="2986948"/>
            <a:ext cx="2571296" cy="2571296"/>
            <a:chOff x="2051031" y="2321468"/>
            <a:chExt cx="1645027" cy="1645027"/>
          </a:xfrm>
        </p:grpSpPr>
        <p:sp>
          <p:nvSpPr>
            <p:cNvPr id="77" name="圆: 空心 76"/>
            <p:cNvSpPr/>
            <p:nvPr/>
          </p:nvSpPr>
          <p:spPr>
            <a:xfrm>
              <a:off x="2393913" y="2701063"/>
              <a:ext cx="959263" cy="959263"/>
            </a:xfrm>
            <a:prstGeom prst="donut">
              <a:avLst>
                <a:gd name="adj" fmla="val 14539"/>
              </a:avLst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8" name="圆: 空心 77"/>
            <p:cNvSpPr/>
            <p:nvPr/>
          </p:nvSpPr>
          <p:spPr>
            <a:xfrm>
              <a:off x="2449656" y="2756806"/>
              <a:ext cx="847777" cy="847777"/>
            </a:xfrm>
            <a:prstGeom prst="donut">
              <a:avLst>
                <a:gd name="adj" fmla="val 2677"/>
              </a:avLst>
            </a:prstGeom>
            <a:gradFill flip="none" rotWithShape="1">
              <a:gsLst>
                <a:gs pos="0">
                  <a:schemeClr val="accent1"/>
                </a:gs>
                <a:gs pos="52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  <p:sp>
          <p:nvSpPr>
            <p:cNvPr id="79" name="圆: 空心 78"/>
            <p:cNvSpPr/>
            <p:nvPr/>
          </p:nvSpPr>
          <p:spPr>
            <a:xfrm>
              <a:off x="2051031" y="2321468"/>
              <a:ext cx="1645027" cy="1645027"/>
            </a:xfrm>
            <a:prstGeom prst="donut">
              <a:avLst>
                <a:gd name="adj" fmla="val 18117"/>
              </a:avLst>
            </a:prstGeom>
            <a:gradFill flip="none" rotWithShape="1">
              <a:gsLst>
                <a:gs pos="0">
                  <a:schemeClr val="accent1"/>
                </a:gs>
                <a:gs pos="58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endParaRPr>
            </a:p>
          </p:txBody>
        </p:sp>
      </p:grpSp>
      <p:cxnSp>
        <p:nvCxnSpPr>
          <p:cNvPr id="80" name="直接连接符 79"/>
          <p:cNvCxnSpPr/>
          <p:nvPr/>
        </p:nvCxnSpPr>
        <p:spPr>
          <a:xfrm flipH="1">
            <a:off x="-514350" y="1099822"/>
            <a:ext cx="12706350" cy="0"/>
          </a:xfrm>
          <a:prstGeom prst="line">
            <a:avLst/>
          </a:prstGeom>
          <a:ln w="34925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图形 14"/>
          <p:cNvSpPr/>
          <p:nvPr/>
        </p:nvSpPr>
        <p:spPr>
          <a:xfrm flipV="1">
            <a:off x="2092181" y="3381652"/>
            <a:ext cx="282407" cy="282490"/>
          </a:xfrm>
          <a:custGeom>
            <a:avLst/>
            <a:gdLst>
              <a:gd name="connsiteX0" fmla="*/ 50678 w 319218"/>
              <a:gd name="connsiteY0" fmla="*/ 61085 h 319313"/>
              <a:gd name="connsiteX1" fmla="*/ 50678 w 319218"/>
              <a:gd name="connsiteY1" fmla="*/ 61085 h 319313"/>
              <a:gd name="connsiteX2" fmla="*/ 60962 w 319218"/>
              <a:gd name="connsiteY2" fmla="*/ 61085 h 319313"/>
              <a:gd name="connsiteX3" fmla="*/ 60962 w 319218"/>
              <a:gd name="connsiteY3" fmla="*/ 50631 h 319313"/>
              <a:gd name="connsiteX4" fmla="*/ 19495 w 319218"/>
              <a:gd name="connsiteY4" fmla="*/ 9082 h 319313"/>
              <a:gd name="connsiteX5" fmla="*/ 9219 w 319218"/>
              <a:gd name="connsiteY5" fmla="*/ 9082 h 319313"/>
              <a:gd name="connsiteX6" fmla="*/ 9219 w 319218"/>
              <a:gd name="connsiteY6" fmla="*/ 19537 h 319313"/>
              <a:gd name="connsiteX7" fmla="*/ 50678 w 319218"/>
              <a:gd name="connsiteY7" fmla="*/ 61085 h 319313"/>
              <a:gd name="connsiteX8" fmla="*/ 73325 w 319218"/>
              <a:gd name="connsiteY8" fmla="*/ 38348 h 319313"/>
              <a:gd name="connsiteX9" fmla="*/ 73325 w 319218"/>
              <a:gd name="connsiteY9" fmla="*/ 38348 h 319313"/>
              <a:gd name="connsiteX10" fmla="*/ 83611 w 319218"/>
              <a:gd name="connsiteY10" fmla="*/ 38348 h 319313"/>
              <a:gd name="connsiteX11" fmla="*/ 83611 w 319218"/>
              <a:gd name="connsiteY11" fmla="*/ 27983 h 319313"/>
              <a:gd name="connsiteX12" fmla="*/ 65316 w 319218"/>
              <a:gd name="connsiteY12" fmla="*/ 9689 h 319313"/>
              <a:gd name="connsiteX13" fmla="*/ 55040 w 319218"/>
              <a:gd name="connsiteY13" fmla="*/ 9689 h 319313"/>
              <a:gd name="connsiteX14" fmla="*/ 55040 w 319218"/>
              <a:gd name="connsiteY14" fmla="*/ 20053 h 319313"/>
              <a:gd name="connsiteX15" fmla="*/ 73325 w 319218"/>
              <a:gd name="connsiteY15" fmla="*/ 38348 h 319313"/>
              <a:gd name="connsiteX16" fmla="*/ 68446 w 319218"/>
              <a:gd name="connsiteY16" fmla="*/ 135386 h 319313"/>
              <a:gd name="connsiteX17" fmla="*/ 68446 w 319218"/>
              <a:gd name="connsiteY17" fmla="*/ 135386 h 319313"/>
              <a:gd name="connsiteX18" fmla="*/ 66886 w 319218"/>
              <a:gd name="connsiteY18" fmla="*/ 114477 h 319313"/>
              <a:gd name="connsiteX19" fmla="*/ 114445 w 319218"/>
              <a:gd name="connsiteY19" fmla="*/ 66837 h 319313"/>
              <a:gd name="connsiteX20" fmla="*/ 135345 w 319218"/>
              <a:gd name="connsiteY20" fmla="*/ 68488 h 319313"/>
              <a:gd name="connsiteX21" fmla="*/ 160606 w 319218"/>
              <a:gd name="connsiteY21" fmla="*/ 73626 h 319313"/>
              <a:gd name="connsiteX22" fmla="*/ 164529 w 319218"/>
              <a:gd name="connsiteY22" fmla="*/ 74062 h 319313"/>
              <a:gd name="connsiteX23" fmla="*/ 176286 w 319218"/>
              <a:gd name="connsiteY23" fmla="*/ 61344 h 319313"/>
              <a:gd name="connsiteX24" fmla="*/ 170195 w 319218"/>
              <a:gd name="connsiteY24" fmla="*/ 33557 h 319313"/>
              <a:gd name="connsiteX25" fmla="*/ 165483 w 319218"/>
              <a:gd name="connsiteY25" fmla="*/ 24237 h 319313"/>
              <a:gd name="connsiteX26" fmla="*/ 185786 w 319218"/>
              <a:gd name="connsiteY26" fmla="*/ 23890 h 319313"/>
              <a:gd name="connsiteX27" fmla="*/ 216184 w 319218"/>
              <a:gd name="connsiteY27" fmla="*/ 39133 h 319313"/>
              <a:gd name="connsiteX28" fmla="*/ 216622 w 319218"/>
              <a:gd name="connsiteY28" fmla="*/ 39659 h 319313"/>
              <a:gd name="connsiteX29" fmla="*/ 231864 w 319218"/>
              <a:gd name="connsiteY29" fmla="*/ 67702 h 319313"/>
              <a:gd name="connsiteX30" fmla="*/ 229421 w 319218"/>
              <a:gd name="connsiteY30" fmla="*/ 99761 h 319313"/>
              <a:gd name="connsiteX31" fmla="*/ 232730 w 319218"/>
              <a:gd name="connsiteY31" fmla="*/ 112998 h 319313"/>
              <a:gd name="connsiteX32" fmla="*/ 236566 w 319218"/>
              <a:gd name="connsiteY32" fmla="*/ 116663 h 319313"/>
              <a:gd name="connsiteX33" fmla="*/ 239616 w 319218"/>
              <a:gd name="connsiteY33" fmla="*/ 119795 h 319313"/>
              <a:gd name="connsiteX34" fmla="*/ 240053 w 319218"/>
              <a:gd name="connsiteY34" fmla="*/ 120231 h 319313"/>
              <a:gd name="connsiteX35" fmla="*/ 287086 w 319218"/>
              <a:gd name="connsiteY35" fmla="*/ 201410 h 319313"/>
              <a:gd name="connsiteX36" fmla="*/ 288826 w 319218"/>
              <a:gd name="connsiteY36" fmla="*/ 288956 h 319313"/>
              <a:gd name="connsiteX37" fmla="*/ 201547 w 319218"/>
              <a:gd name="connsiteY37" fmla="*/ 287128 h 319313"/>
              <a:gd name="connsiteX38" fmla="*/ 120190 w 319218"/>
              <a:gd name="connsiteY38" fmla="*/ 240005 h 319313"/>
              <a:gd name="connsiteX39" fmla="*/ 116791 w 319218"/>
              <a:gd name="connsiteY39" fmla="*/ 236696 h 319313"/>
              <a:gd name="connsiteX40" fmla="*/ 116712 w 319218"/>
              <a:gd name="connsiteY40" fmla="*/ 236696 h 319313"/>
              <a:gd name="connsiteX41" fmla="*/ 113402 w 319218"/>
              <a:gd name="connsiteY41" fmla="*/ 233030 h 319313"/>
              <a:gd name="connsiteX42" fmla="*/ 99719 w 319218"/>
              <a:gd name="connsiteY42" fmla="*/ 229462 h 319313"/>
              <a:gd name="connsiteX43" fmla="*/ 67751 w 319218"/>
              <a:gd name="connsiteY43" fmla="*/ 231817 h 319313"/>
              <a:gd name="connsiteX44" fmla="*/ 39618 w 319218"/>
              <a:gd name="connsiteY44" fmla="*/ 216573 h 319313"/>
              <a:gd name="connsiteX45" fmla="*/ 39618 w 319218"/>
              <a:gd name="connsiteY45" fmla="*/ 216653 h 319313"/>
              <a:gd name="connsiteX46" fmla="*/ 23848 w 319218"/>
              <a:gd name="connsiteY46" fmla="*/ 185648 h 319313"/>
              <a:gd name="connsiteX47" fmla="*/ 24205 w 319218"/>
              <a:gd name="connsiteY47" fmla="*/ 165436 h 319313"/>
              <a:gd name="connsiteX48" fmla="*/ 33606 w 319218"/>
              <a:gd name="connsiteY48" fmla="*/ 170146 h 319313"/>
              <a:gd name="connsiteX49" fmla="*/ 61132 w 319218"/>
              <a:gd name="connsiteY49" fmla="*/ 176328 h 319313"/>
              <a:gd name="connsiteX50" fmla="*/ 65137 w 319218"/>
              <a:gd name="connsiteY50" fmla="*/ 175721 h 319313"/>
              <a:gd name="connsiteX51" fmla="*/ 73673 w 319218"/>
              <a:gd name="connsiteY51" fmla="*/ 160736 h 319313"/>
              <a:gd name="connsiteX52" fmla="*/ 68446 w 319218"/>
              <a:gd name="connsiteY52" fmla="*/ 135386 h 319313"/>
              <a:gd name="connsiteX53" fmla="*/ 42490 w 319218"/>
              <a:gd name="connsiteY53" fmla="*/ 110303 h 319313"/>
              <a:gd name="connsiteX54" fmla="*/ 42490 w 319218"/>
              <a:gd name="connsiteY54" fmla="*/ 110303 h 319313"/>
              <a:gd name="connsiteX55" fmla="*/ 44239 w 319218"/>
              <a:gd name="connsiteY55" fmla="*/ 138605 h 319313"/>
              <a:gd name="connsiteX56" fmla="*/ 45719 w 319218"/>
              <a:gd name="connsiteY56" fmla="*/ 148543 h 319313"/>
              <a:gd name="connsiteX57" fmla="*/ 43105 w 319218"/>
              <a:gd name="connsiteY57" fmla="*/ 147499 h 319313"/>
              <a:gd name="connsiteX58" fmla="*/ 26551 w 319218"/>
              <a:gd name="connsiteY58" fmla="*/ 136867 h 319313"/>
              <a:gd name="connsiteX59" fmla="*/ 9219 w 319218"/>
              <a:gd name="connsiteY59" fmla="*/ 137473 h 319313"/>
              <a:gd name="connsiteX60" fmla="*/ 7123 w 319218"/>
              <a:gd name="connsiteY60" fmla="*/ 140702 h 319313"/>
              <a:gd name="connsiteX61" fmla="*/ -360 w 319218"/>
              <a:gd name="connsiteY61" fmla="*/ 189564 h 319313"/>
              <a:gd name="connsiteX62" fmla="*/ 22287 w 319218"/>
              <a:gd name="connsiteY62" fmla="*/ 233904 h 319313"/>
              <a:gd name="connsiteX63" fmla="*/ 22287 w 319218"/>
              <a:gd name="connsiteY63" fmla="*/ 233904 h 319313"/>
              <a:gd name="connsiteX64" fmla="*/ 22287 w 319218"/>
              <a:gd name="connsiteY64" fmla="*/ 233904 h 319313"/>
              <a:gd name="connsiteX65" fmla="*/ 62524 w 319218"/>
              <a:gd name="connsiteY65" fmla="*/ 255944 h 319313"/>
              <a:gd name="connsiteX66" fmla="*/ 100504 w 319218"/>
              <a:gd name="connsiteY66" fmla="*/ 254981 h 319313"/>
              <a:gd name="connsiteX67" fmla="*/ 102769 w 319218"/>
              <a:gd name="connsiteY67" fmla="*/ 257247 h 319313"/>
              <a:gd name="connsiteX68" fmla="*/ 102947 w 319218"/>
              <a:gd name="connsiteY68" fmla="*/ 257595 h 319313"/>
              <a:gd name="connsiteX69" fmla="*/ 102769 w 319218"/>
              <a:gd name="connsiteY69" fmla="*/ 257595 h 319313"/>
              <a:gd name="connsiteX70" fmla="*/ 195106 w 319218"/>
              <a:gd name="connsiteY70" fmla="*/ 310819 h 319313"/>
              <a:gd name="connsiteX71" fmla="*/ 302072 w 319218"/>
              <a:gd name="connsiteY71" fmla="*/ 310819 h 319313"/>
              <a:gd name="connsiteX72" fmla="*/ 310867 w 319218"/>
              <a:gd name="connsiteY72" fmla="*/ 302113 h 319313"/>
              <a:gd name="connsiteX73" fmla="*/ 310867 w 319218"/>
              <a:gd name="connsiteY73" fmla="*/ 301935 h 319313"/>
              <a:gd name="connsiteX74" fmla="*/ 310867 w 319218"/>
              <a:gd name="connsiteY74" fmla="*/ 301846 h 319313"/>
              <a:gd name="connsiteX75" fmla="*/ 310777 w 319218"/>
              <a:gd name="connsiteY75" fmla="*/ 195138 h 319313"/>
              <a:gd name="connsiteX76" fmla="*/ 257473 w 319218"/>
              <a:gd name="connsiteY76" fmla="*/ 102900 h 319313"/>
              <a:gd name="connsiteX77" fmla="*/ 256689 w 319218"/>
              <a:gd name="connsiteY77" fmla="*/ 102027 h 319313"/>
              <a:gd name="connsiteX78" fmla="*/ 254949 w 319218"/>
              <a:gd name="connsiteY78" fmla="*/ 100457 h 319313"/>
              <a:gd name="connsiteX79" fmla="*/ 255903 w 319218"/>
              <a:gd name="connsiteY79" fmla="*/ 62475 h 319313"/>
              <a:gd name="connsiteX80" fmla="*/ 233953 w 319218"/>
              <a:gd name="connsiteY80" fmla="*/ 22319 h 319313"/>
              <a:gd name="connsiteX81" fmla="*/ 233256 w 319218"/>
              <a:gd name="connsiteY81" fmla="*/ 21624 h 319313"/>
              <a:gd name="connsiteX82" fmla="*/ 189613 w 319218"/>
              <a:gd name="connsiteY82" fmla="*/ -408 h 319313"/>
              <a:gd name="connsiteX83" fmla="*/ 140223 w 319218"/>
              <a:gd name="connsiteY83" fmla="*/ 7254 h 319313"/>
              <a:gd name="connsiteX84" fmla="*/ 134827 w 319218"/>
              <a:gd name="connsiteY84" fmla="*/ 23720 h 319313"/>
              <a:gd name="connsiteX85" fmla="*/ 136914 w 319218"/>
              <a:gd name="connsiteY85" fmla="*/ 26593 h 319313"/>
              <a:gd name="connsiteX86" fmla="*/ 147546 w 319218"/>
              <a:gd name="connsiteY86" fmla="*/ 43057 h 319313"/>
              <a:gd name="connsiteX87" fmla="*/ 148590 w 319218"/>
              <a:gd name="connsiteY87" fmla="*/ 45751 h 319313"/>
              <a:gd name="connsiteX88" fmla="*/ 138485 w 319218"/>
              <a:gd name="connsiteY88" fmla="*/ 44190 h 319313"/>
              <a:gd name="connsiteX89" fmla="*/ 109219 w 319218"/>
              <a:gd name="connsiteY89" fmla="*/ 42532 h 319313"/>
              <a:gd name="connsiteX90" fmla="*/ 100683 w 319218"/>
              <a:gd name="connsiteY90" fmla="*/ 45930 h 319313"/>
              <a:gd name="connsiteX91" fmla="*/ 100683 w 319218"/>
              <a:gd name="connsiteY91" fmla="*/ 45930 h 319313"/>
              <a:gd name="connsiteX92" fmla="*/ 45888 w 319218"/>
              <a:gd name="connsiteY92" fmla="*/ 100634 h 319313"/>
              <a:gd name="connsiteX93" fmla="*/ 42490 w 319218"/>
              <a:gd name="connsiteY93" fmla="*/ 110303 h 319313"/>
              <a:gd name="connsiteX94" fmla="*/ 211305 w 319218"/>
              <a:gd name="connsiteY94" fmla="*/ 242272 h 319313"/>
              <a:gd name="connsiteX95" fmla="*/ 211305 w 319218"/>
              <a:gd name="connsiteY95" fmla="*/ 242272 h 319313"/>
              <a:gd name="connsiteX96" fmla="*/ 180300 w 319218"/>
              <a:gd name="connsiteY96" fmla="*/ 211257 h 319313"/>
              <a:gd name="connsiteX97" fmla="*/ 211305 w 319218"/>
              <a:gd name="connsiteY97" fmla="*/ 180422 h 319313"/>
              <a:gd name="connsiteX98" fmla="*/ 242319 w 319218"/>
              <a:gd name="connsiteY98" fmla="*/ 211257 h 319313"/>
              <a:gd name="connsiteX99" fmla="*/ 211305 w 319218"/>
              <a:gd name="connsiteY99" fmla="*/ 242272 h 319313"/>
              <a:gd name="connsiteX100" fmla="*/ 257036 w 319218"/>
              <a:gd name="connsiteY100" fmla="*/ 211257 h 319313"/>
              <a:gd name="connsiteX101" fmla="*/ 257036 w 319218"/>
              <a:gd name="connsiteY101" fmla="*/ 211257 h 319313"/>
              <a:gd name="connsiteX102" fmla="*/ 211305 w 319218"/>
              <a:gd name="connsiteY102" fmla="*/ 165615 h 319313"/>
              <a:gd name="connsiteX103" fmla="*/ 165483 w 319218"/>
              <a:gd name="connsiteY103" fmla="*/ 211257 h 319313"/>
              <a:gd name="connsiteX104" fmla="*/ 211305 w 319218"/>
              <a:gd name="connsiteY104" fmla="*/ 256900 h 319313"/>
              <a:gd name="connsiteX105" fmla="*/ 257036 w 319218"/>
              <a:gd name="connsiteY105" fmla="*/ 211257 h 319313"/>
              <a:gd name="connsiteX106" fmla="*/ 28031 w 319218"/>
              <a:gd name="connsiteY106" fmla="*/ 83562 h 319313"/>
              <a:gd name="connsiteX107" fmla="*/ 38316 w 319218"/>
              <a:gd name="connsiteY107" fmla="*/ 83562 h 319313"/>
              <a:gd name="connsiteX108" fmla="*/ 38316 w 319218"/>
              <a:gd name="connsiteY108" fmla="*/ 73108 h 319313"/>
              <a:gd name="connsiteX109" fmla="*/ 20111 w 319218"/>
              <a:gd name="connsiteY109" fmla="*/ 54983 h 319313"/>
              <a:gd name="connsiteX110" fmla="*/ 9657 w 319218"/>
              <a:gd name="connsiteY110" fmla="*/ 54983 h 319313"/>
              <a:gd name="connsiteX111" fmla="*/ 9657 w 319218"/>
              <a:gd name="connsiteY111" fmla="*/ 65437 h 319313"/>
              <a:gd name="connsiteX112" fmla="*/ 28031 w 319218"/>
              <a:gd name="connsiteY112" fmla="*/ 83562 h 319313"/>
              <a:gd name="connsiteX113" fmla="*/ 28031 w 319218"/>
              <a:gd name="connsiteY113" fmla="*/ 83562 h 31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319218" h="319313">
                <a:moveTo>
                  <a:pt x="50678" y="61085"/>
                </a:moveTo>
                <a:lnTo>
                  <a:pt x="50678" y="61085"/>
                </a:lnTo>
                <a:cubicBezTo>
                  <a:pt x="53471" y="63877"/>
                  <a:pt x="58082" y="63877"/>
                  <a:pt x="60962" y="61085"/>
                </a:cubicBezTo>
                <a:cubicBezTo>
                  <a:pt x="63925" y="58123"/>
                  <a:pt x="63925" y="53503"/>
                  <a:pt x="60962" y="50631"/>
                </a:cubicBezTo>
                <a:lnTo>
                  <a:pt x="19495" y="9082"/>
                </a:lnTo>
                <a:cubicBezTo>
                  <a:pt x="16623" y="6211"/>
                  <a:pt x="12003" y="6211"/>
                  <a:pt x="9219" y="9082"/>
                </a:cubicBezTo>
                <a:cubicBezTo>
                  <a:pt x="6169" y="12044"/>
                  <a:pt x="6169" y="16665"/>
                  <a:pt x="9219" y="19537"/>
                </a:cubicBezTo>
                <a:lnTo>
                  <a:pt x="50678" y="61085"/>
                </a:lnTo>
                <a:close/>
                <a:moveTo>
                  <a:pt x="73325" y="38348"/>
                </a:moveTo>
                <a:lnTo>
                  <a:pt x="73325" y="38348"/>
                </a:lnTo>
                <a:cubicBezTo>
                  <a:pt x="76118" y="41221"/>
                  <a:pt x="80729" y="41221"/>
                  <a:pt x="83611" y="38348"/>
                </a:cubicBezTo>
                <a:cubicBezTo>
                  <a:pt x="86572" y="35475"/>
                  <a:pt x="86572" y="30856"/>
                  <a:pt x="83611" y="27983"/>
                </a:cubicBezTo>
                <a:lnTo>
                  <a:pt x="65316" y="9689"/>
                </a:lnTo>
                <a:cubicBezTo>
                  <a:pt x="62444" y="6906"/>
                  <a:pt x="57823" y="6906"/>
                  <a:pt x="55040" y="9689"/>
                </a:cubicBezTo>
                <a:cubicBezTo>
                  <a:pt x="52079" y="12481"/>
                  <a:pt x="52079" y="17360"/>
                  <a:pt x="55040" y="20053"/>
                </a:cubicBezTo>
                <a:lnTo>
                  <a:pt x="73325" y="38348"/>
                </a:lnTo>
                <a:close/>
                <a:moveTo>
                  <a:pt x="68446" y="135386"/>
                </a:moveTo>
                <a:lnTo>
                  <a:pt x="68446" y="135386"/>
                </a:lnTo>
                <a:cubicBezTo>
                  <a:pt x="67581" y="128420"/>
                  <a:pt x="67055" y="121364"/>
                  <a:pt x="66886" y="114477"/>
                </a:cubicBezTo>
                <a:lnTo>
                  <a:pt x="114445" y="66837"/>
                </a:lnTo>
                <a:cubicBezTo>
                  <a:pt x="121412" y="67007"/>
                  <a:pt x="128378" y="67614"/>
                  <a:pt x="135345" y="68488"/>
                </a:cubicBezTo>
                <a:cubicBezTo>
                  <a:pt x="143800" y="69620"/>
                  <a:pt x="152336" y="71191"/>
                  <a:pt x="160606" y="73626"/>
                </a:cubicBezTo>
                <a:cubicBezTo>
                  <a:pt x="161826" y="73973"/>
                  <a:pt x="163218" y="74152"/>
                  <a:pt x="164529" y="74062"/>
                </a:cubicBezTo>
                <a:cubicBezTo>
                  <a:pt x="171238" y="73893"/>
                  <a:pt x="176634" y="68140"/>
                  <a:pt x="176286" y="61344"/>
                </a:cubicBezTo>
                <a:cubicBezTo>
                  <a:pt x="175938" y="51852"/>
                  <a:pt x="173852" y="42532"/>
                  <a:pt x="170195" y="33557"/>
                </a:cubicBezTo>
                <a:cubicBezTo>
                  <a:pt x="168793" y="30508"/>
                  <a:pt x="167233" y="27288"/>
                  <a:pt x="165483" y="24237"/>
                </a:cubicBezTo>
                <a:cubicBezTo>
                  <a:pt x="172112" y="22756"/>
                  <a:pt x="178989" y="22587"/>
                  <a:pt x="185786" y="23890"/>
                </a:cubicBezTo>
                <a:cubicBezTo>
                  <a:pt x="196846" y="25718"/>
                  <a:pt x="207469" y="30686"/>
                  <a:pt x="216184" y="39133"/>
                </a:cubicBezTo>
                <a:lnTo>
                  <a:pt x="216622" y="39659"/>
                </a:lnTo>
                <a:cubicBezTo>
                  <a:pt x="224719" y="47580"/>
                  <a:pt x="229690" y="57517"/>
                  <a:pt x="231864" y="67702"/>
                </a:cubicBezTo>
                <a:cubicBezTo>
                  <a:pt x="234300" y="78335"/>
                  <a:pt x="233345" y="89484"/>
                  <a:pt x="229421" y="99761"/>
                </a:cubicBezTo>
                <a:cubicBezTo>
                  <a:pt x="227682" y="104114"/>
                  <a:pt x="228903" y="109600"/>
                  <a:pt x="232730" y="112998"/>
                </a:cubicBezTo>
                <a:lnTo>
                  <a:pt x="236566" y="116663"/>
                </a:lnTo>
                <a:lnTo>
                  <a:pt x="239616" y="119795"/>
                </a:lnTo>
                <a:lnTo>
                  <a:pt x="240053" y="120231"/>
                </a:lnTo>
                <a:cubicBezTo>
                  <a:pt x="263566" y="143575"/>
                  <a:pt x="279246" y="171885"/>
                  <a:pt x="287086" y="201410"/>
                </a:cubicBezTo>
                <a:cubicBezTo>
                  <a:pt x="294757" y="229899"/>
                  <a:pt x="295454" y="260119"/>
                  <a:pt x="288826" y="288956"/>
                </a:cubicBezTo>
                <a:cubicBezTo>
                  <a:pt x="260087" y="295405"/>
                  <a:pt x="230116" y="294700"/>
                  <a:pt x="201547" y="287128"/>
                </a:cubicBezTo>
                <a:cubicBezTo>
                  <a:pt x="171754" y="279111"/>
                  <a:pt x="143533" y="263349"/>
                  <a:pt x="120190" y="240005"/>
                </a:cubicBezTo>
                <a:lnTo>
                  <a:pt x="116791" y="236696"/>
                </a:lnTo>
                <a:lnTo>
                  <a:pt x="116712" y="236696"/>
                </a:lnTo>
                <a:lnTo>
                  <a:pt x="113402" y="233030"/>
                </a:lnTo>
                <a:cubicBezTo>
                  <a:pt x="110084" y="229115"/>
                  <a:pt x="104687" y="227455"/>
                  <a:pt x="99719" y="229462"/>
                </a:cubicBezTo>
                <a:cubicBezTo>
                  <a:pt x="89443" y="233378"/>
                  <a:pt x="78205" y="234083"/>
                  <a:pt x="67751" y="231817"/>
                </a:cubicBezTo>
                <a:cubicBezTo>
                  <a:pt x="57475" y="229721"/>
                  <a:pt x="47628" y="224583"/>
                  <a:pt x="39618" y="216573"/>
                </a:cubicBezTo>
                <a:lnTo>
                  <a:pt x="39618" y="216653"/>
                </a:lnTo>
                <a:cubicBezTo>
                  <a:pt x="30824" y="207859"/>
                  <a:pt x="25597" y="197146"/>
                  <a:pt x="23848" y="185648"/>
                </a:cubicBezTo>
                <a:cubicBezTo>
                  <a:pt x="22715" y="179110"/>
                  <a:pt x="22804" y="172144"/>
                  <a:pt x="24205" y="165436"/>
                </a:cubicBezTo>
                <a:cubicBezTo>
                  <a:pt x="27336" y="167185"/>
                  <a:pt x="30475" y="168834"/>
                  <a:pt x="33606" y="170146"/>
                </a:cubicBezTo>
                <a:cubicBezTo>
                  <a:pt x="42490" y="173803"/>
                  <a:pt x="51722" y="175721"/>
                  <a:pt x="61132" y="176328"/>
                </a:cubicBezTo>
                <a:cubicBezTo>
                  <a:pt x="62444" y="176328"/>
                  <a:pt x="63925" y="176237"/>
                  <a:pt x="65137" y="175721"/>
                </a:cubicBezTo>
                <a:cubicBezTo>
                  <a:pt x="71765" y="174150"/>
                  <a:pt x="75422" y="167185"/>
                  <a:pt x="73673" y="160736"/>
                </a:cubicBezTo>
                <a:cubicBezTo>
                  <a:pt x="71408" y="152370"/>
                  <a:pt x="69669" y="143833"/>
                  <a:pt x="68446" y="135386"/>
                </a:cubicBezTo>
                <a:close/>
                <a:moveTo>
                  <a:pt x="42490" y="110303"/>
                </a:moveTo>
                <a:lnTo>
                  <a:pt x="42490" y="110303"/>
                </a:lnTo>
                <a:cubicBezTo>
                  <a:pt x="42490" y="119795"/>
                  <a:pt x="43017" y="129115"/>
                  <a:pt x="44239" y="138605"/>
                </a:cubicBezTo>
                <a:cubicBezTo>
                  <a:pt x="44756" y="141925"/>
                  <a:pt x="45104" y="145233"/>
                  <a:pt x="45719" y="148543"/>
                </a:cubicBezTo>
                <a:lnTo>
                  <a:pt x="43105" y="147499"/>
                </a:lnTo>
                <a:cubicBezTo>
                  <a:pt x="37093" y="145054"/>
                  <a:pt x="31519" y="141488"/>
                  <a:pt x="26551" y="136867"/>
                </a:cubicBezTo>
                <a:cubicBezTo>
                  <a:pt x="21591" y="132335"/>
                  <a:pt x="13831" y="132602"/>
                  <a:pt x="9219" y="137473"/>
                </a:cubicBezTo>
                <a:cubicBezTo>
                  <a:pt x="8346" y="138605"/>
                  <a:pt x="7560" y="139569"/>
                  <a:pt x="7123" y="140702"/>
                </a:cubicBezTo>
                <a:cubicBezTo>
                  <a:pt x="-538" y="155946"/>
                  <a:pt x="-2974" y="173107"/>
                  <a:pt x="-360" y="189564"/>
                </a:cubicBezTo>
                <a:cubicBezTo>
                  <a:pt x="2253" y="205941"/>
                  <a:pt x="9737" y="221363"/>
                  <a:pt x="22287" y="233904"/>
                </a:cubicBezTo>
                <a:lnTo>
                  <a:pt x="22287" y="233904"/>
                </a:lnTo>
                <a:lnTo>
                  <a:pt x="22287" y="233904"/>
                </a:lnTo>
                <a:cubicBezTo>
                  <a:pt x="33606" y="245490"/>
                  <a:pt x="47806" y="252716"/>
                  <a:pt x="62524" y="255944"/>
                </a:cubicBezTo>
                <a:cubicBezTo>
                  <a:pt x="75074" y="258558"/>
                  <a:pt x="87963" y="258211"/>
                  <a:pt x="100504" y="254981"/>
                </a:cubicBezTo>
                <a:lnTo>
                  <a:pt x="102769" y="257247"/>
                </a:lnTo>
                <a:lnTo>
                  <a:pt x="102947" y="257595"/>
                </a:lnTo>
                <a:lnTo>
                  <a:pt x="102769" y="257595"/>
                </a:lnTo>
                <a:cubicBezTo>
                  <a:pt x="129253" y="283908"/>
                  <a:pt x="161309" y="301757"/>
                  <a:pt x="195106" y="310819"/>
                </a:cubicBezTo>
                <a:cubicBezTo>
                  <a:pt x="230116" y="320319"/>
                  <a:pt x="267053" y="320319"/>
                  <a:pt x="302072" y="310819"/>
                </a:cubicBezTo>
                <a:cubicBezTo>
                  <a:pt x="306514" y="309686"/>
                  <a:pt x="309734" y="306289"/>
                  <a:pt x="310867" y="302113"/>
                </a:cubicBezTo>
                <a:lnTo>
                  <a:pt x="310867" y="301935"/>
                </a:lnTo>
                <a:lnTo>
                  <a:pt x="310867" y="301846"/>
                </a:lnTo>
                <a:cubicBezTo>
                  <a:pt x="320188" y="266917"/>
                  <a:pt x="320188" y="230069"/>
                  <a:pt x="310777" y="195138"/>
                </a:cubicBezTo>
                <a:cubicBezTo>
                  <a:pt x="301724" y="161431"/>
                  <a:pt x="283867" y="129204"/>
                  <a:pt x="257473" y="102900"/>
                </a:cubicBezTo>
                <a:lnTo>
                  <a:pt x="256689" y="102027"/>
                </a:lnTo>
                <a:lnTo>
                  <a:pt x="254949" y="100457"/>
                </a:lnTo>
                <a:cubicBezTo>
                  <a:pt x="258348" y="88084"/>
                  <a:pt x="258606" y="75026"/>
                  <a:pt x="255903" y="62475"/>
                </a:cubicBezTo>
                <a:cubicBezTo>
                  <a:pt x="252773" y="47848"/>
                  <a:pt x="245450" y="33737"/>
                  <a:pt x="233953" y="22319"/>
                </a:cubicBezTo>
                <a:lnTo>
                  <a:pt x="233256" y="21624"/>
                </a:lnTo>
                <a:cubicBezTo>
                  <a:pt x="220885" y="9609"/>
                  <a:pt x="205560" y="2197"/>
                  <a:pt x="189613" y="-408"/>
                </a:cubicBezTo>
                <a:cubicBezTo>
                  <a:pt x="172977" y="-2942"/>
                  <a:pt x="155735" y="-497"/>
                  <a:pt x="140223" y="7254"/>
                </a:cubicBezTo>
                <a:cubicBezTo>
                  <a:pt x="134300" y="10215"/>
                  <a:pt x="131865" y="17708"/>
                  <a:pt x="134827" y="23720"/>
                </a:cubicBezTo>
                <a:cubicBezTo>
                  <a:pt x="135345" y="24675"/>
                  <a:pt x="136049" y="25718"/>
                  <a:pt x="136914" y="26593"/>
                </a:cubicBezTo>
                <a:cubicBezTo>
                  <a:pt x="141446" y="31472"/>
                  <a:pt x="145103" y="37126"/>
                  <a:pt x="147546" y="43057"/>
                </a:cubicBezTo>
                <a:lnTo>
                  <a:pt x="148590" y="45751"/>
                </a:lnTo>
                <a:cubicBezTo>
                  <a:pt x="145281" y="45145"/>
                  <a:pt x="141794" y="44619"/>
                  <a:pt x="138485" y="44190"/>
                </a:cubicBezTo>
                <a:cubicBezTo>
                  <a:pt x="128726" y="42880"/>
                  <a:pt x="118977" y="42442"/>
                  <a:pt x="109219" y="42532"/>
                </a:cubicBezTo>
                <a:cubicBezTo>
                  <a:pt x="105909" y="42532"/>
                  <a:pt x="102947" y="43834"/>
                  <a:pt x="100683" y="45930"/>
                </a:cubicBezTo>
                <a:lnTo>
                  <a:pt x="100683" y="45930"/>
                </a:lnTo>
                <a:lnTo>
                  <a:pt x="45888" y="100634"/>
                </a:lnTo>
                <a:cubicBezTo>
                  <a:pt x="43364" y="103329"/>
                  <a:pt x="42142" y="106727"/>
                  <a:pt x="42490" y="110303"/>
                </a:cubicBezTo>
                <a:close/>
                <a:moveTo>
                  <a:pt x="211305" y="242272"/>
                </a:moveTo>
                <a:lnTo>
                  <a:pt x="211305" y="242272"/>
                </a:lnTo>
                <a:cubicBezTo>
                  <a:pt x="194143" y="242272"/>
                  <a:pt x="180300" y="228507"/>
                  <a:pt x="180300" y="211257"/>
                </a:cubicBezTo>
                <a:cubicBezTo>
                  <a:pt x="180300" y="194184"/>
                  <a:pt x="194143" y="180422"/>
                  <a:pt x="211305" y="180422"/>
                </a:cubicBezTo>
                <a:cubicBezTo>
                  <a:pt x="228377" y="180422"/>
                  <a:pt x="242319" y="194184"/>
                  <a:pt x="242319" y="211257"/>
                </a:cubicBezTo>
                <a:cubicBezTo>
                  <a:pt x="242319" y="228507"/>
                  <a:pt x="228377" y="242272"/>
                  <a:pt x="211305" y="242272"/>
                </a:cubicBezTo>
                <a:close/>
                <a:moveTo>
                  <a:pt x="257036" y="211257"/>
                </a:moveTo>
                <a:lnTo>
                  <a:pt x="257036" y="211257"/>
                </a:lnTo>
                <a:cubicBezTo>
                  <a:pt x="257036" y="185996"/>
                  <a:pt x="236566" y="165615"/>
                  <a:pt x="211305" y="165615"/>
                </a:cubicBezTo>
                <a:cubicBezTo>
                  <a:pt x="186045" y="165615"/>
                  <a:pt x="165483" y="185996"/>
                  <a:pt x="165483" y="211257"/>
                </a:cubicBezTo>
                <a:cubicBezTo>
                  <a:pt x="165483" y="236340"/>
                  <a:pt x="186045" y="256900"/>
                  <a:pt x="211305" y="256900"/>
                </a:cubicBezTo>
                <a:cubicBezTo>
                  <a:pt x="236566" y="256900"/>
                  <a:pt x="257036" y="236518"/>
                  <a:pt x="257036" y="211257"/>
                </a:cubicBezTo>
                <a:close/>
                <a:moveTo>
                  <a:pt x="28031" y="83562"/>
                </a:moveTo>
                <a:cubicBezTo>
                  <a:pt x="30824" y="86524"/>
                  <a:pt x="35524" y="86524"/>
                  <a:pt x="38316" y="83562"/>
                </a:cubicBezTo>
                <a:cubicBezTo>
                  <a:pt x="41188" y="80859"/>
                  <a:pt x="41188" y="76150"/>
                  <a:pt x="38316" y="73108"/>
                </a:cubicBezTo>
                <a:lnTo>
                  <a:pt x="20111" y="54983"/>
                </a:lnTo>
                <a:cubicBezTo>
                  <a:pt x="17229" y="52021"/>
                  <a:pt x="12439" y="52021"/>
                  <a:pt x="9657" y="54983"/>
                </a:cubicBezTo>
                <a:cubicBezTo>
                  <a:pt x="6776" y="57865"/>
                  <a:pt x="6776" y="62475"/>
                  <a:pt x="9657" y="65437"/>
                </a:cubicBezTo>
                <a:lnTo>
                  <a:pt x="28031" y="83562"/>
                </a:lnTo>
                <a:lnTo>
                  <a:pt x="28031" y="83562"/>
                </a:lnTo>
              </a:path>
            </a:pathLst>
          </a:custGeom>
          <a:solidFill>
            <a:schemeClr val="bg1"/>
          </a:solidFill>
          <a:ln w="11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2" name="图形 44"/>
          <p:cNvSpPr/>
          <p:nvPr/>
        </p:nvSpPr>
        <p:spPr>
          <a:xfrm flipV="1">
            <a:off x="4709050" y="4044221"/>
            <a:ext cx="282333" cy="282492"/>
          </a:xfrm>
          <a:custGeom>
            <a:avLst/>
            <a:gdLst>
              <a:gd name="connsiteX0" fmla="*/ 151307 w 319134"/>
              <a:gd name="connsiteY0" fmla="*/ 105129 h 319314"/>
              <a:gd name="connsiteX1" fmla="*/ 151307 w 319134"/>
              <a:gd name="connsiteY1" fmla="*/ 105129 h 319314"/>
              <a:gd name="connsiteX2" fmla="*/ 153056 w 319134"/>
              <a:gd name="connsiteY2" fmla="*/ 114623 h 319314"/>
              <a:gd name="connsiteX3" fmla="*/ 158365 w 319134"/>
              <a:gd name="connsiteY3" fmla="*/ 122737 h 319314"/>
              <a:gd name="connsiteX4" fmla="*/ 175883 w 319134"/>
              <a:gd name="connsiteY4" fmla="*/ 129877 h 319314"/>
              <a:gd name="connsiteX5" fmla="*/ 212141 w 319134"/>
              <a:gd name="connsiteY5" fmla="*/ 129877 h 319314"/>
              <a:gd name="connsiteX6" fmla="*/ 221547 w 319134"/>
              <a:gd name="connsiteY6" fmla="*/ 127965 h 319314"/>
              <a:gd name="connsiteX7" fmla="*/ 229569 w 319134"/>
              <a:gd name="connsiteY7" fmla="*/ 122737 h 319314"/>
              <a:gd name="connsiteX8" fmla="*/ 234968 w 319134"/>
              <a:gd name="connsiteY8" fmla="*/ 114623 h 319314"/>
              <a:gd name="connsiteX9" fmla="*/ 236886 w 319134"/>
              <a:gd name="connsiteY9" fmla="*/ 105129 h 319314"/>
              <a:gd name="connsiteX10" fmla="*/ 236886 w 319134"/>
              <a:gd name="connsiteY10" fmla="*/ 101818 h 319314"/>
              <a:gd name="connsiteX11" fmla="*/ 151307 w 319134"/>
              <a:gd name="connsiteY11" fmla="*/ 101818 h 319314"/>
              <a:gd name="connsiteX12" fmla="*/ 151307 w 319134"/>
              <a:gd name="connsiteY12" fmla="*/ 105129 h 319314"/>
              <a:gd name="connsiteX13" fmla="*/ 171876 w 319134"/>
              <a:gd name="connsiteY13" fmla="*/ 198115 h 319314"/>
              <a:gd name="connsiteX14" fmla="*/ 171876 w 319134"/>
              <a:gd name="connsiteY14" fmla="*/ 198115 h 319314"/>
              <a:gd name="connsiteX15" fmla="*/ 194007 w 319134"/>
              <a:gd name="connsiteY15" fmla="*/ 207352 h 319314"/>
              <a:gd name="connsiteX16" fmla="*/ 216148 w 319134"/>
              <a:gd name="connsiteY16" fmla="*/ 198115 h 319314"/>
              <a:gd name="connsiteX17" fmla="*/ 225295 w 319134"/>
              <a:gd name="connsiteY17" fmla="*/ 175975 h 319314"/>
              <a:gd name="connsiteX18" fmla="*/ 216148 w 319134"/>
              <a:gd name="connsiteY18" fmla="*/ 153934 h 319314"/>
              <a:gd name="connsiteX19" fmla="*/ 194365 w 319134"/>
              <a:gd name="connsiteY19" fmla="*/ 144607 h 319314"/>
              <a:gd name="connsiteX20" fmla="*/ 193660 w 319134"/>
              <a:gd name="connsiteY20" fmla="*/ 144607 h 319314"/>
              <a:gd name="connsiteX21" fmla="*/ 171876 w 319134"/>
              <a:gd name="connsiteY21" fmla="*/ 153934 h 319314"/>
              <a:gd name="connsiteX22" fmla="*/ 162640 w 319134"/>
              <a:gd name="connsiteY22" fmla="*/ 175975 h 319314"/>
              <a:gd name="connsiteX23" fmla="*/ 171876 w 319134"/>
              <a:gd name="connsiteY23" fmla="*/ 198115 h 319314"/>
              <a:gd name="connsiteX24" fmla="*/ 143811 w 319134"/>
              <a:gd name="connsiteY24" fmla="*/ 87174 h 319314"/>
              <a:gd name="connsiteX25" fmla="*/ 143811 w 319134"/>
              <a:gd name="connsiteY25" fmla="*/ 87174 h 319314"/>
              <a:gd name="connsiteX26" fmla="*/ 244123 w 319134"/>
              <a:gd name="connsiteY26" fmla="*/ 87174 h 319314"/>
              <a:gd name="connsiteX27" fmla="*/ 251530 w 319134"/>
              <a:gd name="connsiteY27" fmla="*/ 94411 h 319314"/>
              <a:gd name="connsiteX28" fmla="*/ 251530 w 319134"/>
              <a:gd name="connsiteY28" fmla="*/ 105129 h 319314"/>
              <a:gd name="connsiteX29" fmla="*/ 248567 w 319134"/>
              <a:gd name="connsiteY29" fmla="*/ 120291 h 319314"/>
              <a:gd name="connsiteX30" fmla="*/ 239939 w 319134"/>
              <a:gd name="connsiteY30" fmla="*/ 133015 h 319314"/>
              <a:gd name="connsiteX31" fmla="*/ 227125 w 319134"/>
              <a:gd name="connsiteY31" fmla="*/ 141644 h 319314"/>
              <a:gd name="connsiteX32" fmla="*/ 225384 w 319134"/>
              <a:gd name="connsiteY32" fmla="*/ 142251 h 319314"/>
              <a:gd name="connsiteX33" fmla="*/ 226607 w 319134"/>
              <a:gd name="connsiteY33" fmla="*/ 143474 h 319314"/>
              <a:gd name="connsiteX34" fmla="*/ 240108 w 319134"/>
              <a:gd name="connsiteY34" fmla="*/ 175975 h 319314"/>
              <a:gd name="connsiteX35" fmla="*/ 226607 w 319134"/>
              <a:gd name="connsiteY35" fmla="*/ 208574 h 319314"/>
              <a:gd name="connsiteX36" fmla="*/ 194007 w 319134"/>
              <a:gd name="connsiteY36" fmla="*/ 222085 h 319314"/>
              <a:gd name="connsiteX37" fmla="*/ 161417 w 319134"/>
              <a:gd name="connsiteY37" fmla="*/ 208574 h 319314"/>
              <a:gd name="connsiteX38" fmla="*/ 147906 w 319134"/>
              <a:gd name="connsiteY38" fmla="*/ 175975 h 319314"/>
              <a:gd name="connsiteX39" fmla="*/ 161417 w 319134"/>
              <a:gd name="connsiteY39" fmla="*/ 143474 h 319314"/>
              <a:gd name="connsiteX40" fmla="*/ 162551 w 319134"/>
              <a:gd name="connsiteY40" fmla="*/ 142341 h 319314"/>
              <a:gd name="connsiteX41" fmla="*/ 147997 w 319134"/>
              <a:gd name="connsiteY41" fmla="*/ 133015 h 319314"/>
              <a:gd name="connsiteX42" fmla="*/ 139456 w 319134"/>
              <a:gd name="connsiteY42" fmla="*/ 120291 h 319314"/>
              <a:gd name="connsiteX43" fmla="*/ 136493 w 319134"/>
              <a:gd name="connsiteY43" fmla="*/ 105129 h 319314"/>
              <a:gd name="connsiteX44" fmla="*/ 136493 w 319134"/>
              <a:gd name="connsiteY44" fmla="*/ 94411 h 319314"/>
              <a:gd name="connsiteX45" fmla="*/ 143811 w 319134"/>
              <a:gd name="connsiteY45" fmla="*/ 87174 h 319314"/>
              <a:gd name="connsiteX46" fmla="*/ 293188 w 319134"/>
              <a:gd name="connsiteY46" fmla="*/ 23297 h 319314"/>
              <a:gd name="connsiteX47" fmla="*/ 293188 w 319134"/>
              <a:gd name="connsiteY47" fmla="*/ 23297 h 319314"/>
              <a:gd name="connsiteX48" fmla="*/ 94836 w 319134"/>
              <a:gd name="connsiteY48" fmla="*/ 23297 h 319314"/>
              <a:gd name="connsiteX49" fmla="*/ 94836 w 319134"/>
              <a:gd name="connsiteY49" fmla="*/ 293369 h 319314"/>
              <a:gd name="connsiteX50" fmla="*/ 293188 w 319134"/>
              <a:gd name="connsiteY50" fmla="*/ 293369 h 319314"/>
              <a:gd name="connsiteX51" fmla="*/ 293188 w 319134"/>
              <a:gd name="connsiteY51" fmla="*/ 23297 h 319314"/>
              <a:gd name="connsiteX52" fmla="*/ 80023 w 319134"/>
              <a:gd name="connsiteY52" fmla="*/ 23297 h 319314"/>
              <a:gd name="connsiteX53" fmla="*/ 80023 w 319134"/>
              <a:gd name="connsiteY53" fmla="*/ 23297 h 319314"/>
              <a:gd name="connsiteX54" fmla="*/ 23205 w 319134"/>
              <a:gd name="connsiteY54" fmla="*/ 23297 h 319314"/>
              <a:gd name="connsiteX55" fmla="*/ 23205 w 319134"/>
              <a:gd name="connsiteY55" fmla="*/ 47436 h 319314"/>
              <a:gd name="connsiteX56" fmla="*/ 41418 w 319134"/>
              <a:gd name="connsiteY56" fmla="*/ 47436 h 319314"/>
              <a:gd name="connsiteX57" fmla="*/ 53617 w 319134"/>
              <a:gd name="connsiteY57" fmla="*/ 59813 h 319314"/>
              <a:gd name="connsiteX58" fmla="*/ 41418 w 319134"/>
              <a:gd name="connsiteY58" fmla="*/ 72012 h 319314"/>
              <a:gd name="connsiteX59" fmla="*/ 23205 w 319134"/>
              <a:gd name="connsiteY59" fmla="*/ 72012 h 319314"/>
              <a:gd name="connsiteX60" fmla="*/ 23205 w 319134"/>
              <a:gd name="connsiteY60" fmla="*/ 113231 h 319314"/>
              <a:gd name="connsiteX61" fmla="*/ 41418 w 319134"/>
              <a:gd name="connsiteY61" fmla="*/ 113231 h 319314"/>
              <a:gd name="connsiteX62" fmla="*/ 53617 w 319134"/>
              <a:gd name="connsiteY62" fmla="*/ 125519 h 319314"/>
              <a:gd name="connsiteX63" fmla="*/ 41418 w 319134"/>
              <a:gd name="connsiteY63" fmla="*/ 137808 h 319314"/>
              <a:gd name="connsiteX64" fmla="*/ 23205 w 319134"/>
              <a:gd name="connsiteY64" fmla="*/ 137808 h 319314"/>
              <a:gd name="connsiteX65" fmla="*/ 23205 w 319134"/>
              <a:gd name="connsiteY65" fmla="*/ 179027 h 319314"/>
              <a:gd name="connsiteX66" fmla="*/ 41418 w 319134"/>
              <a:gd name="connsiteY66" fmla="*/ 179027 h 319314"/>
              <a:gd name="connsiteX67" fmla="*/ 53617 w 319134"/>
              <a:gd name="connsiteY67" fmla="*/ 191226 h 319314"/>
              <a:gd name="connsiteX68" fmla="*/ 41418 w 319134"/>
              <a:gd name="connsiteY68" fmla="*/ 203434 h 319314"/>
              <a:gd name="connsiteX69" fmla="*/ 23205 w 319134"/>
              <a:gd name="connsiteY69" fmla="*/ 203434 h 319314"/>
              <a:gd name="connsiteX70" fmla="*/ 23205 w 319134"/>
              <a:gd name="connsiteY70" fmla="*/ 244743 h 319314"/>
              <a:gd name="connsiteX71" fmla="*/ 41418 w 319134"/>
              <a:gd name="connsiteY71" fmla="*/ 244743 h 319314"/>
              <a:gd name="connsiteX72" fmla="*/ 53617 w 319134"/>
              <a:gd name="connsiteY72" fmla="*/ 256942 h 319314"/>
              <a:gd name="connsiteX73" fmla="*/ 41418 w 319134"/>
              <a:gd name="connsiteY73" fmla="*/ 269230 h 319314"/>
              <a:gd name="connsiteX74" fmla="*/ 23205 w 319134"/>
              <a:gd name="connsiteY74" fmla="*/ 269230 h 319314"/>
              <a:gd name="connsiteX75" fmla="*/ 23205 w 319134"/>
              <a:gd name="connsiteY75" fmla="*/ 293369 h 319314"/>
              <a:gd name="connsiteX76" fmla="*/ 80023 w 319134"/>
              <a:gd name="connsiteY76" fmla="*/ 293369 h 319314"/>
              <a:gd name="connsiteX77" fmla="*/ 80023 w 319134"/>
              <a:gd name="connsiteY77" fmla="*/ 23297 h 319314"/>
              <a:gd name="connsiteX78" fmla="*/ 305556 w 319134"/>
              <a:gd name="connsiteY78" fmla="*/ 317945 h 319314"/>
              <a:gd name="connsiteX79" fmla="*/ 10827 w 319134"/>
              <a:gd name="connsiteY79" fmla="*/ 317945 h 319314"/>
              <a:gd name="connsiteX80" fmla="*/ -1371 w 319134"/>
              <a:gd name="connsiteY80" fmla="*/ 305746 h 319314"/>
              <a:gd name="connsiteX81" fmla="*/ -1371 w 319134"/>
              <a:gd name="connsiteY81" fmla="*/ 11010 h 319314"/>
              <a:gd name="connsiteX82" fmla="*/ 10827 w 319134"/>
              <a:gd name="connsiteY82" fmla="*/ -1369 h 319314"/>
              <a:gd name="connsiteX83" fmla="*/ 305556 w 319134"/>
              <a:gd name="connsiteY83" fmla="*/ -1369 h 319314"/>
              <a:gd name="connsiteX84" fmla="*/ 317763 w 319134"/>
              <a:gd name="connsiteY84" fmla="*/ 11010 h 319314"/>
              <a:gd name="connsiteX85" fmla="*/ 317763 w 319134"/>
              <a:gd name="connsiteY85" fmla="*/ 305746 h 319314"/>
              <a:gd name="connsiteX86" fmla="*/ 305556 w 319134"/>
              <a:gd name="connsiteY86" fmla="*/ 317945 h 319314"/>
              <a:gd name="connsiteX87" fmla="*/ 305556 w 319134"/>
              <a:gd name="connsiteY87" fmla="*/ 317945 h 31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319134" h="319314">
                <a:moveTo>
                  <a:pt x="151307" y="105129"/>
                </a:moveTo>
                <a:lnTo>
                  <a:pt x="151307" y="105129"/>
                </a:lnTo>
                <a:cubicBezTo>
                  <a:pt x="151307" y="108528"/>
                  <a:pt x="151833" y="111750"/>
                  <a:pt x="153056" y="114623"/>
                </a:cubicBezTo>
                <a:cubicBezTo>
                  <a:pt x="154270" y="117506"/>
                  <a:pt x="156100" y="120468"/>
                  <a:pt x="158365" y="122737"/>
                </a:cubicBezTo>
                <a:cubicBezTo>
                  <a:pt x="162900" y="127089"/>
                  <a:pt x="169083" y="129877"/>
                  <a:pt x="175883" y="129877"/>
                </a:cubicBezTo>
                <a:lnTo>
                  <a:pt x="212141" y="129877"/>
                </a:lnTo>
                <a:cubicBezTo>
                  <a:pt x="215451" y="129877"/>
                  <a:pt x="218763" y="129268"/>
                  <a:pt x="221547" y="127965"/>
                </a:cubicBezTo>
                <a:cubicBezTo>
                  <a:pt x="224510" y="126912"/>
                  <a:pt x="227302" y="124913"/>
                  <a:pt x="229569" y="122737"/>
                </a:cubicBezTo>
                <a:cubicBezTo>
                  <a:pt x="231836" y="120468"/>
                  <a:pt x="233664" y="117506"/>
                  <a:pt x="234968" y="114623"/>
                </a:cubicBezTo>
                <a:cubicBezTo>
                  <a:pt x="236102" y="111750"/>
                  <a:pt x="236886" y="108528"/>
                  <a:pt x="236886" y="105129"/>
                </a:cubicBezTo>
                <a:lnTo>
                  <a:pt x="236886" y="101818"/>
                </a:lnTo>
                <a:lnTo>
                  <a:pt x="151307" y="101818"/>
                </a:lnTo>
                <a:lnTo>
                  <a:pt x="151307" y="105129"/>
                </a:lnTo>
                <a:close/>
                <a:moveTo>
                  <a:pt x="171876" y="198115"/>
                </a:moveTo>
                <a:lnTo>
                  <a:pt x="171876" y="198115"/>
                </a:lnTo>
                <a:cubicBezTo>
                  <a:pt x="177454" y="203781"/>
                  <a:pt x="185388" y="207352"/>
                  <a:pt x="194007" y="207352"/>
                </a:cubicBezTo>
                <a:cubicBezTo>
                  <a:pt x="202637" y="207352"/>
                  <a:pt x="210481" y="203781"/>
                  <a:pt x="216148" y="198115"/>
                </a:cubicBezTo>
                <a:cubicBezTo>
                  <a:pt x="221894" y="192538"/>
                  <a:pt x="225295" y="184605"/>
                  <a:pt x="225295" y="175975"/>
                </a:cubicBezTo>
                <a:cubicBezTo>
                  <a:pt x="225295" y="167356"/>
                  <a:pt x="221894" y="159510"/>
                  <a:pt x="216148" y="153934"/>
                </a:cubicBezTo>
                <a:cubicBezTo>
                  <a:pt x="210570" y="148267"/>
                  <a:pt x="202904" y="144696"/>
                  <a:pt x="194365" y="144607"/>
                </a:cubicBezTo>
                <a:lnTo>
                  <a:pt x="193660" y="144607"/>
                </a:lnTo>
                <a:cubicBezTo>
                  <a:pt x="185119" y="144696"/>
                  <a:pt x="177365" y="148267"/>
                  <a:pt x="171876" y="153934"/>
                </a:cubicBezTo>
                <a:cubicBezTo>
                  <a:pt x="166120" y="159510"/>
                  <a:pt x="162640" y="167356"/>
                  <a:pt x="162640" y="175975"/>
                </a:cubicBezTo>
                <a:cubicBezTo>
                  <a:pt x="162640" y="184605"/>
                  <a:pt x="166120" y="192538"/>
                  <a:pt x="171876" y="198115"/>
                </a:cubicBezTo>
                <a:close/>
                <a:moveTo>
                  <a:pt x="143811" y="87174"/>
                </a:moveTo>
                <a:lnTo>
                  <a:pt x="143811" y="87174"/>
                </a:lnTo>
                <a:lnTo>
                  <a:pt x="244123" y="87174"/>
                </a:lnTo>
                <a:cubicBezTo>
                  <a:pt x="248219" y="87174"/>
                  <a:pt x="251530" y="90315"/>
                  <a:pt x="251530" y="94411"/>
                </a:cubicBezTo>
                <a:lnTo>
                  <a:pt x="251530" y="105129"/>
                </a:lnTo>
                <a:cubicBezTo>
                  <a:pt x="251530" y="110537"/>
                  <a:pt x="250487" y="115587"/>
                  <a:pt x="248567" y="120291"/>
                </a:cubicBezTo>
                <a:cubicBezTo>
                  <a:pt x="246471" y="125082"/>
                  <a:pt x="243508" y="129446"/>
                  <a:pt x="239939" y="133015"/>
                </a:cubicBezTo>
                <a:cubicBezTo>
                  <a:pt x="236279" y="136674"/>
                  <a:pt x="232005" y="139637"/>
                  <a:pt x="227125" y="141644"/>
                </a:cubicBezTo>
                <a:lnTo>
                  <a:pt x="225384" y="142251"/>
                </a:lnTo>
                <a:lnTo>
                  <a:pt x="226607" y="143474"/>
                </a:lnTo>
                <a:cubicBezTo>
                  <a:pt x="234968" y="151836"/>
                  <a:pt x="240108" y="163259"/>
                  <a:pt x="240108" y="175975"/>
                </a:cubicBezTo>
                <a:cubicBezTo>
                  <a:pt x="240108" y="188621"/>
                  <a:pt x="234968" y="200203"/>
                  <a:pt x="226607" y="208574"/>
                </a:cubicBezTo>
                <a:cubicBezTo>
                  <a:pt x="218236" y="216855"/>
                  <a:pt x="206734" y="222085"/>
                  <a:pt x="194007" y="222085"/>
                </a:cubicBezTo>
                <a:cubicBezTo>
                  <a:pt x="181291" y="222085"/>
                  <a:pt x="169788" y="216855"/>
                  <a:pt x="161417" y="208574"/>
                </a:cubicBezTo>
                <a:cubicBezTo>
                  <a:pt x="153056" y="200203"/>
                  <a:pt x="147906" y="188621"/>
                  <a:pt x="147906" y="175975"/>
                </a:cubicBezTo>
                <a:cubicBezTo>
                  <a:pt x="147906" y="163259"/>
                  <a:pt x="153056" y="151836"/>
                  <a:pt x="161417" y="143474"/>
                </a:cubicBezTo>
                <a:lnTo>
                  <a:pt x="162551" y="142341"/>
                </a:lnTo>
                <a:cubicBezTo>
                  <a:pt x="157063" y="140333"/>
                  <a:pt x="152092" y="137201"/>
                  <a:pt x="147997" y="133015"/>
                </a:cubicBezTo>
                <a:cubicBezTo>
                  <a:pt x="144515" y="129446"/>
                  <a:pt x="141465" y="125082"/>
                  <a:pt x="139456" y="120291"/>
                </a:cubicBezTo>
                <a:cubicBezTo>
                  <a:pt x="137538" y="115587"/>
                  <a:pt x="136493" y="110537"/>
                  <a:pt x="136493" y="105129"/>
                </a:cubicBezTo>
                <a:lnTo>
                  <a:pt x="136493" y="94411"/>
                </a:lnTo>
                <a:cubicBezTo>
                  <a:pt x="136493" y="90315"/>
                  <a:pt x="139804" y="87174"/>
                  <a:pt x="143811" y="87174"/>
                </a:cubicBezTo>
                <a:close/>
                <a:moveTo>
                  <a:pt x="293188" y="23297"/>
                </a:moveTo>
                <a:lnTo>
                  <a:pt x="293188" y="23297"/>
                </a:lnTo>
                <a:lnTo>
                  <a:pt x="94836" y="23297"/>
                </a:lnTo>
                <a:lnTo>
                  <a:pt x="94836" y="293369"/>
                </a:lnTo>
                <a:lnTo>
                  <a:pt x="293188" y="293369"/>
                </a:lnTo>
                <a:lnTo>
                  <a:pt x="293188" y="23297"/>
                </a:lnTo>
                <a:close/>
                <a:moveTo>
                  <a:pt x="80023" y="23297"/>
                </a:moveTo>
                <a:lnTo>
                  <a:pt x="80023" y="23297"/>
                </a:lnTo>
                <a:lnTo>
                  <a:pt x="23205" y="23297"/>
                </a:lnTo>
                <a:lnTo>
                  <a:pt x="23205" y="47436"/>
                </a:lnTo>
                <a:lnTo>
                  <a:pt x="41418" y="47436"/>
                </a:lnTo>
                <a:cubicBezTo>
                  <a:pt x="48129" y="47436"/>
                  <a:pt x="53617" y="53013"/>
                  <a:pt x="53617" y="59813"/>
                </a:cubicBezTo>
                <a:cubicBezTo>
                  <a:pt x="53617" y="66524"/>
                  <a:pt x="48129" y="72012"/>
                  <a:pt x="41418" y="72012"/>
                </a:cubicBezTo>
                <a:lnTo>
                  <a:pt x="23205" y="72012"/>
                </a:lnTo>
                <a:lnTo>
                  <a:pt x="23205" y="113231"/>
                </a:lnTo>
                <a:lnTo>
                  <a:pt x="41418" y="113231"/>
                </a:lnTo>
                <a:cubicBezTo>
                  <a:pt x="48129" y="113231"/>
                  <a:pt x="53617" y="118721"/>
                  <a:pt x="53617" y="125519"/>
                </a:cubicBezTo>
                <a:cubicBezTo>
                  <a:pt x="53617" y="132142"/>
                  <a:pt x="48129" y="137808"/>
                  <a:pt x="41418" y="137808"/>
                </a:cubicBezTo>
                <a:lnTo>
                  <a:pt x="23205" y="137808"/>
                </a:lnTo>
                <a:lnTo>
                  <a:pt x="23205" y="179027"/>
                </a:lnTo>
                <a:lnTo>
                  <a:pt x="41418" y="179027"/>
                </a:lnTo>
                <a:cubicBezTo>
                  <a:pt x="48129" y="179027"/>
                  <a:pt x="53617" y="184435"/>
                  <a:pt x="53617" y="191226"/>
                </a:cubicBezTo>
                <a:cubicBezTo>
                  <a:pt x="53617" y="198027"/>
                  <a:pt x="48129" y="203434"/>
                  <a:pt x="41418" y="203434"/>
                </a:cubicBezTo>
                <a:lnTo>
                  <a:pt x="23205" y="203434"/>
                </a:lnTo>
                <a:lnTo>
                  <a:pt x="23205" y="244743"/>
                </a:lnTo>
                <a:lnTo>
                  <a:pt x="41418" y="244743"/>
                </a:lnTo>
                <a:cubicBezTo>
                  <a:pt x="48129" y="244743"/>
                  <a:pt x="53617" y="250321"/>
                  <a:pt x="53617" y="256942"/>
                </a:cubicBezTo>
                <a:cubicBezTo>
                  <a:pt x="53617" y="263733"/>
                  <a:pt x="48129" y="269230"/>
                  <a:pt x="41418" y="269230"/>
                </a:cubicBezTo>
                <a:lnTo>
                  <a:pt x="23205" y="269230"/>
                </a:lnTo>
                <a:lnTo>
                  <a:pt x="23205" y="293369"/>
                </a:lnTo>
                <a:lnTo>
                  <a:pt x="80023" y="293369"/>
                </a:lnTo>
                <a:lnTo>
                  <a:pt x="80023" y="23297"/>
                </a:lnTo>
                <a:close/>
                <a:moveTo>
                  <a:pt x="305556" y="317945"/>
                </a:moveTo>
                <a:lnTo>
                  <a:pt x="10827" y="317945"/>
                </a:lnTo>
                <a:cubicBezTo>
                  <a:pt x="4027" y="317945"/>
                  <a:pt x="-1371" y="312369"/>
                  <a:pt x="-1371" y="305746"/>
                </a:cubicBezTo>
                <a:lnTo>
                  <a:pt x="-1371" y="11010"/>
                </a:lnTo>
                <a:cubicBezTo>
                  <a:pt x="-1371" y="4298"/>
                  <a:pt x="4027" y="-1369"/>
                  <a:pt x="10827" y="-1369"/>
                </a:cubicBezTo>
                <a:lnTo>
                  <a:pt x="305556" y="-1369"/>
                </a:lnTo>
                <a:cubicBezTo>
                  <a:pt x="312357" y="-1369"/>
                  <a:pt x="317763" y="4298"/>
                  <a:pt x="317763" y="11010"/>
                </a:cubicBezTo>
                <a:lnTo>
                  <a:pt x="317763" y="305746"/>
                </a:lnTo>
                <a:cubicBezTo>
                  <a:pt x="317763" y="312369"/>
                  <a:pt x="312357" y="317945"/>
                  <a:pt x="305556" y="317945"/>
                </a:cubicBezTo>
                <a:lnTo>
                  <a:pt x="305556" y="317945"/>
                </a:lnTo>
              </a:path>
            </a:pathLst>
          </a:custGeom>
          <a:solidFill>
            <a:schemeClr val="bg1"/>
          </a:solidFill>
          <a:ln w="11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5" name="图形 48"/>
          <p:cNvSpPr/>
          <p:nvPr/>
        </p:nvSpPr>
        <p:spPr>
          <a:xfrm flipV="1">
            <a:off x="7245427" y="3381659"/>
            <a:ext cx="282492" cy="282483"/>
          </a:xfrm>
          <a:custGeom>
            <a:avLst/>
            <a:gdLst>
              <a:gd name="connsiteX0" fmla="*/ 253744 w 319314"/>
              <a:gd name="connsiteY0" fmla="*/ 253745 h 319304"/>
              <a:gd name="connsiteX1" fmla="*/ 253744 w 319314"/>
              <a:gd name="connsiteY1" fmla="*/ 253745 h 319304"/>
              <a:gd name="connsiteX2" fmla="*/ 158372 w 319314"/>
              <a:gd name="connsiteY2" fmla="*/ 293382 h 319304"/>
              <a:gd name="connsiteX3" fmla="*/ 62732 w 319314"/>
              <a:gd name="connsiteY3" fmla="*/ 253745 h 319304"/>
              <a:gd name="connsiteX4" fmla="*/ 62732 w 319314"/>
              <a:gd name="connsiteY4" fmla="*/ 253834 h 319304"/>
              <a:gd name="connsiteX5" fmla="*/ 62732 w 319314"/>
              <a:gd name="connsiteY5" fmla="*/ 253745 h 319304"/>
              <a:gd name="connsiteX6" fmla="*/ 23194 w 319314"/>
              <a:gd name="connsiteY6" fmla="*/ 158284 h 319304"/>
              <a:gd name="connsiteX7" fmla="*/ 62732 w 319314"/>
              <a:gd name="connsiteY7" fmla="*/ 62823 h 319304"/>
              <a:gd name="connsiteX8" fmla="*/ 158372 w 319314"/>
              <a:gd name="connsiteY8" fmla="*/ 23195 h 319304"/>
              <a:gd name="connsiteX9" fmla="*/ 264983 w 319314"/>
              <a:gd name="connsiteY9" fmla="*/ 23195 h 319304"/>
              <a:gd name="connsiteX10" fmla="*/ 264983 w 319314"/>
              <a:gd name="connsiteY10" fmla="*/ 71447 h 319304"/>
              <a:gd name="connsiteX11" fmla="*/ 265161 w 319314"/>
              <a:gd name="connsiteY11" fmla="*/ 71447 h 319304"/>
              <a:gd name="connsiteX12" fmla="*/ 267417 w 319314"/>
              <a:gd name="connsiteY12" fmla="*/ 78503 h 319304"/>
              <a:gd name="connsiteX13" fmla="*/ 286754 w 319314"/>
              <a:gd name="connsiteY13" fmla="*/ 116302 h 319304"/>
              <a:gd name="connsiteX14" fmla="*/ 293381 w 319314"/>
              <a:gd name="connsiteY14" fmla="*/ 158284 h 319304"/>
              <a:gd name="connsiteX15" fmla="*/ 254360 w 319314"/>
              <a:gd name="connsiteY15" fmla="*/ 253228 h 319304"/>
              <a:gd name="connsiteX16" fmla="*/ 253744 w 319314"/>
              <a:gd name="connsiteY16" fmla="*/ 253745 h 319304"/>
              <a:gd name="connsiteX17" fmla="*/ 78760 w 319314"/>
              <a:gd name="connsiteY17" fmla="*/ 111601 h 319304"/>
              <a:gd name="connsiteX18" fmla="*/ 78760 w 319314"/>
              <a:gd name="connsiteY18" fmla="*/ 111601 h 319304"/>
              <a:gd name="connsiteX19" fmla="*/ 71357 w 319314"/>
              <a:gd name="connsiteY19" fmla="*/ 119094 h 319304"/>
              <a:gd name="connsiteX20" fmla="*/ 78760 w 319314"/>
              <a:gd name="connsiteY20" fmla="*/ 126317 h 319304"/>
              <a:gd name="connsiteX21" fmla="*/ 237806 w 319314"/>
              <a:gd name="connsiteY21" fmla="*/ 126317 h 319304"/>
              <a:gd name="connsiteX22" fmla="*/ 245119 w 319314"/>
              <a:gd name="connsiteY22" fmla="*/ 119094 h 319304"/>
              <a:gd name="connsiteX23" fmla="*/ 237806 w 319314"/>
              <a:gd name="connsiteY23" fmla="*/ 111601 h 319304"/>
              <a:gd name="connsiteX24" fmla="*/ 78760 w 319314"/>
              <a:gd name="connsiteY24" fmla="*/ 111601 h 319304"/>
              <a:gd name="connsiteX25" fmla="*/ 78760 w 319314"/>
              <a:gd name="connsiteY25" fmla="*/ 150882 h 319304"/>
              <a:gd name="connsiteX26" fmla="*/ 78760 w 319314"/>
              <a:gd name="connsiteY26" fmla="*/ 150882 h 319304"/>
              <a:gd name="connsiteX27" fmla="*/ 71357 w 319314"/>
              <a:gd name="connsiteY27" fmla="*/ 158284 h 319304"/>
              <a:gd name="connsiteX28" fmla="*/ 78760 w 319314"/>
              <a:gd name="connsiteY28" fmla="*/ 165687 h 319304"/>
              <a:gd name="connsiteX29" fmla="*/ 237806 w 319314"/>
              <a:gd name="connsiteY29" fmla="*/ 165687 h 319304"/>
              <a:gd name="connsiteX30" fmla="*/ 245119 w 319314"/>
              <a:gd name="connsiteY30" fmla="*/ 158284 h 319304"/>
              <a:gd name="connsiteX31" fmla="*/ 237806 w 319314"/>
              <a:gd name="connsiteY31" fmla="*/ 150882 h 319304"/>
              <a:gd name="connsiteX32" fmla="*/ 78760 w 319314"/>
              <a:gd name="connsiteY32" fmla="*/ 150882 h 319304"/>
              <a:gd name="connsiteX33" fmla="*/ 78760 w 319314"/>
              <a:gd name="connsiteY33" fmla="*/ 190161 h 319304"/>
              <a:gd name="connsiteX34" fmla="*/ 78760 w 319314"/>
              <a:gd name="connsiteY34" fmla="*/ 190161 h 319304"/>
              <a:gd name="connsiteX35" fmla="*/ 71357 w 319314"/>
              <a:gd name="connsiteY35" fmla="*/ 197564 h 319304"/>
              <a:gd name="connsiteX36" fmla="*/ 78760 w 319314"/>
              <a:gd name="connsiteY36" fmla="*/ 204966 h 319304"/>
              <a:gd name="connsiteX37" fmla="*/ 237806 w 319314"/>
              <a:gd name="connsiteY37" fmla="*/ 204966 h 319304"/>
              <a:gd name="connsiteX38" fmla="*/ 245119 w 319314"/>
              <a:gd name="connsiteY38" fmla="*/ 197564 h 319304"/>
              <a:gd name="connsiteX39" fmla="*/ 237806 w 319314"/>
              <a:gd name="connsiteY39" fmla="*/ 190161 h 319304"/>
              <a:gd name="connsiteX40" fmla="*/ 78760 w 319314"/>
              <a:gd name="connsiteY40" fmla="*/ 190161 h 319304"/>
              <a:gd name="connsiteX41" fmla="*/ 158372 w 319314"/>
              <a:gd name="connsiteY41" fmla="*/ 317937 h 319304"/>
              <a:gd name="connsiteX42" fmla="*/ 271252 w 319314"/>
              <a:gd name="connsiteY42" fmla="*/ 270995 h 319304"/>
              <a:gd name="connsiteX43" fmla="*/ 271778 w 319314"/>
              <a:gd name="connsiteY43" fmla="*/ 270380 h 319304"/>
              <a:gd name="connsiteX44" fmla="*/ 317944 w 319314"/>
              <a:gd name="connsiteY44" fmla="*/ 158284 h 319304"/>
              <a:gd name="connsiteX45" fmla="*/ 310015 w 319314"/>
              <a:gd name="connsiteY45" fmla="*/ 108811 h 319304"/>
              <a:gd name="connsiteX46" fmla="*/ 289544 w 319314"/>
              <a:gd name="connsiteY46" fmla="*/ 67612 h 319304"/>
              <a:gd name="connsiteX47" fmla="*/ 289544 w 319314"/>
              <a:gd name="connsiteY47" fmla="*/ 10914 h 319304"/>
              <a:gd name="connsiteX48" fmla="*/ 277353 w 319314"/>
              <a:gd name="connsiteY48" fmla="*/ -1368 h 319304"/>
              <a:gd name="connsiteX49" fmla="*/ 277004 w 319314"/>
              <a:gd name="connsiteY49" fmla="*/ -1368 h 319304"/>
              <a:gd name="connsiteX50" fmla="*/ 158372 w 319314"/>
              <a:gd name="connsiteY50" fmla="*/ -1368 h 319304"/>
              <a:gd name="connsiteX51" fmla="*/ 45491 w 319314"/>
              <a:gd name="connsiteY51" fmla="*/ 45225 h 319304"/>
              <a:gd name="connsiteX52" fmla="*/ 45491 w 319314"/>
              <a:gd name="connsiteY52" fmla="*/ 45405 h 319304"/>
              <a:gd name="connsiteX53" fmla="*/ 45313 w 319314"/>
              <a:gd name="connsiteY53" fmla="*/ 45225 h 319304"/>
              <a:gd name="connsiteX54" fmla="*/ -1370 w 319314"/>
              <a:gd name="connsiteY54" fmla="*/ 158284 h 319304"/>
              <a:gd name="connsiteX55" fmla="*/ 45491 w 319314"/>
              <a:gd name="connsiteY55" fmla="*/ 270995 h 319304"/>
              <a:gd name="connsiteX56" fmla="*/ 45313 w 319314"/>
              <a:gd name="connsiteY56" fmla="*/ 270995 h 319304"/>
              <a:gd name="connsiteX57" fmla="*/ 158372 w 319314"/>
              <a:gd name="connsiteY57" fmla="*/ 317937 h 319304"/>
              <a:gd name="connsiteX58" fmla="*/ 158372 w 319314"/>
              <a:gd name="connsiteY58" fmla="*/ 317937 h 319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19314" h="319304">
                <a:moveTo>
                  <a:pt x="253744" y="253745"/>
                </a:moveTo>
                <a:lnTo>
                  <a:pt x="253744" y="253745"/>
                </a:lnTo>
                <a:cubicBezTo>
                  <a:pt x="229270" y="278219"/>
                  <a:pt x="195653" y="293382"/>
                  <a:pt x="158372" y="293382"/>
                </a:cubicBezTo>
                <a:cubicBezTo>
                  <a:pt x="121090" y="293382"/>
                  <a:pt x="87295" y="278219"/>
                  <a:pt x="62732" y="253745"/>
                </a:cubicBezTo>
                <a:lnTo>
                  <a:pt x="62732" y="253834"/>
                </a:lnTo>
                <a:lnTo>
                  <a:pt x="62732" y="253745"/>
                </a:lnTo>
                <a:cubicBezTo>
                  <a:pt x="38258" y="229360"/>
                  <a:pt x="23194" y="195566"/>
                  <a:pt x="23194" y="158284"/>
                </a:cubicBezTo>
                <a:cubicBezTo>
                  <a:pt x="23194" y="120832"/>
                  <a:pt x="38258" y="87038"/>
                  <a:pt x="62732" y="62823"/>
                </a:cubicBezTo>
                <a:cubicBezTo>
                  <a:pt x="87295" y="38348"/>
                  <a:pt x="120920" y="23195"/>
                  <a:pt x="158372" y="23195"/>
                </a:cubicBezTo>
                <a:lnTo>
                  <a:pt x="264983" y="23195"/>
                </a:lnTo>
                <a:lnTo>
                  <a:pt x="264983" y="71447"/>
                </a:lnTo>
                <a:lnTo>
                  <a:pt x="265161" y="71447"/>
                </a:lnTo>
                <a:cubicBezTo>
                  <a:pt x="265161" y="73883"/>
                  <a:pt x="265856" y="76407"/>
                  <a:pt x="267417" y="78503"/>
                </a:cubicBezTo>
                <a:cubicBezTo>
                  <a:pt x="275783" y="89999"/>
                  <a:pt x="282401" y="102718"/>
                  <a:pt x="286754" y="116302"/>
                </a:cubicBezTo>
                <a:cubicBezTo>
                  <a:pt x="291026" y="129538"/>
                  <a:pt x="293381" y="143478"/>
                  <a:pt x="293381" y="158284"/>
                </a:cubicBezTo>
                <a:cubicBezTo>
                  <a:pt x="293381" y="195299"/>
                  <a:pt x="278396" y="228923"/>
                  <a:pt x="254360" y="253228"/>
                </a:cubicBezTo>
                <a:lnTo>
                  <a:pt x="253744" y="253745"/>
                </a:lnTo>
                <a:close/>
                <a:moveTo>
                  <a:pt x="78760" y="111601"/>
                </a:moveTo>
                <a:lnTo>
                  <a:pt x="78760" y="111601"/>
                </a:lnTo>
                <a:cubicBezTo>
                  <a:pt x="74577" y="111601"/>
                  <a:pt x="71357" y="114910"/>
                  <a:pt x="71357" y="119094"/>
                </a:cubicBezTo>
                <a:cubicBezTo>
                  <a:pt x="71357" y="122921"/>
                  <a:pt x="74577" y="126317"/>
                  <a:pt x="78760" y="126317"/>
                </a:cubicBezTo>
                <a:lnTo>
                  <a:pt x="237806" y="126317"/>
                </a:lnTo>
                <a:cubicBezTo>
                  <a:pt x="241990" y="126317"/>
                  <a:pt x="245119" y="122921"/>
                  <a:pt x="245119" y="119094"/>
                </a:cubicBezTo>
                <a:cubicBezTo>
                  <a:pt x="245119" y="114910"/>
                  <a:pt x="241990" y="111601"/>
                  <a:pt x="237806" y="111601"/>
                </a:cubicBezTo>
                <a:lnTo>
                  <a:pt x="78760" y="111601"/>
                </a:lnTo>
                <a:close/>
                <a:moveTo>
                  <a:pt x="78760" y="150882"/>
                </a:moveTo>
                <a:lnTo>
                  <a:pt x="78760" y="150882"/>
                </a:lnTo>
                <a:cubicBezTo>
                  <a:pt x="74577" y="150882"/>
                  <a:pt x="71357" y="154103"/>
                  <a:pt x="71357" y="158284"/>
                </a:cubicBezTo>
                <a:cubicBezTo>
                  <a:pt x="71357" y="162289"/>
                  <a:pt x="74577" y="165687"/>
                  <a:pt x="78760" y="165687"/>
                </a:cubicBezTo>
                <a:lnTo>
                  <a:pt x="237806" y="165687"/>
                </a:lnTo>
                <a:cubicBezTo>
                  <a:pt x="241990" y="165687"/>
                  <a:pt x="245119" y="162289"/>
                  <a:pt x="245119" y="158284"/>
                </a:cubicBezTo>
                <a:cubicBezTo>
                  <a:pt x="245119" y="154103"/>
                  <a:pt x="241990" y="150882"/>
                  <a:pt x="237806" y="150882"/>
                </a:cubicBezTo>
                <a:lnTo>
                  <a:pt x="78760" y="150882"/>
                </a:lnTo>
                <a:close/>
                <a:moveTo>
                  <a:pt x="78760" y="190161"/>
                </a:moveTo>
                <a:lnTo>
                  <a:pt x="78760" y="190161"/>
                </a:lnTo>
                <a:cubicBezTo>
                  <a:pt x="74577" y="190161"/>
                  <a:pt x="71357" y="193470"/>
                  <a:pt x="71357" y="197564"/>
                </a:cubicBezTo>
                <a:cubicBezTo>
                  <a:pt x="71357" y="201578"/>
                  <a:pt x="74577" y="204966"/>
                  <a:pt x="78760" y="204966"/>
                </a:cubicBezTo>
                <a:lnTo>
                  <a:pt x="237806" y="204966"/>
                </a:lnTo>
                <a:cubicBezTo>
                  <a:pt x="241990" y="204966"/>
                  <a:pt x="245119" y="201578"/>
                  <a:pt x="245119" y="197564"/>
                </a:cubicBezTo>
                <a:cubicBezTo>
                  <a:pt x="245119" y="193470"/>
                  <a:pt x="241990" y="190161"/>
                  <a:pt x="237806" y="190161"/>
                </a:cubicBezTo>
                <a:lnTo>
                  <a:pt x="78760" y="190161"/>
                </a:lnTo>
                <a:close/>
                <a:moveTo>
                  <a:pt x="158372" y="317937"/>
                </a:moveTo>
                <a:cubicBezTo>
                  <a:pt x="202440" y="317937"/>
                  <a:pt x="242337" y="300000"/>
                  <a:pt x="271252" y="270995"/>
                </a:cubicBezTo>
                <a:lnTo>
                  <a:pt x="271778" y="270380"/>
                </a:lnTo>
                <a:cubicBezTo>
                  <a:pt x="300346" y="241553"/>
                  <a:pt x="317944" y="201836"/>
                  <a:pt x="317944" y="158284"/>
                </a:cubicBezTo>
                <a:cubicBezTo>
                  <a:pt x="317944" y="141035"/>
                  <a:pt x="315152" y="124400"/>
                  <a:pt x="310015" y="108811"/>
                </a:cubicBezTo>
                <a:cubicBezTo>
                  <a:pt x="305224" y="94004"/>
                  <a:pt x="298250" y="80152"/>
                  <a:pt x="289544" y="67612"/>
                </a:cubicBezTo>
                <a:lnTo>
                  <a:pt x="289544" y="10914"/>
                </a:lnTo>
                <a:cubicBezTo>
                  <a:pt x="289544" y="4117"/>
                  <a:pt x="284140" y="-1368"/>
                  <a:pt x="277353" y="-1368"/>
                </a:cubicBezTo>
                <a:lnTo>
                  <a:pt x="277004" y="-1368"/>
                </a:lnTo>
                <a:lnTo>
                  <a:pt x="158372" y="-1368"/>
                </a:lnTo>
                <a:cubicBezTo>
                  <a:pt x="114293" y="-1368"/>
                  <a:pt x="74407" y="16658"/>
                  <a:pt x="45491" y="45225"/>
                </a:cubicBezTo>
                <a:lnTo>
                  <a:pt x="45491" y="45405"/>
                </a:lnTo>
                <a:lnTo>
                  <a:pt x="45313" y="45225"/>
                </a:lnTo>
                <a:cubicBezTo>
                  <a:pt x="16567" y="74230"/>
                  <a:pt x="-1370" y="114215"/>
                  <a:pt x="-1370" y="158284"/>
                </a:cubicBezTo>
                <a:cubicBezTo>
                  <a:pt x="-1370" y="202184"/>
                  <a:pt x="16567" y="242079"/>
                  <a:pt x="45491" y="270995"/>
                </a:cubicBezTo>
                <a:lnTo>
                  <a:pt x="45313" y="270995"/>
                </a:lnTo>
                <a:cubicBezTo>
                  <a:pt x="74407" y="300000"/>
                  <a:pt x="114293" y="317937"/>
                  <a:pt x="158372" y="317937"/>
                </a:cubicBezTo>
                <a:lnTo>
                  <a:pt x="158372" y="317937"/>
                </a:lnTo>
              </a:path>
            </a:pathLst>
          </a:custGeom>
          <a:solidFill>
            <a:schemeClr val="bg1"/>
          </a:solidFill>
          <a:ln w="11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6" name="图形 14"/>
          <p:cNvSpPr/>
          <p:nvPr/>
        </p:nvSpPr>
        <p:spPr>
          <a:xfrm flipV="1">
            <a:off x="9857015" y="4044221"/>
            <a:ext cx="282407" cy="282490"/>
          </a:xfrm>
          <a:custGeom>
            <a:avLst/>
            <a:gdLst>
              <a:gd name="connsiteX0" fmla="*/ 50678 w 319218"/>
              <a:gd name="connsiteY0" fmla="*/ 61085 h 319313"/>
              <a:gd name="connsiteX1" fmla="*/ 50678 w 319218"/>
              <a:gd name="connsiteY1" fmla="*/ 61085 h 319313"/>
              <a:gd name="connsiteX2" fmla="*/ 60962 w 319218"/>
              <a:gd name="connsiteY2" fmla="*/ 61085 h 319313"/>
              <a:gd name="connsiteX3" fmla="*/ 60962 w 319218"/>
              <a:gd name="connsiteY3" fmla="*/ 50631 h 319313"/>
              <a:gd name="connsiteX4" fmla="*/ 19495 w 319218"/>
              <a:gd name="connsiteY4" fmla="*/ 9082 h 319313"/>
              <a:gd name="connsiteX5" fmla="*/ 9219 w 319218"/>
              <a:gd name="connsiteY5" fmla="*/ 9082 h 319313"/>
              <a:gd name="connsiteX6" fmla="*/ 9219 w 319218"/>
              <a:gd name="connsiteY6" fmla="*/ 19537 h 319313"/>
              <a:gd name="connsiteX7" fmla="*/ 50678 w 319218"/>
              <a:gd name="connsiteY7" fmla="*/ 61085 h 319313"/>
              <a:gd name="connsiteX8" fmla="*/ 73325 w 319218"/>
              <a:gd name="connsiteY8" fmla="*/ 38348 h 319313"/>
              <a:gd name="connsiteX9" fmla="*/ 73325 w 319218"/>
              <a:gd name="connsiteY9" fmla="*/ 38348 h 319313"/>
              <a:gd name="connsiteX10" fmla="*/ 83611 w 319218"/>
              <a:gd name="connsiteY10" fmla="*/ 38348 h 319313"/>
              <a:gd name="connsiteX11" fmla="*/ 83611 w 319218"/>
              <a:gd name="connsiteY11" fmla="*/ 27983 h 319313"/>
              <a:gd name="connsiteX12" fmla="*/ 65316 w 319218"/>
              <a:gd name="connsiteY12" fmla="*/ 9689 h 319313"/>
              <a:gd name="connsiteX13" fmla="*/ 55040 w 319218"/>
              <a:gd name="connsiteY13" fmla="*/ 9689 h 319313"/>
              <a:gd name="connsiteX14" fmla="*/ 55040 w 319218"/>
              <a:gd name="connsiteY14" fmla="*/ 20053 h 319313"/>
              <a:gd name="connsiteX15" fmla="*/ 73325 w 319218"/>
              <a:gd name="connsiteY15" fmla="*/ 38348 h 319313"/>
              <a:gd name="connsiteX16" fmla="*/ 68446 w 319218"/>
              <a:gd name="connsiteY16" fmla="*/ 135386 h 319313"/>
              <a:gd name="connsiteX17" fmla="*/ 68446 w 319218"/>
              <a:gd name="connsiteY17" fmla="*/ 135386 h 319313"/>
              <a:gd name="connsiteX18" fmla="*/ 66886 w 319218"/>
              <a:gd name="connsiteY18" fmla="*/ 114477 h 319313"/>
              <a:gd name="connsiteX19" fmla="*/ 114445 w 319218"/>
              <a:gd name="connsiteY19" fmla="*/ 66837 h 319313"/>
              <a:gd name="connsiteX20" fmla="*/ 135345 w 319218"/>
              <a:gd name="connsiteY20" fmla="*/ 68488 h 319313"/>
              <a:gd name="connsiteX21" fmla="*/ 160606 w 319218"/>
              <a:gd name="connsiteY21" fmla="*/ 73626 h 319313"/>
              <a:gd name="connsiteX22" fmla="*/ 164529 w 319218"/>
              <a:gd name="connsiteY22" fmla="*/ 74062 h 319313"/>
              <a:gd name="connsiteX23" fmla="*/ 176286 w 319218"/>
              <a:gd name="connsiteY23" fmla="*/ 61344 h 319313"/>
              <a:gd name="connsiteX24" fmla="*/ 170195 w 319218"/>
              <a:gd name="connsiteY24" fmla="*/ 33557 h 319313"/>
              <a:gd name="connsiteX25" fmla="*/ 165483 w 319218"/>
              <a:gd name="connsiteY25" fmla="*/ 24237 h 319313"/>
              <a:gd name="connsiteX26" fmla="*/ 185786 w 319218"/>
              <a:gd name="connsiteY26" fmla="*/ 23890 h 319313"/>
              <a:gd name="connsiteX27" fmla="*/ 216184 w 319218"/>
              <a:gd name="connsiteY27" fmla="*/ 39133 h 319313"/>
              <a:gd name="connsiteX28" fmla="*/ 216622 w 319218"/>
              <a:gd name="connsiteY28" fmla="*/ 39659 h 319313"/>
              <a:gd name="connsiteX29" fmla="*/ 231864 w 319218"/>
              <a:gd name="connsiteY29" fmla="*/ 67702 h 319313"/>
              <a:gd name="connsiteX30" fmla="*/ 229421 w 319218"/>
              <a:gd name="connsiteY30" fmla="*/ 99761 h 319313"/>
              <a:gd name="connsiteX31" fmla="*/ 232730 w 319218"/>
              <a:gd name="connsiteY31" fmla="*/ 112998 h 319313"/>
              <a:gd name="connsiteX32" fmla="*/ 236566 w 319218"/>
              <a:gd name="connsiteY32" fmla="*/ 116663 h 319313"/>
              <a:gd name="connsiteX33" fmla="*/ 239616 w 319218"/>
              <a:gd name="connsiteY33" fmla="*/ 119795 h 319313"/>
              <a:gd name="connsiteX34" fmla="*/ 240053 w 319218"/>
              <a:gd name="connsiteY34" fmla="*/ 120231 h 319313"/>
              <a:gd name="connsiteX35" fmla="*/ 287086 w 319218"/>
              <a:gd name="connsiteY35" fmla="*/ 201410 h 319313"/>
              <a:gd name="connsiteX36" fmla="*/ 288826 w 319218"/>
              <a:gd name="connsiteY36" fmla="*/ 288956 h 319313"/>
              <a:gd name="connsiteX37" fmla="*/ 201547 w 319218"/>
              <a:gd name="connsiteY37" fmla="*/ 287128 h 319313"/>
              <a:gd name="connsiteX38" fmla="*/ 120190 w 319218"/>
              <a:gd name="connsiteY38" fmla="*/ 240005 h 319313"/>
              <a:gd name="connsiteX39" fmla="*/ 116791 w 319218"/>
              <a:gd name="connsiteY39" fmla="*/ 236696 h 319313"/>
              <a:gd name="connsiteX40" fmla="*/ 116712 w 319218"/>
              <a:gd name="connsiteY40" fmla="*/ 236696 h 319313"/>
              <a:gd name="connsiteX41" fmla="*/ 113402 w 319218"/>
              <a:gd name="connsiteY41" fmla="*/ 233030 h 319313"/>
              <a:gd name="connsiteX42" fmla="*/ 99719 w 319218"/>
              <a:gd name="connsiteY42" fmla="*/ 229462 h 319313"/>
              <a:gd name="connsiteX43" fmla="*/ 67751 w 319218"/>
              <a:gd name="connsiteY43" fmla="*/ 231817 h 319313"/>
              <a:gd name="connsiteX44" fmla="*/ 39618 w 319218"/>
              <a:gd name="connsiteY44" fmla="*/ 216573 h 319313"/>
              <a:gd name="connsiteX45" fmla="*/ 39618 w 319218"/>
              <a:gd name="connsiteY45" fmla="*/ 216653 h 319313"/>
              <a:gd name="connsiteX46" fmla="*/ 23848 w 319218"/>
              <a:gd name="connsiteY46" fmla="*/ 185648 h 319313"/>
              <a:gd name="connsiteX47" fmla="*/ 24205 w 319218"/>
              <a:gd name="connsiteY47" fmla="*/ 165436 h 319313"/>
              <a:gd name="connsiteX48" fmla="*/ 33606 w 319218"/>
              <a:gd name="connsiteY48" fmla="*/ 170146 h 319313"/>
              <a:gd name="connsiteX49" fmla="*/ 61132 w 319218"/>
              <a:gd name="connsiteY49" fmla="*/ 176328 h 319313"/>
              <a:gd name="connsiteX50" fmla="*/ 65137 w 319218"/>
              <a:gd name="connsiteY50" fmla="*/ 175721 h 319313"/>
              <a:gd name="connsiteX51" fmla="*/ 73673 w 319218"/>
              <a:gd name="connsiteY51" fmla="*/ 160736 h 319313"/>
              <a:gd name="connsiteX52" fmla="*/ 68446 w 319218"/>
              <a:gd name="connsiteY52" fmla="*/ 135386 h 319313"/>
              <a:gd name="connsiteX53" fmla="*/ 42490 w 319218"/>
              <a:gd name="connsiteY53" fmla="*/ 110303 h 319313"/>
              <a:gd name="connsiteX54" fmla="*/ 42490 w 319218"/>
              <a:gd name="connsiteY54" fmla="*/ 110303 h 319313"/>
              <a:gd name="connsiteX55" fmla="*/ 44239 w 319218"/>
              <a:gd name="connsiteY55" fmla="*/ 138605 h 319313"/>
              <a:gd name="connsiteX56" fmla="*/ 45719 w 319218"/>
              <a:gd name="connsiteY56" fmla="*/ 148543 h 319313"/>
              <a:gd name="connsiteX57" fmla="*/ 43105 w 319218"/>
              <a:gd name="connsiteY57" fmla="*/ 147499 h 319313"/>
              <a:gd name="connsiteX58" fmla="*/ 26551 w 319218"/>
              <a:gd name="connsiteY58" fmla="*/ 136867 h 319313"/>
              <a:gd name="connsiteX59" fmla="*/ 9219 w 319218"/>
              <a:gd name="connsiteY59" fmla="*/ 137473 h 319313"/>
              <a:gd name="connsiteX60" fmla="*/ 7123 w 319218"/>
              <a:gd name="connsiteY60" fmla="*/ 140702 h 319313"/>
              <a:gd name="connsiteX61" fmla="*/ -360 w 319218"/>
              <a:gd name="connsiteY61" fmla="*/ 189564 h 319313"/>
              <a:gd name="connsiteX62" fmla="*/ 22287 w 319218"/>
              <a:gd name="connsiteY62" fmla="*/ 233904 h 319313"/>
              <a:gd name="connsiteX63" fmla="*/ 22287 w 319218"/>
              <a:gd name="connsiteY63" fmla="*/ 233904 h 319313"/>
              <a:gd name="connsiteX64" fmla="*/ 22287 w 319218"/>
              <a:gd name="connsiteY64" fmla="*/ 233904 h 319313"/>
              <a:gd name="connsiteX65" fmla="*/ 62524 w 319218"/>
              <a:gd name="connsiteY65" fmla="*/ 255944 h 319313"/>
              <a:gd name="connsiteX66" fmla="*/ 100504 w 319218"/>
              <a:gd name="connsiteY66" fmla="*/ 254981 h 319313"/>
              <a:gd name="connsiteX67" fmla="*/ 102769 w 319218"/>
              <a:gd name="connsiteY67" fmla="*/ 257247 h 319313"/>
              <a:gd name="connsiteX68" fmla="*/ 102947 w 319218"/>
              <a:gd name="connsiteY68" fmla="*/ 257595 h 319313"/>
              <a:gd name="connsiteX69" fmla="*/ 102769 w 319218"/>
              <a:gd name="connsiteY69" fmla="*/ 257595 h 319313"/>
              <a:gd name="connsiteX70" fmla="*/ 195106 w 319218"/>
              <a:gd name="connsiteY70" fmla="*/ 310819 h 319313"/>
              <a:gd name="connsiteX71" fmla="*/ 302072 w 319218"/>
              <a:gd name="connsiteY71" fmla="*/ 310819 h 319313"/>
              <a:gd name="connsiteX72" fmla="*/ 310867 w 319218"/>
              <a:gd name="connsiteY72" fmla="*/ 302113 h 319313"/>
              <a:gd name="connsiteX73" fmla="*/ 310867 w 319218"/>
              <a:gd name="connsiteY73" fmla="*/ 301935 h 319313"/>
              <a:gd name="connsiteX74" fmla="*/ 310867 w 319218"/>
              <a:gd name="connsiteY74" fmla="*/ 301846 h 319313"/>
              <a:gd name="connsiteX75" fmla="*/ 310777 w 319218"/>
              <a:gd name="connsiteY75" fmla="*/ 195138 h 319313"/>
              <a:gd name="connsiteX76" fmla="*/ 257473 w 319218"/>
              <a:gd name="connsiteY76" fmla="*/ 102900 h 319313"/>
              <a:gd name="connsiteX77" fmla="*/ 256689 w 319218"/>
              <a:gd name="connsiteY77" fmla="*/ 102027 h 319313"/>
              <a:gd name="connsiteX78" fmla="*/ 254949 w 319218"/>
              <a:gd name="connsiteY78" fmla="*/ 100457 h 319313"/>
              <a:gd name="connsiteX79" fmla="*/ 255903 w 319218"/>
              <a:gd name="connsiteY79" fmla="*/ 62475 h 319313"/>
              <a:gd name="connsiteX80" fmla="*/ 233953 w 319218"/>
              <a:gd name="connsiteY80" fmla="*/ 22319 h 319313"/>
              <a:gd name="connsiteX81" fmla="*/ 233256 w 319218"/>
              <a:gd name="connsiteY81" fmla="*/ 21624 h 319313"/>
              <a:gd name="connsiteX82" fmla="*/ 189613 w 319218"/>
              <a:gd name="connsiteY82" fmla="*/ -408 h 319313"/>
              <a:gd name="connsiteX83" fmla="*/ 140223 w 319218"/>
              <a:gd name="connsiteY83" fmla="*/ 7254 h 319313"/>
              <a:gd name="connsiteX84" fmla="*/ 134827 w 319218"/>
              <a:gd name="connsiteY84" fmla="*/ 23720 h 319313"/>
              <a:gd name="connsiteX85" fmla="*/ 136914 w 319218"/>
              <a:gd name="connsiteY85" fmla="*/ 26593 h 319313"/>
              <a:gd name="connsiteX86" fmla="*/ 147546 w 319218"/>
              <a:gd name="connsiteY86" fmla="*/ 43057 h 319313"/>
              <a:gd name="connsiteX87" fmla="*/ 148590 w 319218"/>
              <a:gd name="connsiteY87" fmla="*/ 45751 h 319313"/>
              <a:gd name="connsiteX88" fmla="*/ 138485 w 319218"/>
              <a:gd name="connsiteY88" fmla="*/ 44190 h 319313"/>
              <a:gd name="connsiteX89" fmla="*/ 109219 w 319218"/>
              <a:gd name="connsiteY89" fmla="*/ 42532 h 319313"/>
              <a:gd name="connsiteX90" fmla="*/ 100683 w 319218"/>
              <a:gd name="connsiteY90" fmla="*/ 45930 h 319313"/>
              <a:gd name="connsiteX91" fmla="*/ 100683 w 319218"/>
              <a:gd name="connsiteY91" fmla="*/ 45930 h 319313"/>
              <a:gd name="connsiteX92" fmla="*/ 45888 w 319218"/>
              <a:gd name="connsiteY92" fmla="*/ 100634 h 319313"/>
              <a:gd name="connsiteX93" fmla="*/ 42490 w 319218"/>
              <a:gd name="connsiteY93" fmla="*/ 110303 h 319313"/>
              <a:gd name="connsiteX94" fmla="*/ 211305 w 319218"/>
              <a:gd name="connsiteY94" fmla="*/ 242272 h 319313"/>
              <a:gd name="connsiteX95" fmla="*/ 211305 w 319218"/>
              <a:gd name="connsiteY95" fmla="*/ 242272 h 319313"/>
              <a:gd name="connsiteX96" fmla="*/ 180300 w 319218"/>
              <a:gd name="connsiteY96" fmla="*/ 211257 h 319313"/>
              <a:gd name="connsiteX97" fmla="*/ 211305 w 319218"/>
              <a:gd name="connsiteY97" fmla="*/ 180422 h 319313"/>
              <a:gd name="connsiteX98" fmla="*/ 242319 w 319218"/>
              <a:gd name="connsiteY98" fmla="*/ 211257 h 319313"/>
              <a:gd name="connsiteX99" fmla="*/ 211305 w 319218"/>
              <a:gd name="connsiteY99" fmla="*/ 242272 h 319313"/>
              <a:gd name="connsiteX100" fmla="*/ 257036 w 319218"/>
              <a:gd name="connsiteY100" fmla="*/ 211257 h 319313"/>
              <a:gd name="connsiteX101" fmla="*/ 257036 w 319218"/>
              <a:gd name="connsiteY101" fmla="*/ 211257 h 319313"/>
              <a:gd name="connsiteX102" fmla="*/ 211305 w 319218"/>
              <a:gd name="connsiteY102" fmla="*/ 165615 h 319313"/>
              <a:gd name="connsiteX103" fmla="*/ 165483 w 319218"/>
              <a:gd name="connsiteY103" fmla="*/ 211257 h 319313"/>
              <a:gd name="connsiteX104" fmla="*/ 211305 w 319218"/>
              <a:gd name="connsiteY104" fmla="*/ 256900 h 319313"/>
              <a:gd name="connsiteX105" fmla="*/ 257036 w 319218"/>
              <a:gd name="connsiteY105" fmla="*/ 211257 h 319313"/>
              <a:gd name="connsiteX106" fmla="*/ 28031 w 319218"/>
              <a:gd name="connsiteY106" fmla="*/ 83562 h 319313"/>
              <a:gd name="connsiteX107" fmla="*/ 38316 w 319218"/>
              <a:gd name="connsiteY107" fmla="*/ 83562 h 319313"/>
              <a:gd name="connsiteX108" fmla="*/ 38316 w 319218"/>
              <a:gd name="connsiteY108" fmla="*/ 73108 h 319313"/>
              <a:gd name="connsiteX109" fmla="*/ 20111 w 319218"/>
              <a:gd name="connsiteY109" fmla="*/ 54983 h 319313"/>
              <a:gd name="connsiteX110" fmla="*/ 9657 w 319218"/>
              <a:gd name="connsiteY110" fmla="*/ 54983 h 319313"/>
              <a:gd name="connsiteX111" fmla="*/ 9657 w 319218"/>
              <a:gd name="connsiteY111" fmla="*/ 65437 h 319313"/>
              <a:gd name="connsiteX112" fmla="*/ 28031 w 319218"/>
              <a:gd name="connsiteY112" fmla="*/ 83562 h 319313"/>
              <a:gd name="connsiteX113" fmla="*/ 28031 w 319218"/>
              <a:gd name="connsiteY113" fmla="*/ 83562 h 31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319218" h="319313">
                <a:moveTo>
                  <a:pt x="50678" y="61085"/>
                </a:moveTo>
                <a:lnTo>
                  <a:pt x="50678" y="61085"/>
                </a:lnTo>
                <a:cubicBezTo>
                  <a:pt x="53471" y="63877"/>
                  <a:pt x="58082" y="63877"/>
                  <a:pt x="60962" y="61085"/>
                </a:cubicBezTo>
                <a:cubicBezTo>
                  <a:pt x="63925" y="58123"/>
                  <a:pt x="63925" y="53503"/>
                  <a:pt x="60962" y="50631"/>
                </a:cubicBezTo>
                <a:lnTo>
                  <a:pt x="19495" y="9082"/>
                </a:lnTo>
                <a:cubicBezTo>
                  <a:pt x="16623" y="6211"/>
                  <a:pt x="12003" y="6211"/>
                  <a:pt x="9219" y="9082"/>
                </a:cubicBezTo>
                <a:cubicBezTo>
                  <a:pt x="6169" y="12044"/>
                  <a:pt x="6169" y="16665"/>
                  <a:pt x="9219" y="19537"/>
                </a:cubicBezTo>
                <a:lnTo>
                  <a:pt x="50678" y="61085"/>
                </a:lnTo>
                <a:close/>
                <a:moveTo>
                  <a:pt x="73325" y="38348"/>
                </a:moveTo>
                <a:lnTo>
                  <a:pt x="73325" y="38348"/>
                </a:lnTo>
                <a:cubicBezTo>
                  <a:pt x="76118" y="41221"/>
                  <a:pt x="80729" y="41221"/>
                  <a:pt x="83611" y="38348"/>
                </a:cubicBezTo>
                <a:cubicBezTo>
                  <a:pt x="86572" y="35475"/>
                  <a:pt x="86572" y="30856"/>
                  <a:pt x="83611" y="27983"/>
                </a:cubicBezTo>
                <a:lnTo>
                  <a:pt x="65316" y="9689"/>
                </a:lnTo>
                <a:cubicBezTo>
                  <a:pt x="62444" y="6906"/>
                  <a:pt x="57823" y="6906"/>
                  <a:pt x="55040" y="9689"/>
                </a:cubicBezTo>
                <a:cubicBezTo>
                  <a:pt x="52079" y="12481"/>
                  <a:pt x="52079" y="17360"/>
                  <a:pt x="55040" y="20053"/>
                </a:cubicBezTo>
                <a:lnTo>
                  <a:pt x="73325" y="38348"/>
                </a:lnTo>
                <a:close/>
                <a:moveTo>
                  <a:pt x="68446" y="135386"/>
                </a:moveTo>
                <a:lnTo>
                  <a:pt x="68446" y="135386"/>
                </a:lnTo>
                <a:cubicBezTo>
                  <a:pt x="67581" y="128420"/>
                  <a:pt x="67055" y="121364"/>
                  <a:pt x="66886" y="114477"/>
                </a:cubicBezTo>
                <a:lnTo>
                  <a:pt x="114445" y="66837"/>
                </a:lnTo>
                <a:cubicBezTo>
                  <a:pt x="121412" y="67007"/>
                  <a:pt x="128378" y="67614"/>
                  <a:pt x="135345" y="68488"/>
                </a:cubicBezTo>
                <a:cubicBezTo>
                  <a:pt x="143800" y="69620"/>
                  <a:pt x="152336" y="71191"/>
                  <a:pt x="160606" y="73626"/>
                </a:cubicBezTo>
                <a:cubicBezTo>
                  <a:pt x="161826" y="73973"/>
                  <a:pt x="163218" y="74152"/>
                  <a:pt x="164529" y="74062"/>
                </a:cubicBezTo>
                <a:cubicBezTo>
                  <a:pt x="171238" y="73893"/>
                  <a:pt x="176634" y="68140"/>
                  <a:pt x="176286" y="61344"/>
                </a:cubicBezTo>
                <a:cubicBezTo>
                  <a:pt x="175938" y="51852"/>
                  <a:pt x="173852" y="42532"/>
                  <a:pt x="170195" y="33557"/>
                </a:cubicBezTo>
                <a:cubicBezTo>
                  <a:pt x="168793" y="30508"/>
                  <a:pt x="167233" y="27288"/>
                  <a:pt x="165483" y="24237"/>
                </a:cubicBezTo>
                <a:cubicBezTo>
                  <a:pt x="172112" y="22756"/>
                  <a:pt x="178989" y="22587"/>
                  <a:pt x="185786" y="23890"/>
                </a:cubicBezTo>
                <a:cubicBezTo>
                  <a:pt x="196846" y="25718"/>
                  <a:pt x="207469" y="30686"/>
                  <a:pt x="216184" y="39133"/>
                </a:cubicBezTo>
                <a:lnTo>
                  <a:pt x="216622" y="39659"/>
                </a:lnTo>
                <a:cubicBezTo>
                  <a:pt x="224719" y="47580"/>
                  <a:pt x="229690" y="57517"/>
                  <a:pt x="231864" y="67702"/>
                </a:cubicBezTo>
                <a:cubicBezTo>
                  <a:pt x="234300" y="78335"/>
                  <a:pt x="233345" y="89484"/>
                  <a:pt x="229421" y="99761"/>
                </a:cubicBezTo>
                <a:cubicBezTo>
                  <a:pt x="227682" y="104114"/>
                  <a:pt x="228903" y="109600"/>
                  <a:pt x="232730" y="112998"/>
                </a:cubicBezTo>
                <a:lnTo>
                  <a:pt x="236566" y="116663"/>
                </a:lnTo>
                <a:lnTo>
                  <a:pt x="239616" y="119795"/>
                </a:lnTo>
                <a:lnTo>
                  <a:pt x="240053" y="120231"/>
                </a:lnTo>
                <a:cubicBezTo>
                  <a:pt x="263566" y="143575"/>
                  <a:pt x="279246" y="171885"/>
                  <a:pt x="287086" y="201410"/>
                </a:cubicBezTo>
                <a:cubicBezTo>
                  <a:pt x="294757" y="229899"/>
                  <a:pt x="295454" y="260119"/>
                  <a:pt x="288826" y="288956"/>
                </a:cubicBezTo>
                <a:cubicBezTo>
                  <a:pt x="260087" y="295405"/>
                  <a:pt x="230116" y="294700"/>
                  <a:pt x="201547" y="287128"/>
                </a:cubicBezTo>
                <a:cubicBezTo>
                  <a:pt x="171754" y="279111"/>
                  <a:pt x="143533" y="263349"/>
                  <a:pt x="120190" y="240005"/>
                </a:cubicBezTo>
                <a:lnTo>
                  <a:pt x="116791" y="236696"/>
                </a:lnTo>
                <a:lnTo>
                  <a:pt x="116712" y="236696"/>
                </a:lnTo>
                <a:lnTo>
                  <a:pt x="113402" y="233030"/>
                </a:lnTo>
                <a:cubicBezTo>
                  <a:pt x="110084" y="229115"/>
                  <a:pt x="104687" y="227455"/>
                  <a:pt x="99719" y="229462"/>
                </a:cubicBezTo>
                <a:cubicBezTo>
                  <a:pt x="89443" y="233378"/>
                  <a:pt x="78205" y="234083"/>
                  <a:pt x="67751" y="231817"/>
                </a:cubicBezTo>
                <a:cubicBezTo>
                  <a:pt x="57475" y="229721"/>
                  <a:pt x="47628" y="224583"/>
                  <a:pt x="39618" y="216573"/>
                </a:cubicBezTo>
                <a:lnTo>
                  <a:pt x="39618" y="216653"/>
                </a:lnTo>
                <a:cubicBezTo>
                  <a:pt x="30824" y="207859"/>
                  <a:pt x="25597" y="197146"/>
                  <a:pt x="23848" y="185648"/>
                </a:cubicBezTo>
                <a:cubicBezTo>
                  <a:pt x="22715" y="179110"/>
                  <a:pt x="22804" y="172144"/>
                  <a:pt x="24205" y="165436"/>
                </a:cubicBezTo>
                <a:cubicBezTo>
                  <a:pt x="27336" y="167185"/>
                  <a:pt x="30475" y="168834"/>
                  <a:pt x="33606" y="170146"/>
                </a:cubicBezTo>
                <a:cubicBezTo>
                  <a:pt x="42490" y="173803"/>
                  <a:pt x="51722" y="175721"/>
                  <a:pt x="61132" y="176328"/>
                </a:cubicBezTo>
                <a:cubicBezTo>
                  <a:pt x="62444" y="176328"/>
                  <a:pt x="63925" y="176237"/>
                  <a:pt x="65137" y="175721"/>
                </a:cubicBezTo>
                <a:cubicBezTo>
                  <a:pt x="71765" y="174150"/>
                  <a:pt x="75422" y="167185"/>
                  <a:pt x="73673" y="160736"/>
                </a:cubicBezTo>
                <a:cubicBezTo>
                  <a:pt x="71408" y="152370"/>
                  <a:pt x="69669" y="143833"/>
                  <a:pt x="68446" y="135386"/>
                </a:cubicBezTo>
                <a:close/>
                <a:moveTo>
                  <a:pt x="42490" y="110303"/>
                </a:moveTo>
                <a:lnTo>
                  <a:pt x="42490" y="110303"/>
                </a:lnTo>
                <a:cubicBezTo>
                  <a:pt x="42490" y="119795"/>
                  <a:pt x="43017" y="129115"/>
                  <a:pt x="44239" y="138605"/>
                </a:cubicBezTo>
                <a:cubicBezTo>
                  <a:pt x="44756" y="141925"/>
                  <a:pt x="45104" y="145233"/>
                  <a:pt x="45719" y="148543"/>
                </a:cubicBezTo>
                <a:lnTo>
                  <a:pt x="43105" y="147499"/>
                </a:lnTo>
                <a:cubicBezTo>
                  <a:pt x="37093" y="145054"/>
                  <a:pt x="31519" y="141488"/>
                  <a:pt x="26551" y="136867"/>
                </a:cubicBezTo>
                <a:cubicBezTo>
                  <a:pt x="21591" y="132335"/>
                  <a:pt x="13831" y="132602"/>
                  <a:pt x="9219" y="137473"/>
                </a:cubicBezTo>
                <a:cubicBezTo>
                  <a:pt x="8346" y="138605"/>
                  <a:pt x="7560" y="139569"/>
                  <a:pt x="7123" y="140702"/>
                </a:cubicBezTo>
                <a:cubicBezTo>
                  <a:pt x="-538" y="155946"/>
                  <a:pt x="-2974" y="173107"/>
                  <a:pt x="-360" y="189564"/>
                </a:cubicBezTo>
                <a:cubicBezTo>
                  <a:pt x="2253" y="205941"/>
                  <a:pt x="9737" y="221363"/>
                  <a:pt x="22287" y="233904"/>
                </a:cubicBezTo>
                <a:lnTo>
                  <a:pt x="22287" y="233904"/>
                </a:lnTo>
                <a:lnTo>
                  <a:pt x="22287" y="233904"/>
                </a:lnTo>
                <a:cubicBezTo>
                  <a:pt x="33606" y="245490"/>
                  <a:pt x="47806" y="252716"/>
                  <a:pt x="62524" y="255944"/>
                </a:cubicBezTo>
                <a:cubicBezTo>
                  <a:pt x="75074" y="258558"/>
                  <a:pt x="87963" y="258211"/>
                  <a:pt x="100504" y="254981"/>
                </a:cubicBezTo>
                <a:lnTo>
                  <a:pt x="102769" y="257247"/>
                </a:lnTo>
                <a:lnTo>
                  <a:pt x="102947" y="257595"/>
                </a:lnTo>
                <a:lnTo>
                  <a:pt x="102769" y="257595"/>
                </a:lnTo>
                <a:cubicBezTo>
                  <a:pt x="129253" y="283908"/>
                  <a:pt x="161309" y="301757"/>
                  <a:pt x="195106" y="310819"/>
                </a:cubicBezTo>
                <a:cubicBezTo>
                  <a:pt x="230116" y="320319"/>
                  <a:pt x="267053" y="320319"/>
                  <a:pt x="302072" y="310819"/>
                </a:cubicBezTo>
                <a:cubicBezTo>
                  <a:pt x="306514" y="309686"/>
                  <a:pt x="309734" y="306289"/>
                  <a:pt x="310867" y="302113"/>
                </a:cubicBezTo>
                <a:lnTo>
                  <a:pt x="310867" y="301935"/>
                </a:lnTo>
                <a:lnTo>
                  <a:pt x="310867" y="301846"/>
                </a:lnTo>
                <a:cubicBezTo>
                  <a:pt x="320188" y="266917"/>
                  <a:pt x="320188" y="230069"/>
                  <a:pt x="310777" y="195138"/>
                </a:cubicBezTo>
                <a:cubicBezTo>
                  <a:pt x="301724" y="161431"/>
                  <a:pt x="283867" y="129204"/>
                  <a:pt x="257473" y="102900"/>
                </a:cubicBezTo>
                <a:lnTo>
                  <a:pt x="256689" y="102027"/>
                </a:lnTo>
                <a:lnTo>
                  <a:pt x="254949" y="100457"/>
                </a:lnTo>
                <a:cubicBezTo>
                  <a:pt x="258348" y="88084"/>
                  <a:pt x="258606" y="75026"/>
                  <a:pt x="255903" y="62475"/>
                </a:cubicBezTo>
                <a:cubicBezTo>
                  <a:pt x="252773" y="47848"/>
                  <a:pt x="245450" y="33737"/>
                  <a:pt x="233953" y="22319"/>
                </a:cubicBezTo>
                <a:lnTo>
                  <a:pt x="233256" y="21624"/>
                </a:lnTo>
                <a:cubicBezTo>
                  <a:pt x="220885" y="9609"/>
                  <a:pt x="205560" y="2197"/>
                  <a:pt x="189613" y="-408"/>
                </a:cubicBezTo>
                <a:cubicBezTo>
                  <a:pt x="172977" y="-2942"/>
                  <a:pt x="155735" y="-497"/>
                  <a:pt x="140223" y="7254"/>
                </a:cubicBezTo>
                <a:cubicBezTo>
                  <a:pt x="134300" y="10215"/>
                  <a:pt x="131865" y="17708"/>
                  <a:pt x="134827" y="23720"/>
                </a:cubicBezTo>
                <a:cubicBezTo>
                  <a:pt x="135345" y="24675"/>
                  <a:pt x="136049" y="25718"/>
                  <a:pt x="136914" y="26593"/>
                </a:cubicBezTo>
                <a:cubicBezTo>
                  <a:pt x="141446" y="31472"/>
                  <a:pt x="145103" y="37126"/>
                  <a:pt x="147546" y="43057"/>
                </a:cubicBezTo>
                <a:lnTo>
                  <a:pt x="148590" y="45751"/>
                </a:lnTo>
                <a:cubicBezTo>
                  <a:pt x="145281" y="45145"/>
                  <a:pt x="141794" y="44619"/>
                  <a:pt x="138485" y="44190"/>
                </a:cubicBezTo>
                <a:cubicBezTo>
                  <a:pt x="128726" y="42880"/>
                  <a:pt x="118977" y="42442"/>
                  <a:pt x="109219" y="42532"/>
                </a:cubicBezTo>
                <a:cubicBezTo>
                  <a:pt x="105909" y="42532"/>
                  <a:pt x="102947" y="43834"/>
                  <a:pt x="100683" y="45930"/>
                </a:cubicBezTo>
                <a:lnTo>
                  <a:pt x="100683" y="45930"/>
                </a:lnTo>
                <a:lnTo>
                  <a:pt x="45888" y="100634"/>
                </a:lnTo>
                <a:cubicBezTo>
                  <a:pt x="43364" y="103329"/>
                  <a:pt x="42142" y="106727"/>
                  <a:pt x="42490" y="110303"/>
                </a:cubicBezTo>
                <a:close/>
                <a:moveTo>
                  <a:pt x="211305" y="242272"/>
                </a:moveTo>
                <a:lnTo>
                  <a:pt x="211305" y="242272"/>
                </a:lnTo>
                <a:cubicBezTo>
                  <a:pt x="194143" y="242272"/>
                  <a:pt x="180300" y="228507"/>
                  <a:pt x="180300" y="211257"/>
                </a:cubicBezTo>
                <a:cubicBezTo>
                  <a:pt x="180300" y="194184"/>
                  <a:pt x="194143" y="180422"/>
                  <a:pt x="211305" y="180422"/>
                </a:cubicBezTo>
                <a:cubicBezTo>
                  <a:pt x="228377" y="180422"/>
                  <a:pt x="242319" y="194184"/>
                  <a:pt x="242319" y="211257"/>
                </a:cubicBezTo>
                <a:cubicBezTo>
                  <a:pt x="242319" y="228507"/>
                  <a:pt x="228377" y="242272"/>
                  <a:pt x="211305" y="242272"/>
                </a:cubicBezTo>
                <a:close/>
                <a:moveTo>
                  <a:pt x="257036" y="211257"/>
                </a:moveTo>
                <a:lnTo>
                  <a:pt x="257036" y="211257"/>
                </a:lnTo>
                <a:cubicBezTo>
                  <a:pt x="257036" y="185996"/>
                  <a:pt x="236566" y="165615"/>
                  <a:pt x="211305" y="165615"/>
                </a:cubicBezTo>
                <a:cubicBezTo>
                  <a:pt x="186045" y="165615"/>
                  <a:pt x="165483" y="185996"/>
                  <a:pt x="165483" y="211257"/>
                </a:cubicBezTo>
                <a:cubicBezTo>
                  <a:pt x="165483" y="236340"/>
                  <a:pt x="186045" y="256900"/>
                  <a:pt x="211305" y="256900"/>
                </a:cubicBezTo>
                <a:cubicBezTo>
                  <a:pt x="236566" y="256900"/>
                  <a:pt x="257036" y="236518"/>
                  <a:pt x="257036" y="211257"/>
                </a:cubicBezTo>
                <a:close/>
                <a:moveTo>
                  <a:pt x="28031" y="83562"/>
                </a:moveTo>
                <a:cubicBezTo>
                  <a:pt x="30824" y="86524"/>
                  <a:pt x="35524" y="86524"/>
                  <a:pt x="38316" y="83562"/>
                </a:cubicBezTo>
                <a:cubicBezTo>
                  <a:pt x="41188" y="80859"/>
                  <a:pt x="41188" y="76150"/>
                  <a:pt x="38316" y="73108"/>
                </a:cubicBezTo>
                <a:lnTo>
                  <a:pt x="20111" y="54983"/>
                </a:lnTo>
                <a:cubicBezTo>
                  <a:pt x="17229" y="52021"/>
                  <a:pt x="12439" y="52021"/>
                  <a:pt x="9657" y="54983"/>
                </a:cubicBezTo>
                <a:cubicBezTo>
                  <a:pt x="6776" y="57865"/>
                  <a:pt x="6776" y="62475"/>
                  <a:pt x="9657" y="65437"/>
                </a:cubicBezTo>
                <a:lnTo>
                  <a:pt x="28031" y="83562"/>
                </a:lnTo>
                <a:lnTo>
                  <a:pt x="28031" y="83562"/>
                </a:lnTo>
              </a:path>
            </a:pathLst>
          </a:custGeom>
          <a:solidFill>
            <a:schemeClr val="bg1"/>
          </a:solidFill>
          <a:ln w="119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1466215" y="4619625"/>
            <a:ext cx="172148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1237820" y="5096857"/>
            <a:ext cx="2122330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单击此处输入你的正文，请尽量言简意赅的阐述观点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568440" y="4619625"/>
            <a:ext cx="172148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6340286" y="5096857"/>
            <a:ext cx="2122330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单击此处输入你的正文，请尽量言简意赅的阐述观点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3944620" y="1972945"/>
            <a:ext cx="172148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3716235" y="2450076"/>
            <a:ext cx="2122330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单击此处输入你的正文，请尽量言简意赅的阐述观点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9141460" y="1972945"/>
            <a:ext cx="172148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添加小标题</a:t>
            </a:r>
            <a:endParaRPr lang="zh-CN" altLang="en-US" sz="2400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8912831" y="2450076"/>
            <a:ext cx="2122330" cy="550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黑体" panose="02010609060101010101" charset="-122"/>
                <a:sym typeface="Arial" panose="020B0604020202020204"/>
              </a:rPr>
              <a:t>单击此处输入你的正文，请尽量言简意赅的阐述观点</a:t>
            </a:r>
            <a:endParaRPr lang="zh-CN" altLang="en-US" sz="1200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cs typeface="黑体" panose="02010609060101010101" charset="-122"/>
              <a:sym typeface="Arial" panose="020B0604020202020204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4380148" y="96031"/>
            <a:ext cx="3147695" cy="944880"/>
            <a:chOff x="3883498" y="96031"/>
            <a:chExt cx="3147695" cy="944880"/>
          </a:xfrm>
        </p:grpSpPr>
        <p:sp>
          <p:nvSpPr>
            <p:cNvPr id="108" name="文本框 107"/>
            <p:cNvSpPr txBox="1"/>
            <p:nvPr/>
          </p:nvSpPr>
          <p:spPr>
            <a:xfrm>
              <a:off x="4822663" y="395751"/>
              <a:ext cx="2208530" cy="645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3600">
                  <a:gradFill flip="none" rotWithShape="1">
                    <a:gsLst>
                      <a:gs pos="14000">
                        <a:srgbClr val="1FFFB5"/>
                      </a:gs>
                      <a:gs pos="92000">
                        <a:srgbClr val="1FFFB5"/>
                      </a:gs>
                      <a:gs pos="54000">
                        <a:schemeClr val="bg1"/>
                      </a:gs>
                    </a:gsLst>
                    <a:lin ang="0" scaled="1"/>
                    <a:tileRect/>
                  </a:gradFill>
                  <a:latin typeface="方正正大黑简体" pitchFamily="2" charset="-122"/>
                  <a:ea typeface="方正正大黑简体" pitchFamily="2" charset="-122"/>
                  <a:cs typeface="黑体" panose="02010609060101010101" charset="-122"/>
                </a:defRPr>
              </a:lvl1pPr>
            </a:lstStyle>
            <a:p>
              <a:r>
                <a:rPr lang="zh-CN" altLang="en-US" dirty="0">
                  <a:sym typeface="Arial" panose="020B0604020202020204"/>
                </a:rPr>
                <a:t>活动安排</a:t>
              </a:r>
              <a:endParaRPr lang="zh-CN" altLang="en-US" dirty="0">
                <a:sym typeface="Arial" panose="020B0604020202020204"/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3883498" y="96031"/>
              <a:ext cx="915771" cy="915771"/>
              <a:chOff x="6409765" y="1102661"/>
              <a:chExt cx="5472953" cy="5472953"/>
            </a:xfrm>
          </p:grpSpPr>
          <p:sp>
            <p:nvSpPr>
              <p:cNvPr id="110" name="圆: 空心 109"/>
              <p:cNvSpPr/>
              <p:nvPr/>
            </p:nvSpPr>
            <p:spPr>
              <a:xfrm>
                <a:off x="7705166" y="2474260"/>
                <a:ext cx="3043518" cy="3043518"/>
              </a:xfrm>
              <a:prstGeom prst="donut">
                <a:avLst>
                  <a:gd name="adj" fmla="val 7946"/>
                </a:avLst>
              </a:prstGeom>
              <a:gradFill flip="none" rotWithShape="1">
                <a:gsLst>
                  <a:gs pos="0">
                    <a:schemeClr val="accent1"/>
                  </a:gs>
                  <a:gs pos="52000">
                    <a:schemeClr val="accent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111" name="圆: 空心 110"/>
              <p:cNvSpPr/>
              <p:nvPr/>
            </p:nvSpPr>
            <p:spPr>
              <a:xfrm>
                <a:off x="7611037" y="2353236"/>
                <a:ext cx="3191437" cy="3191437"/>
              </a:xfrm>
              <a:prstGeom prst="donut">
                <a:avLst>
                  <a:gd name="adj" fmla="val 14539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  <p:sp>
            <p:nvSpPr>
              <p:cNvPr id="112" name="圆: 空心 111"/>
              <p:cNvSpPr/>
              <p:nvPr/>
            </p:nvSpPr>
            <p:spPr>
              <a:xfrm>
                <a:off x="6409765" y="1102661"/>
                <a:ext cx="5472953" cy="5472953"/>
              </a:xfrm>
              <a:prstGeom prst="donut">
                <a:avLst>
                  <a:gd name="adj" fmla="val 18117"/>
                </a:avLst>
              </a:prstGeom>
              <a:gradFill flip="none" rotWithShape="1">
                <a:gsLst>
                  <a:gs pos="0">
                    <a:schemeClr val="accent1"/>
                  </a:gs>
                  <a:gs pos="75000">
                    <a:schemeClr val="accent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/>
                  <a:ea typeface="微软雅黑" panose="020B0503020204020204" pitchFamily="34" charset="-122"/>
                  <a:cs typeface="黑体" panose="02010609060101010101" charset="-122"/>
                  <a:sym typeface="Arial" panose="020B0604020202020204"/>
                </a:endParaRPr>
              </a:p>
            </p:txBody>
          </p:sp>
        </p:grp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10"/>
</p:tagLst>
</file>

<file path=ppt/tags/tag10.xml><?xml version="1.0" encoding="utf-8"?>
<p:tagLst xmlns:p="http://schemas.openxmlformats.org/presentationml/2006/main">
  <p:tag name="PA" val="v5.2.10"/>
</p:tagLst>
</file>

<file path=ppt/tags/tag11.xml><?xml version="1.0" encoding="utf-8"?>
<p:tagLst xmlns:p="http://schemas.openxmlformats.org/presentationml/2006/main">
  <p:tag name="PA" val="v5.2.10"/>
</p:tagLst>
</file>

<file path=ppt/tags/tag12.xml><?xml version="1.0" encoding="utf-8"?>
<p:tagLst xmlns:p="http://schemas.openxmlformats.org/presentationml/2006/main">
  <p:tag name="PA" val="v5.2.10"/>
</p:tagLst>
</file>

<file path=ppt/tags/tag13.xml><?xml version="1.0" encoding="utf-8"?>
<p:tagLst xmlns:p="http://schemas.openxmlformats.org/presentationml/2006/main">
  <p:tag name="PA" val="v5.2.10"/>
</p:tagLst>
</file>

<file path=ppt/tags/tag14.xml><?xml version="1.0" encoding="utf-8"?>
<p:tagLst xmlns:p="http://schemas.openxmlformats.org/presentationml/2006/main">
  <p:tag name="PA" val="v5.2.10"/>
</p:tagLst>
</file>

<file path=ppt/tags/tag15.xml><?xml version="1.0" encoding="utf-8"?>
<p:tagLst xmlns:p="http://schemas.openxmlformats.org/presentationml/2006/main">
  <p:tag name="PA" val="v5.2.10"/>
</p:tagLst>
</file>

<file path=ppt/tags/tag16.xml><?xml version="1.0" encoding="utf-8"?>
<p:tagLst xmlns:p="http://schemas.openxmlformats.org/presentationml/2006/main">
  <p:tag name="PA" val="v5.2.10"/>
</p:tagLst>
</file>

<file path=ppt/tags/tag17.xml><?xml version="1.0" encoding="utf-8"?>
<p:tagLst xmlns:p="http://schemas.openxmlformats.org/presentationml/2006/main">
  <p:tag name="PA" val="v5.2.10"/>
</p:tagLst>
</file>

<file path=ppt/tags/tag18.xml><?xml version="1.0" encoding="utf-8"?>
<p:tagLst xmlns:p="http://schemas.openxmlformats.org/presentationml/2006/main">
  <p:tag name="PA" val="v5.2.10"/>
</p:tagLst>
</file>

<file path=ppt/tags/tag19.xml><?xml version="1.0" encoding="utf-8"?>
<p:tagLst xmlns:p="http://schemas.openxmlformats.org/presentationml/2006/main">
  <p:tag name="PA" val="v5.2.10"/>
</p:tagLst>
</file>

<file path=ppt/tags/tag2.xml><?xml version="1.0" encoding="utf-8"?>
<p:tagLst xmlns:p="http://schemas.openxmlformats.org/presentationml/2006/main">
  <p:tag name="PA" val="v5.2.10"/>
</p:tagLst>
</file>

<file path=ppt/tags/tag20.xml><?xml version="1.0" encoding="utf-8"?>
<p:tagLst xmlns:p="http://schemas.openxmlformats.org/presentationml/2006/main">
  <p:tag name="PA" val="v5.2.10"/>
</p:tagLst>
</file>

<file path=ppt/tags/tag21.xml><?xml version="1.0" encoding="utf-8"?>
<p:tagLst xmlns:p="http://schemas.openxmlformats.org/presentationml/2006/main">
  <p:tag name="PA" val="v5.2.10"/>
</p:tagLst>
</file>

<file path=ppt/tags/tag22.xml><?xml version="1.0" encoding="utf-8"?>
<p:tagLst xmlns:p="http://schemas.openxmlformats.org/presentationml/2006/main">
  <p:tag name="PA" val="v5.2.10"/>
</p:tagLst>
</file>

<file path=ppt/tags/tag23.xml><?xml version="1.0" encoding="utf-8"?>
<p:tagLst xmlns:p="http://schemas.openxmlformats.org/presentationml/2006/main">
  <p:tag name="PA" val="v5.2.10"/>
</p:tagLst>
</file>

<file path=ppt/tags/tag24.xml><?xml version="1.0" encoding="utf-8"?>
<p:tagLst xmlns:p="http://schemas.openxmlformats.org/presentationml/2006/main">
  <p:tag name="PA" val="v5.2.10"/>
</p:tagLst>
</file>

<file path=ppt/tags/tag25.xml><?xml version="1.0" encoding="utf-8"?>
<p:tagLst xmlns:p="http://schemas.openxmlformats.org/presentationml/2006/main">
  <p:tag name="PA" val="v5.2.10"/>
</p:tagLst>
</file>

<file path=ppt/tags/tag26.xml><?xml version="1.0" encoding="utf-8"?>
<p:tagLst xmlns:p="http://schemas.openxmlformats.org/presentationml/2006/main">
  <p:tag name="PA" val="v5.2.10"/>
</p:tagLst>
</file>

<file path=ppt/tags/tag27.xml><?xml version="1.0" encoding="utf-8"?>
<p:tagLst xmlns:p="http://schemas.openxmlformats.org/presentationml/2006/main">
  <p:tag name="PA" val="v5.2.10"/>
</p:tagLst>
</file>

<file path=ppt/tags/tag28.xml><?xml version="1.0" encoding="utf-8"?>
<p:tagLst xmlns:p="http://schemas.openxmlformats.org/presentationml/2006/main">
  <p:tag name="PA" val="v5.2.10"/>
</p:tagLst>
</file>

<file path=ppt/tags/tag29.xml><?xml version="1.0" encoding="utf-8"?>
<p:tagLst xmlns:p="http://schemas.openxmlformats.org/presentationml/2006/main">
  <p:tag name="PA" val="v5.2.10"/>
</p:tagLst>
</file>

<file path=ppt/tags/tag3.xml><?xml version="1.0" encoding="utf-8"?>
<p:tagLst xmlns:p="http://schemas.openxmlformats.org/presentationml/2006/main">
  <p:tag name="PA" val="v5.2.10"/>
</p:tagLst>
</file>

<file path=ppt/tags/tag30.xml><?xml version="1.0" encoding="utf-8"?>
<p:tagLst xmlns:p="http://schemas.openxmlformats.org/presentationml/2006/main">
  <p:tag name="PA" val="v5.2.10"/>
</p:tagLst>
</file>

<file path=ppt/tags/tag31.xml><?xml version="1.0" encoding="utf-8"?>
<p:tagLst xmlns:p="http://schemas.openxmlformats.org/presentationml/2006/main">
  <p:tag name="PA" val="v5.2.10"/>
</p:tagLst>
</file>

<file path=ppt/tags/tag32.xml><?xml version="1.0" encoding="utf-8"?>
<p:tagLst xmlns:p="http://schemas.openxmlformats.org/presentationml/2006/main">
  <p:tag name="PA" val="v5.2.10"/>
</p:tagLst>
</file>

<file path=ppt/tags/tag33.xml><?xml version="1.0" encoding="utf-8"?>
<p:tagLst xmlns:p="http://schemas.openxmlformats.org/presentationml/2006/main">
  <p:tag name="PA" val="v5.2.10"/>
</p:tagLst>
</file>

<file path=ppt/tags/tag34.xml><?xml version="1.0" encoding="utf-8"?>
<p:tagLst xmlns:p="http://schemas.openxmlformats.org/presentationml/2006/main">
  <p:tag name="PA" val="v5.2.10"/>
</p:tagLst>
</file>

<file path=ppt/tags/tag35.xml><?xml version="1.0" encoding="utf-8"?>
<p:tagLst xmlns:p="http://schemas.openxmlformats.org/presentationml/2006/main">
  <p:tag name="PA" val="v5.2.10"/>
</p:tagLst>
</file>

<file path=ppt/tags/tag36.xml><?xml version="1.0" encoding="utf-8"?>
<p:tagLst xmlns:p="http://schemas.openxmlformats.org/presentationml/2006/main">
  <p:tag name="COMMONDATA" val="eyJoZGlkIjoiZjQ1NTJmNjRlZjNjMTE3OWExNmE5MzQxMThiODMwZjUifQ=="/>
  <p:tag name="commondata" val="eyJoZGlkIjoiMDljZjBlNDg5MjVmNzcyYjVhOTJmMTVkOGM0Y2Q4ZjcifQ=="/>
</p:tagLst>
</file>

<file path=ppt/tags/tag4.xml><?xml version="1.0" encoding="utf-8"?>
<p:tagLst xmlns:p="http://schemas.openxmlformats.org/presentationml/2006/main">
  <p:tag name="PA" val="v5.2.10"/>
</p:tagLst>
</file>

<file path=ppt/tags/tag5.xml><?xml version="1.0" encoding="utf-8"?>
<p:tagLst xmlns:p="http://schemas.openxmlformats.org/presentationml/2006/main">
  <p:tag name="PA" val="v5.2.10"/>
</p:tagLst>
</file>

<file path=ppt/tags/tag6.xml><?xml version="1.0" encoding="utf-8"?>
<p:tagLst xmlns:p="http://schemas.openxmlformats.org/presentationml/2006/main">
  <p:tag name="PA" val="v5.2.10"/>
</p:tagLst>
</file>

<file path=ppt/tags/tag7.xml><?xml version="1.0" encoding="utf-8"?>
<p:tagLst xmlns:p="http://schemas.openxmlformats.org/presentationml/2006/main">
  <p:tag name="PA" val="v5.2.10"/>
</p:tagLst>
</file>

<file path=ppt/tags/tag8.xml><?xml version="1.0" encoding="utf-8"?>
<p:tagLst xmlns:p="http://schemas.openxmlformats.org/presentationml/2006/main">
  <p:tag name="PA" val="v5.2.10"/>
</p:tagLst>
</file>

<file path=ppt/tags/tag9.xml><?xml version="1.0" encoding="utf-8"?>
<p:tagLst xmlns:p="http://schemas.openxmlformats.org/presentationml/2006/main">
  <p:tag name="PA" val="v5.2.10"/>
</p:tagLst>
</file>

<file path=ppt/theme/theme1.xml><?xml version="1.0" encoding="utf-8"?>
<a:theme xmlns:a="http://schemas.openxmlformats.org/drawingml/2006/main" name="第一PPT，www.1ppt.com">
  <a:themeElements>
    <a:clrScheme name="awbg435o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1FFFB5"/>
      </a:accent1>
      <a:accent2>
        <a:srgbClr val="FDD0CD"/>
      </a:accent2>
      <a:accent3>
        <a:srgbClr val="B4D8A0"/>
      </a:accent3>
      <a:accent4>
        <a:srgbClr val="818181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稻壳儿-黑体常规8">
      <a:majorFont>
        <a:latin typeface="Montserrat ExtraBold"/>
        <a:ea typeface="优设标题黑"/>
        <a:cs typeface=""/>
      </a:majorFont>
      <a:minorFont>
        <a:latin typeface="Montserrat"/>
        <a:ea typeface="MiSans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rgbClr val="DCD6CA"/>
          </a:solidFill>
          <a:prstDash val="soli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2827</Words>
  <Application>WPS 演示</Application>
  <PresentationFormat>自定义</PresentationFormat>
  <Paragraphs>458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黑体</vt:lpstr>
      <vt:lpstr>微软雅黑</vt:lpstr>
      <vt:lpstr>MiSans Light</vt:lpstr>
      <vt:lpstr>Arial</vt:lpstr>
      <vt:lpstr>方正正大黑简体</vt:lpstr>
      <vt:lpstr>Arial Unicode MS</vt:lpstr>
      <vt:lpstr>优设标题黑</vt:lpstr>
      <vt:lpstr>Montserrat ExtraBold</vt:lpstr>
      <vt:lpstr>Segoe Print</vt:lpstr>
      <vt:lpstr>Montserrat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商务汇报</dc:title>
  <dc:creator>第一PPT</dc:creator>
  <cp:keywords>www.1ppt.com</cp:keywords>
  <dc:description>www.1ppt.com</dc:description>
  <cp:lastModifiedBy>十二</cp:lastModifiedBy>
  <cp:revision>133</cp:revision>
  <dcterms:created xsi:type="dcterms:W3CDTF">2022-06-27T07:27:00Z</dcterms:created>
  <dcterms:modified xsi:type="dcterms:W3CDTF">2024-01-17T07:35:21Z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08F9D661A6EA4C65A153F11DA9EEC169_12</vt:lpwstr>
  </property>
  <property fmtid="{D5CDD505-2E9C-101B-9397-08002B2CF9AE}" pid="3" name="KSOProductBuildVer">
    <vt:lpwstr>2052-12.1.0.16120</vt:lpwstr>
  </property>
</Properties>
</file>