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ink/ink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sldIdLst>
    <p:sldId id="256" r:id="rId3"/>
    <p:sldId id="276" r:id="rId4"/>
    <p:sldId id="257" r:id="rId5"/>
    <p:sldId id="277" r:id="rId6"/>
    <p:sldId id="280" r:id="rId7"/>
    <p:sldId id="281" r:id="rId8"/>
    <p:sldId id="282" r:id="rId9"/>
    <p:sldId id="259" r:id="rId10"/>
    <p:sldId id="283" r:id="rId11"/>
    <p:sldId id="284" r:id="rId12"/>
    <p:sldId id="285" r:id="rId13"/>
    <p:sldId id="286" r:id="rId14"/>
    <p:sldId id="278" r:id="rId15"/>
    <p:sldId id="287" r:id="rId16"/>
    <p:sldId id="288" r:id="rId17"/>
    <p:sldId id="279" r:id="rId18"/>
    <p:sldId id="289" r:id="rId19"/>
    <p:sldId id="290" r:id="rId20"/>
    <p:sldId id="291" r:id="rId21"/>
    <p:sldId id="292" r:id="rId22"/>
    <p:sldId id="293" r:id="rId23"/>
    <p:sldId id="294" r:id="rId24"/>
    <p:sldId id="295" r:id="rId25"/>
    <p:sldId id="296" r:id="rId26"/>
    <p:sldId id="258" r:id="rId27"/>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思源黑体 CN Light" panose="020B0300000000000000" pitchFamily="34" charset="-122"/>
        <a:ea typeface="杨任东竹石体-Bold" panose="02000000000000000000" pitchFamily="2" charset="-122"/>
        <a:cs typeface="+mn-cs"/>
      </a:defRPr>
    </a:lvl1pPr>
    <a:lvl2pPr marL="457200" algn="l" rtl="0" eaLnBrk="0" fontAlgn="base" hangingPunct="0">
      <a:spcBef>
        <a:spcPct val="0"/>
      </a:spcBef>
      <a:spcAft>
        <a:spcPct val="0"/>
      </a:spcAft>
      <a:defRPr kern="1200">
        <a:solidFill>
          <a:schemeClr val="tx1"/>
        </a:solidFill>
        <a:latin typeface="思源黑体 CN Light" panose="020B0300000000000000" pitchFamily="34" charset="-122"/>
        <a:ea typeface="杨任东竹石体-Bold" panose="02000000000000000000" pitchFamily="2" charset="-122"/>
        <a:cs typeface="+mn-cs"/>
      </a:defRPr>
    </a:lvl2pPr>
    <a:lvl3pPr marL="914400" algn="l" rtl="0" eaLnBrk="0" fontAlgn="base" hangingPunct="0">
      <a:spcBef>
        <a:spcPct val="0"/>
      </a:spcBef>
      <a:spcAft>
        <a:spcPct val="0"/>
      </a:spcAft>
      <a:defRPr kern="1200">
        <a:solidFill>
          <a:schemeClr val="tx1"/>
        </a:solidFill>
        <a:latin typeface="思源黑体 CN Light" panose="020B0300000000000000" pitchFamily="34" charset="-122"/>
        <a:ea typeface="杨任东竹石体-Bold" panose="02000000000000000000" pitchFamily="2" charset="-122"/>
        <a:cs typeface="+mn-cs"/>
      </a:defRPr>
    </a:lvl3pPr>
    <a:lvl4pPr marL="1371600" algn="l" rtl="0" eaLnBrk="0" fontAlgn="base" hangingPunct="0">
      <a:spcBef>
        <a:spcPct val="0"/>
      </a:spcBef>
      <a:spcAft>
        <a:spcPct val="0"/>
      </a:spcAft>
      <a:defRPr kern="1200">
        <a:solidFill>
          <a:schemeClr val="tx1"/>
        </a:solidFill>
        <a:latin typeface="思源黑体 CN Light" panose="020B0300000000000000" pitchFamily="34" charset="-122"/>
        <a:ea typeface="杨任东竹石体-Bold" panose="02000000000000000000" pitchFamily="2" charset="-122"/>
        <a:cs typeface="+mn-cs"/>
      </a:defRPr>
    </a:lvl4pPr>
    <a:lvl5pPr marL="1828800" algn="l" rtl="0" eaLnBrk="0" fontAlgn="base" hangingPunct="0">
      <a:spcBef>
        <a:spcPct val="0"/>
      </a:spcBef>
      <a:spcAft>
        <a:spcPct val="0"/>
      </a:spcAft>
      <a:defRPr kern="1200">
        <a:solidFill>
          <a:schemeClr val="tx1"/>
        </a:solidFill>
        <a:latin typeface="思源黑体 CN Light" panose="020B0300000000000000" pitchFamily="34" charset="-122"/>
        <a:ea typeface="杨任东竹石体-Bold" panose="02000000000000000000" pitchFamily="2" charset="-122"/>
        <a:cs typeface="+mn-cs"/>
      </a:defRPr>
    </a:lvl5pPr>
    <a:lvl6pPr marL="2286000" algn="l" defTabSz="914400" rtl="0" eaLnBrk="1" latinLnBrk="0" hangingPunct="1">
      <a:defRPr kern="1200">
        <a:solidFill>
          <a:schemeClr val="tx1"/>
        </a:solidFill>
        <a:latin typeface="思源黑体 CN Light" panose="020B0300000000000000" pitchFamily="34" charset="-122"/>
        <a:ea typeface="杨任东竹石体-Bold" panose="02000000000000000000" pitchFamily="2" charset="-122"/>
        <a:cs typeface="+mn-cs"/>
      </a:defRPr>
    </a:lvl6pPr>
    <a:lvl7pPr marL="2743200" algn="l" defTabSz="914400" rtl="0" eaLnBrk="1" latinLnBrk="0" hangingPunct="1">
      <a:defRPr kern="1200">
        <a:solidFill>
          <a:schemeClr val="tx1"/>
        </a:solidFill>
        <a:latin typeface="思源黑体 CN Light" panose="020B0300000000000000" pitchFamily="34" charset="-122"/>
        <a:ea typeface="杨任东竹石体-Bold" panose="02000000000000000000" pitchFamily="2" charset="-122"/>
        <a:cs typeface="+mn-cs"/>
      </a:defRPr>
    </a:lvl7pPr>
    <a:lvl8pPr marL="3200400" algn="l" defTabSz="914400" rtl="0" eaLnBrk="1" latinLnBrk="0" hangingPunct="1">
      <a:defRPr kern="1200">
        <a:solidFill>
          <a:schemeClr val="tx1"/>
        </a:solidFill>
        <a:latin typeface="思源黑体 CN Light" panose="020B0300000000000000" pitchFamily="34" charset="-122"/>
        <a:ea typeface="杨任东竹石体-Bold" panose="02000000000000000000" pitchFamily="2" charset="-122"/>
        <a:cs typeface="+mn-cs"/>
      </a:defRPr>
    </a:lvl8pPr>
    <a:lvl9pPr marL="3657600" algn="l" defTabSz="914400" rtl="0" eaLnBrk="1" latinLnBrk="0" hangingPunct="1">
      <a:defRPr kern="1200">
        <a:solidFill>
          <a:schemeClr val="tx1"/>
        </a:solidFill>
        <a:latin typeface="思源黑体 CN Light" panose="020B0300000000000000" pitchFamily="34" charset="-122"/>
        <a:ea typeface="杨任东竹石体-Bold" panose="02000000000000000000" pitchFamily="2" charset="-122"/>
        <a:cs typeface="+mn-cs"/>
      </a:defRPr>
    </a:lvl9pPr>
  </p:defaultTextStyle>
  <p:extLst>
    <p:ext uri="{EFAFB233-063F-42B5-8137-9DF3F51BA10A}">
      <p15:sldGuideLst xmlns:p15="http://schemas.microsoft.com/office/powerpoint/2012/main">
        <p15:guide id="1" orient="horz" pos="845">
          <p15:clr>
            <a:srgbClr val="A4A3A4"/>
          </p15:clr>
        </p15:guide>
        <p15:guide id="2" pos="529" userDrawn="1">
          <p15:clr>
            <a:srgbClr val="A4A3A4"/>
          </p15:clr>
        </p15:guide>
        <p15:guide id="3" pos="7083" userDrawn="1">
          <p15:clr>
            <a:srgbClr val="A4A3A4"/>
          </p15:clr>
        </p15:guide>
        <p15:guide id="4" orient="horz" pos="37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0B1C"/>
    <a:srgbClr val="006E6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03" autoAdjust="0"/>
    <p:restoredTop sz="94660"/>
  </p:normalViewPr>
  <p:slideViewPr>
    <p:cSldViewPr snapToGrid="0" showGuides="1">
      <p:cViewPr>
        <p:scale>
          <a:sx n="66" d="100"/>
          <a:sy n="66" d="100"/>
        </p:scale>
        <p:origin x="2346" y="1020"/>
      </p:cViewPr>
      <p:guideLst>
        <p:guide orient="horz" pos="845"/>
        <p:guide pos="529"/>
        <p:guide pos="7083"/>
        <p:guide orient="horz" pos="374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2-28T08:59:41.401"/>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0,'0'0</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096B72-F8B2-4B82-9381-22DDC62CC04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37B8EBC-F3E1-4B93-98E0-76B5EE13942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FCE7BFC-7D36-4D54-B529-9359207FFA30}"/>
              </a:ext>
            </a:extLst>
          </p:cNvPr>
          <p:cNvSpPr>
            <a:spLocks noGrp="1"/>
          </p:cNvSpPr>
          <p:nvPr>
            <p:ph type="dt" sz="half" idx="10"/>
          </p:nvPr>
        </p:nvSpPr>
        <p:spPr/>
        <p:txBody>
          <a:bodyPr/>
          <a:lstStyle>
            <a:lvl1pPr>
              <a:defRPr/>
            </a:lvl1pPr>
          </a:lstStyle>
          <a:p>
            <a:pPr>
              <a:defRPr/>
            </a:pPr>
            <a:fld id="{EC2A0810-B075-43DC-9B76-C31AAB1F2AF4}" type="datetimeFigureOut">
              <a:rPr lang="zh-CN" altLang="en-US"/>
              <a:pPr>
                <a:defRPr/>
              </a:pPr>
              <a:t>2023/4/19</a:t>
            </a:fld>
            <a:endParaRPr lang="zh-CN" altLang="en-US"/>
          </a:p>
        </p:txBody>
      </p:sp>
      <p:sp>
        <p:nvSpPr>
          <p:cNvPr id="5" name="页脚占位符 4">
            <a:extLst>
              <a:ext uri="{FF2B5EF4-FFF2-40B4-BE49-F238E27FC236}">
                <a16:creationId xmlns:a16="http://schemas.microsoft.com/office/drawing/2014/main" id="{A1CBEFE0-7BBD-4423-B096-7510CC6693C4}"/>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F460A899-1BBE-4158-B6A6-DF7F316240B4}"/>
              </a:ext>
            </a:extLst>
          </p:cNvPr>
          <p:cNvSpPr>
            <a:spLocks noGrp="1"/>
          </p:cNvSpPr>
          <p:nvPr>
            <p:ph type="sldNum" sz="quarter" idx="12"/>
          </p:nvPr>
        </p:nvSpPr>
        <p:spPr/>
        <p:txBody>
          <a:bodyPr/>
          <a:lstStyle>
            <a:lvl1pPr>
              <a:defRPr/>
            </a:lvl1pPr>
          </a:lstStyle>
          <a:p>
            <a:pPr>
              <a:defRPr/>
            </a:pPr>
            <a:fld id="{F299ACEB-C62C-4F90-8074-667E755D5094}" type="slidenum">
              <a:rPr lang="zh-CN" altLang="en-US"/>
              <a:pPr>
                <a:defRPr/>
              </a:pPr>
              <a:t>‹#›</a:t>
            </a:fld>
            <a:endParaRPr lang="zh-CN" altLang="en-US"/>
          </a:p>
        </p:txBody>
      </p:sp>
    </p:spTree>
    <p:extLst>
      <p:ext uri="{BB962C8B-B14F-4D97-AF65-F5344CB8AC3E}">
        <p14:creationId xmlns:p14="http://schemas.microsoft.com/office/powerpoint/2010/main" val="485113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BB4F541-5965-48D3-B450-DAB2FB57246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7E608BC7-A3A4-4281-8626-A96FFA4E2670}"/>
              </a:ext>
            </a:extLst>
          </p:cNvPr>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a:extLst>
              <a:ext uri="{FF2B5EF4-FFF2-40B4-BE49-F238E27FC236}">
                <a16:creationId xmlns:a16="http://schemas.microsoft.com/office/drawing/2014/main" id="{39A792F7-AB7D-4A42-ABC2-3D5460EFEC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5ED7E798-F37E-43B1-B191-8CE80B7E250A}"/>
              </a:ext>
            </a:extLst>
          </p:cNvPr>
          <p:cNvSpPr>
            <a:spLocks noGrp="1"/>
          </p:cNvSpPr>
          <p:nvPr>
            <p:ph type="dt" sz="half" idx="10"/>
          </p:nvPr>
        </p:nvSpPr>
        <p:spPr/>
        <p:txBody>
          <a:bodyPr/>
          <a:lstStyle>
            <a:lvl1pPr>
              <a:defRPr/>
            </a:lvl1pPr>
          </a:lstStyle>
          <a:p>
            <a:pPr>
              <a:defRPr/>
            </a:pPr>
            <a:fld id="{4BA99212-6054-4CE5-9D84-9459184390D7}" type="datetimeFigureOut">
              <a:rPr lang="zh-CN" altLang="en-US"/>
              <a:pPr>
                <a:defRPr/>
              </a:pPr>
              <a:t>2023/4/19</a:t>
            </a:fld>
            <a:endParaRPr lang="zh-CN" altLang="en-US"/>
          </a:p>
        </p:txBody>
      </p:sp>
      <p:sp>
        <p:nvSpPr>
          <p:cNvPr id="6" name="页脚占位符 4">
            <a:extLst>
              <a:ext uri="{FF2B5EF4-FFF2-40B4-BE49-F238E27FC236}">
                <a16:creationId xmlns:a16="http://schemas.microsoft.com/office/drawing/2014/main" id="{AFA00C1B-26D7-4790-A07F-50F0014B57F1}"/>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8DF22795-923A-402F-992C-8BFD712A713E}"/>
              </a:ext>
            </a:extLst>
          </p:cNvPr>
          <p:cNvSpPr>
            <a:spLocks noGrp="1"/>
          </p:cNvSpPr>
          <p:nvPr>
            <p:ph type="sldNum" sz="quarter" idx="12"/>
          </p:nvPr>
        </p:nvSpPr>
        <p:spPr/>
        <p:txBody>
          <a:bodyPr/>
          <a:lstStyle>
            <a:lvl1pPr>
              <a:defRPr/>
            </a:lvl1pPr>
          </a:lstStyle>
          <a:p>
            <a:pPr>
              <a:defRPr/>
            </a:pPr>
            <a:fld id="{FC89E47B-A76E-4E75-A058-2C701AF2CE1C}" type="slidenum">
              <a:rPr lang="zh-CN" altLang="en-US"/>
              <a:pPr>
                <a:defRPr/>
              </a:pPr>
              <a:t>‹#›</a:t>
            </a:fld>
            <a:endParaRPr lang="zh-CN" altLang="en-US"/>
          </a:p>
        </p:txBody>
      </p:sp>
    </p:spTree>
    <p:extLst>
      <p:ext uri="{BB962C8B-B14F-4D97-AF65-F5344CB8AC3E}">
        <p14:creationId xmlns:p14="http://schemas.microsoft.com/office/powerpoint/2010/main" val="24895152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588013-50E0-45B4-AEAD-19DE03D1135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22B742D2-BECC-44E7-A6BF-9CB69658A028}"/>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D646BA2-932D-411B-9E63-B5746A071FAE}"/>
              </a:ext>
            </a:extLst>
          </p:cNvPr>
          <p:cNvSpPr>
            <a:spLocks noGrp="1"/>
          </p:cNvSpPr>
          <p:nvPr>
            <p:ph type="dt" sz="half" idx="10"/>
          </p:nvPr>
        </p:nvSpPr>
        <p:spPr/>
        <p:txBody>
          <a:bodyPr/>
          <a:lstStyle>
            <a:lvl1pPr>
              <a:defRPr/>
            </a:lvl1pPr>
          </a:lstStyle>
          <a:p>
            <a:pPr>
              <a:defRPr/>
            </a:pPr>
            <a:fld id="{96F9288B-6B8C-4ACC-B8E4-A3CBDF420CF9}" type="datetimeFigureOut">
              <a:rPr lang="zh-CN" altLang="en-US"/>
              <a:pPr>
                <a:defRPr/>
              </a:pPr>
              <a:t>2023/4/19</a:t>
            </a:fld>
            <a:endParaRPr lang="zh-CN" altLang="en-US"/>
          </a:p>
        </p:txBody>
      </p:sp>
      <p:sp>
        <p:nvSpPr>
          <p:cNvPr id="5" name="页脚占位符 4">
            <a:extLst>
              <a:ext uri="{FF2B5EF4-FFF2-40B4-BE49-F238E27FC236}">
                <a16:creationId xmlns:a16="http://schemas.microsoft.com/office/drawing/2014/main" id="{4998CFAC-B687-4419-BE8E-B32DC33E01EF}"/>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0C5AD11A-57AD-4AD1-B02C-B7BB7FFA4BA7}"/>
              </a:ext>
            </a:extLst>
          </p:cNvPr>
          <p:cNvSpPr>
            <a:spLocks noGrp="1"/>
          </p:cNvSpPr>
          <p:nvPr>
            <p:ph type="sldNum" sz="quarter" idx="12"/>
          </p:nvPr>
        </p:nvSpPr>
        <p:spPr/>
        <p:txBody>
          <a:bodyPr/>
          <a:lstStyle>
            <a:lvl1pPr>
              <a:defRPr/>
            </a:lvl1pPr>
          </a:lstStyle>
          <a:p>
            <a:pPr>
              <a:defRPr/>
            </a:pPr>
            <a:fld id="{5B6E2C03-E4AD-407E-AED3-95C5006F905E}" type="slidenum">
              <a:rPr lang="zh-CN" altLang="en-US"/>
              <a:pPr>
                <a:defRPr/>
              </a:pPr>
              <a:t>‹#›</a:t>
            </a:fld>
            <a:endParaRPr lang="zh-CN" altLang="en-US"/>
          </a:p>
        </p:txBody>
      </p:sp>
    </p:spTree>
    <p:extLst>
      <p:ext uri="{BB962C8B-B14F-4D97-AF65-F5344CB8AC3E}">
        <p14:creationId xmlns:p14="http://schemas.microsoft.com/office/powerpoint/2010/main" val="19275973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827A151-B5F2-4685-90FD-EDC7D5AAF19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647ECEC-5455-4E21-B917-016B2138EAF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484762C-90B1-4968-B626-0A847E3AD84C}"/>
              </a:ext>
            </a:extLst>
          </p:cNvPr>
          <p:cNvSpPr>
            <a:spLocks noGrp="1"/>
          </p:cNvSpPr>
          <p:nvPr>
            <p:ph type="dt" sz="half" idx="10"/>
          </p:nvPr>
        </p:nvSpPr>
        <p:spPr/>
        <p:txBody>
          <a:bodyPr/>
          <a:lstStyle>
            <a:lvl1pPr>
              <a:defRPr/>
            </a:lvl1pPr>
          </a:lstStyle>
          <a:p>
            <a:pPr>
              <a:defRPr/>
            </a:pPr>
            <a:fld id="{F30FB21D-29CF-4D91-B621-FFE112891777}" type="datetimeFigureOut">
              <a:rPr lang="zh-CN" altLang="en-US"/>
              <a:pPr>
                <a:defRPr/>
              </a:pPr>
              <a:t>2023/4/19</a:t>
            </a:fld>
            <a:endParaRPr lang="zh-CN" altLang="en-US"/>
          </a:p>
        </p:txBody>
      </p:sp>
      <p:sp>
        <p:nvSpPr>
          <p:cNvPr id="5" name="页脚占位符 4">
            <a:extLst>
              <a:ext uri="{FF2B5EF4-FFF2-40B4-BE49-F238E27FC236}">
                <a16:creationId xmlns:a16="http://schemas.microsoft.com/office/drawing/2014/main" id="{66B63E58-A304-4C4B-B3B6-88AF6C5B7EA4}"/>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E8A5932C-74EB-47B0-895A-81A17BC86618}"/>
              </a:ext>
            </a:extLst>
          </p:cNvPr>
          <p:cNvSpPr>
            <a:spLocks noGrp="1"/>
          </p:cNvSpPr>
          <p:nvPr>
            <p:ph type="sldNum" sz="quarter" idx="12"/>
          </p:nvPr>
        </p:nvSpPr>
        <p:spPr/>
        <p:txBody>
          <a:bodyPr/>
          <a:lstStyle>
            <a:lvl1pPr>
              <a:defRPr/>
            </a:lvl1pPr>
          </a:lstStyle>
          <a:p>
            <a:pPr>
              <a:defRPr/>
            </a:pPr>
            <a:fld id="{B149E46E-9BF1-4EC4-AEFD-043E38FF1419}" type="slidenum">
              <a:rPr lang="zh-CN" altLang="en-US"/>
              <a:pPr>
                <a:defRPr/>
              </a:pPr>
              <a:t>‹#›</a:t>
            </a:fld>
            <a:endParaRPr lang="zh-CN" altLang="en-US"/>
          </a:p>
        </p:txBody>
      </p:sp>
    </p:spTree>
    <p:extLst>
      <p:ext uri="{BB962C8B-B14F-4D97-AF65-F5344CB8AC3E}">
        <p14:creationId xmlns:p14="http://schemas.microsoft.com/office/powerpoint/2010/main" val="21105814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t>2023/4/19</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t>‹#›</a:t>
            </a:fld>
            <a:endParaRPr lang="zh-CN" altLang="en-US"/>
          </a:p>
        </p:txBody>
      </p:sp>
    </p:spTree>
    <p:extLst>
      <p:ext uri="{BB962C8B-B14F-4D97-AF65-F5344CB8AC3E}">
        <p14:creationId xmlns:p14="http://schemas.microsoft.com/office/powerpoint/2010/main" val="7205894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t>2023/4/19</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t>‹#›</a:t>
            </a:fld>
            <a:endParaRPr lang="zh-CN" altLang="en-US"/>
          </a:p>
        </p:txBody>
      </p:sp>
    </p:spTree>
    <p:extLst>
      <p:ext uri="{BB962C8B-B14F-4D97-AF65-F5344CB8AC3E}">
        <p14:creationId xmlns:p14="http://schemas.microsoft.com/office/powerpoint/2010/main" val="27798781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6528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836554-92C8-4A7C-9179-FE402498F54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C2E9634-DC05-47E6-B02D-A53BC20F2E7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BE86020-615B-4FB3-8342-44072F3EAF47}"/>
              </a:ext>
            </a:extLst>
          </p:cNvPr>
          <p:cNvSpPr>
            <a:spLocks noGrp="1"/>
          </p:cNvSpPr>
          <p:nvPr>
            <p:ph type="dt" sz="half" idx="10"/>
          </p:nvPr>
        </p:nvSpPr>
        <p:spPr/>
        <p:txBody>
          <a:bodyPr/>
          <a:lstStyle>
            <a:lvl1pPr>
              <a:defRPr/>
            </a:lvl1pPr>
          </a:lstStyle>
          <a:p>
            <a:pPr>
              <a:defRPr/>
            </a:pPr>
            <a:fld id="{85E1B19D-75BF-4D2A-AF68-C5B52297A624}" type="datetimeFigureOut">
              <a:rPr lang="zh-CN" altLang="en-US"/>
              <a:pPr>
                <a:defRPr/>
              </a:pPr>
              <a:t>2023/4/19</a:t>
            </a:fld>
            <a:endParaRPr lang="zh-CN" altLang="en-US"/>
          </a:p>
        </p:txBody>
      </p:sp>
      <p:sp>
        <p:nvSpPr>
          <p:cNvPr id="5" name="页脚占位符 4">
            <a:extLst>
              <a:ext uri="{FF2B5EF4-FFF2-40B4-BE49-F238E27FC236}">
                <a16:creationId xmlns:a16="http://schemas.microsoft.com/office/drawing/2014/main" id="{D5AC7E1B-B31B-4504-B6A1-0437790B534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3FDABFA7-371E-413B-B848-08A284F48E84}"/>
              </a:ext>
            </a:extLst>
          </p:cNvPr>
          <p:cNvSpPr>
            <a:spLocks noGrp="1"/>
          </p:cNvSpPr>
          <p:nvPr>
            <p:ph type="sldNum" sz="quarter" idx="12"/>
          </p:nvPr>
        </p:nvSpPr>
        <p:spPr/>
        <p:txBody>
          <a:bodyPr/>
          <a:lstStyle>
            <a:lvl1pPr>
              <a:defRPr/>
            </a:lvl1pPr>
          </a:lstStyle>
          <a:p>
            <a:pPr>
              <a:defRPr/>
            </a:pPr>
            <a:fld id="{B45AEF20-960D-49F3-8DC6-E89D125973F1}" type="slidenum">
              <a:rPr lang="zh-CN" altLang="en-US"/>
              <a:pPr>
                <a:defRPr/>
              </a:pPr>
              <a:t>‹#›</a:t>
            </a:fld>
            <a:endParaRPr lang="zh-CN" altLang="en-US"/>
          </a:p>
        </p:txBody>
      </p:sp>
    </p:spTree>
    <p:extLst>
      <p:ext uri="{BB962C8B-B14F-4D97-AF65-F5344CB8AC3E}">
        <p14:creationId xmlns:p14="http://schemas.microsoft.com/office/powerpoint/2010/main" val="3008305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8D1469-A48E-43D8-AD75-84BE256F5BC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B27A84F7-1CAC-490A-8B14-6B95E75C0D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E219349-879C-4F70-9D54-B60F00E30E67}"/>
              </a:ext>
            </a:extLst>
          </p:cNvPr>
          <p:cNvSpPr>
            <a:spLocks noGrp="1"/>
          </p:cNvSpPr>
          <p:nvPr>
            <p:ph type="dt" sz="half" idx="10"/>
          </p:nvPr>
        </p:nvSpPr>
        <p:spPr/>
        <p:txBody>
          <a:bodyPr/>
          <a:lstStyle>
            <a:lvl1pPr>
              <a:defRPr/>
            </a:lvl1pPr>
          </a:lstStyle>
          <a:p>
            <a:pPr>
              <a:defRPr/>
            </a:pPr>
            <a:fld id="{7F882C03-6C8D-4923-B6B1-691B0D95CFC1}" type="datetimeFigureOut">
              <a:rPr lang="zh-CN" altLang="en-US"/>
              <a:pPr>
                <a:defRPr/>
              </a:pPr>
              <a:t>2023/4/19</a:t>
            </a:fld>
            <a:endParaRPr lang="zh-CN" altLang="en-US"/>
          </a:p>
        </p:txBody>
      </p:sp>
      <p:sp>
        <p:nvSpPr>
          <p:cNvPr id="5" name="页脚占位符 4">
            <a:extLst>
              <a:ext uri="{FF2B5EF4-FFF2-40B4-BE49-F238E27FC236}">
                <a16:creationId xmlns:a16="http://schemas.microsoft.com/office/drawing/2014/main" id="{77B6628E-BEDA-4EDB-A862-1A3CC9A590A3}"/>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05BF3409-545D-4FE5-A02A-3EAD3EE6830F}"/>
              </a:ext>
            </a:extLst>
          </p:cNvPr>
          <p:cNvSpPr>
            <a:spLocks noGrp="1"/>
          </p:cNvSpPr>
          <p:nvPr>
            <p:ph type="sldNum" sz="quarter" idx="12"/>
          </p:nvPr>
        </p:nvSpPr>
        <p:spPr/>
        <p:txBody>
          <a:bodyPr/>
          <a:lstStyle>
            <a:lvl1pPr>
              <a:defRPr/>
            </a:lvl1pPr>
          </a:lstStyle>
          <a:p>
            <a:pPr>
              <a:defRPr/>
            </a:pPr>
            <a:fld id="{AAA3B334-E64D-4CA6-8DAA-B80FA5A93FFF}" type="slidenum">
              <a:rPr lang="zh-CN" altLang="en-US"/>
              <a:pPr>
                <a:defRPr/>
              </a:pPr>
              <a:t>‹#›</a:t>
            </a:fld>
            <a:endParaRPr lang="zh-CN" altLang="en-US"/>
          </a:p>
        </p:txBody>
      </p:sp>
    </p:spTree>
    <p:extLst>
      <p:ext uri="{BB962C8B-B14F-4D97-AF65-F5344CB8AC3E}">
        <p14:creationId xmlns:p14="http://schemas.microsoft.com/office/powerpoint/2010/main" val="232320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E27117-53B1-46B4-AAA5-A3017C7C47C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3D6B5B8-B41A-4721-A0B6-B4D78B7E6BAF}"/>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498676A8-034E-481B-9A6A-96F114B50CC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3">
            <a:extLst>
              <a:ext uri="{FF2B5EF4-FFF2-40B4-BE49-F238E27FC236}">
                <a16:creationId xmlns:a16="http://schemas.microsoft.com/office/drawing/2014/main" id="{DAF1CD0A-811A-4C1D-8D3C-3E1EA582DBC5}"/>
              </a:ext>
            </a:extLst>
          </p:cNvPr>
          <p:cNvSpPr>
            <a:spLocks noGrp="1"/>
          </p:cNvSpPr>
          <p:nvPr>
            <p:ph type="dt" sz="half" idx="10"/>
          </p:nvPr>
        </p:nvSpPr>
        <p:spPr/>
        <p:txBody>
          <a:bodyPr/>
          <a:lstStyle>
            <a:lvl1pPr>
              <a:defRPr/>
            </a:lvl1pPr>
          </a:lstStyle>
          <a:p>
            <a:pPr>
              <a:defRPr/>
            </a:pPr>
            <a:fld id="{D3D0F044-2E7A-4D5C-AE85-498ACD4FD18E}" type="datetimeFigureOut">
              <a:rPr lang="zh-CN" altLang="en-US"/>
              <a:pPr>
                <a:defRPr/>
              </a:pPr>
              <a:t>2023/4/19</a:t>
            </a:fld>
            <a:endParaRPr lang="zh-CN" altLang="en-US"/>
          </a:p>
        </p:txBody>
      </p:sp>
      <p:sp>
        <p:nvSpPr>
          <p:cNvPr id="6" name="页脚占位符 4">
            <a:extLst>
              <a:ext uri="{FF2B5EF4-FFF2-40B4-BE49-F238E27FC236}">
                <a16:creationId xmlns:a16="http://schemas.microsoft.com/office/drawing/2014/main" id="{64D17684-3A9D-449F-9C01-A0396FE8E325}"/>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0635F56D-7E37-463B-A3AA-0858B6567476}"/>
              </a:ext>
            </a:extLst>
          </p:cNvPr>
          <p:cNvSpPr>
            <a:spLocks noGrp="1"/>
          </p:cNvSpPr>
          <p:nvPr>
            <p:ph type="sldNum" sz="quarter" idx="12"/>
          </p:nvPr>
        </p:nvSpPr>
        <p:spPr/>
        <p:txBody>
          <a:bodyPr/>
          <a:lstStyle>
            <a:lvl1pPr>
              <a:defRPr/>
            </a:lvl1pPr>
          </a:lstStyle>
          <a:p>
            <a:pPr>
              <a:defRPr/>
            </a:pPr>
            <a:fld id="{C768D263-761D-431C-95BD-38B3AAA36B89}" type="slidenum">
              <a:rPr lang="zh-CN" altLang="en-US"/>
              <a:pPr>
                <a:defRPr/>
              </a:pPr>
              <a:t>‹#›</a:t>
            </a:fld>
            <a:endParaRPr lang="zh-CN" altLang="en-US"/>
          </a:p>
        </p:txBody>
      </p:sp>
    </p:spTree>
    <p:extLst>
      <p:ext uri="{BB962C8B-B14F-4D97-AF65-F5344CB8AC3E}">
        <p14:creationId xmlns:p14="http://schemas.microsoft.com/office/powerpoint/2010/main" val="3360456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0DE88EC-B20F-46A0-B056-29CEFACC983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C49ABD8-8E46-46D2-840C-9D414C94A9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4AC4F8C8-BF11-4AE6-B4BB-DF0549C4DB61}"/>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AE086FB6-CCE9-48F7-88BB-9F8D6B4EC8A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6C72A34-15F2-4E2F-8D9E-A82B7A9EDD1D}"/>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3">
            <a:extLst>
              <a:ext uri="{FF2B5EF4-FFF2-40B4-BE49-F238E27FC236}">
                <a16:creationId xmlns:a16="http://schemas.microsoft.com/office/drawing/2014/main" id="{87C2AA3E-1CC7-4C72-87C1-06D66B5C6C84}"/>
              </a:ext>
            </a:extLst>
          </p:cNvPr>
          <p:cNvSpPr>
            <a:spLocks noGrp="1"/>
          </p:cNvSpPr>
          <p:nvPr>
            <p:ph type="dt" sz="half" idx="10"/>
          </p:nvPr>
        </p:nvSpPr>
        <p:spPr/>
        <p:txBody>
          <a:bodyPr/>
          <a:lstStyle>
            <a:lvl1pPr>
              <a:defRPr/>
            </a:lvl1pPr>
          </a:lstStyle>
          <a:p>
            <a:pPr>
              <a:defRPr/>
            </a:pPr>
            <a:fld id="{5D62F896-D9FC-4082-BD84-737C3085DC99}" type="datetimeFigureOut">
              <a:rPr lang="zh-CN" altLang="en-US"/>
              <a:pPr>
                <a:defRPr/>
              </a:pPr>
              <a:t>2023/4/19</a:t>
            </a:fld>
            <a:endParaRPr lang="zh-CN" altLang="en-US"/>
          </a:p>
        </p:txBody>
      </p:sp>
      <p:sp>
        <p:nvSpPr>
          <p:cNvPr id="8" name="页脚占位符 4">
            <a:extLst>
              <a:ext uri="{FF2B5EF4-FFF2-40B4-BE49-F238E27FC236}">
                <a16:creationId xmlns:a16="http://schemas.microsoft.com/office/drawing/2014/main" id="{7957572A-1B7A-4883-86C8-1564411FF4DC}"/>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3689D982-9A4B-4E89-AC3E-C9E3884A3422}"/>
              </a:ext>
            </a:extLst>
          </p:cNvPr>
          <p:cNvSpPr>
            <a:spLocks noGrp="1"/>
          </p:cNvSpPr>
          <p:nvPr>
            <p:ph type="sldNum" sz="quarter" idx="12"/>
          </p:nvPr>
        </p:nvSpPr>
        <p:spPr/>
        <p:txBody>
          <a:bodyPr/>
          <a:lstStyle>
            <a:lvl1pPr>
              <a:defRPr/>
            </a:lvl1pPr>
          </a:lstStyle>
          <a:p>
            <a:pPr>
              <a:defRPr/>
            </a:pPr>
            <a:fld id="{A70B48CC-7FE2-4628-85A9-04F99840C0CE}" type="slidenum">
              <a:rPr lang="zh-CN" altLang="en-US"/>
              <a:pPr>
                <a:defRPr/>
              </a:pPr>
              <a:t>‹#›</a:t>
            </a:fld>
            <a:endParaRPr lang="zh-CN" altLang="en-US"/>
          </a:p>
        </p:txBody>
      </p:sp>
    </p:spTree>
    <p:extLst>
      <p:ext uri="{BB962C8B-B14F-4D97-AF65-F5344CB8AC3E}">
        <p14:creationId xmlns:p14="http://schemas.microsoft.com/office/powerpoint/2010/main" val="1822606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0DE88EC-B20F-46A0-B056-29CEFACC983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C49ABD8-8E46-46D2-840C-9D414C94A9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4AC4F8C8-BF11-4AE6-B4BB-DF0549C4DB61}"/>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AE086FB6-CCE9-48F7-88BB-9F8D6B4EC8A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6C72A34-15F2-4E2F-8D9E-A82B7A9EDD1D}"/>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3">
            <a:extLst>
              <a:ext uri="{FF2B5EF4-FFF2-40B4-BE49-F238E27FC236}">
                <a16:creationId xmlns:a16="http://schemas.microsoft.com/office/drawing/2014/main" id="{87C2AA3E-1CC7-4C72-87C1-06D66B5C6C84}"/>
              </a:ext>
            </a:extLst>
          </p:cNvPr>
          <p:cNvSpPr>
            <a:spLocks noGrp="1"/>
          </p:cNvSpPr>
          <p:nvPr>
            <p:ph type="dt" sz="half" idx="10"/>
          </p:nvPr>
        </p:nvSpPr>
        <p:spPr/>
        <p:txBody>
          <a:bodyPr/>
          <a:lstStyle>
            <a:lvl1pPr>
              <a:defRPr/>
            </a:lvl1pPr>
          </a:lstStyle>
          <a:p>
            <a:pPr>
              <a:defRPr/>
            </a:pPr>
            <a:fld id="{5D62F896-D9FC-4082-BD84-737C3085DC99}" type="datetimeFigureOut">
              <a:rPr lang="zh-CN" altLang="en-US"/>
              <a:pPr>
                <a:defRPr/>
              </a:pPr>
              <a:t>2023/4/19</a:t>
            </a:fld>
            <a:endParaRPr lang="zh-CN" altLang="en-US"/>
          </a:p>
        </p:txBody>
      </p:sp>
      <p:sp>
        <p:nvSpPr>
          <p:cNvPr id="8" name="页脚占位符 4">
            <a:extLst>
              <a:ext uri="{FF2B5EF4-FFF2-40B4-BE49-F238E27FC236}">
                <a16:creationId xmlns:a16="http://schemas.microsoft.com/office/drawing/2014/main" id="{7957572A-1B7A-4883-86C8-1564411FF4DC}"/>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3689D982-9A4B-4E89-AC3E-C9E3884A3422}"/>
              </a:ext>
            </a:extLst>
          </p:cNvPr>
          <p:cNvSpPr>
            <a:spLocks noGrp="1"/>
          </p:cNvSpPr>
          <p:nvPr>
            <p:ph type="sldNum" sz="quarter" idx="12"/>
          </p:nvPr>
        </p:nvSpPr>
        <p:spPr/>
        <p:txBody>
          <a:bodyPr/>
          <a:lstStyle>
            <a:lvl1pPr>
              <a:defRPr/>
            </a:lvl1pPr>
          </a:lstStyle>
          <a:p>
            <a:pPr>
              <a:defRPr/>
            </a:pPr>
            <a:fld id="{A70B48CC-7FE2-4628-85A9-04F99840C0CE}" type="slidenum">
              <a:rPr lang="zh-CN" altLang="en-US"/>
              <a:pPr>
                <a:defRPr/>
              </a:pPr>
              <a:t>‹#›</a:t>
            </a:fld>
            <a:endParaRPr lang="zh-CN" altLang="en-US"/>
          </a:p>
        </p:txBody>
      </p:sp>
      <p:sp>
        <p:nvSpPr>
          <p:cNvPr id="11" name="TextBox 4">
            <a:extLst>
              <a:ext uri="{FF2B5EF4-FFF2-40B4-BE49-F238E27FC236}">
                <a16:creationId xmlns:a16="http://schemas.microsoft.com/office/drawing/2014/main" id="{BBB1103C-BB37-7CA9-63A3-899AD7ED3F1F}"/>
              </a:ext>
            </a:extLst>
          </p:cNvPr>
          <p:cNvSpPr txBox="1"/>
          <p:nvPr userDrawn="1"/>
        </p:nvSpPr>
        <p:spPr>
          <a:xfrm>
            <a:off x="1939770" y="6071233"/>
            <a:ext cx="540060" cy="118430"/>
          </a:xfrm>
          <a:prstGeom prst="rect">
            <a:avLst/>
          </a:prstGeom>
          <a:noFill/>
        </p:spPr>
        <p:txBody>
          <a:bodyPr wrap="square" rtlCol="0">
            <a:spAutoFit/>
          </a:bodyPr>
          <a:lstStyle/>
          <a:p>
            <a:pPr eaLnBrk="1" fontAlgn="auto" hangingPunct="1">
              <a:lnSpc>
                <a:spcPct val="200000"/>
              </a:lnSpc>
              <a:spcBef>
                <a:spcPts val="0"/>
              </a:spcBef>
              <a:spcAft>
                <a:spcPts val="0"/>
              </a:spcAft>
            </a:pPr>
            <a:r>
              <a:rPr lang="zh-CN" altLang="en-US" sz="100" dirty="0">
                <a:solidFill>
                  <a:prstClr val="black"/>
                </a:solidFill>
                <a:latin typeface="微软雅黑" panose="020B0503020204020204" pitchFamily="34" charset="-122"/>
                <a:ea typeface="微软雅黑" panose="020B0503020204020204" pitchFamily="34" charset="-122"/>
                <a:hlinkClick r:id="rId2"/>
              </a:rPr>
              <a:t>行业</a:t>
            </a: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p>
        </p:txBody>
      </p:sp>
    </p:spTree>
    <p:extLst>
      <p:ext uri="{BB962C8B-B14F-4D97-AF65-F5344CB8AC3E}">
        <p14:creationId xmlns:p14="http://schemas.microsoft.com/office/powerpoint/2010/main" val="1382277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BFDC51-3DD0-45F9-BDCB-A1D4BB05F79E}"/>
              </a:ext>
            </a:extLst>
          </p:cNvPr>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BD6EBD6A-6F53-4EAE-B2B1-B81E46D45AA7}"/>
              </a:ext>
            </a:extLst>
          </p:cNvPr>
          <p:cNvSpPr>
            <a:spLocks noGrp="1"/>
          </p:cNvSpPr>
          <p:nvPr>
            <p:ph type="dt" sz="half" idx="10"/>
          </p:nvPr>
        </p:nvSpPr>
        <p:spPr/>
        <p:txBody>
          <a:bodyPr/>
          <a:lstStyle>
            <a:lvl1pPr>
              <a:defRPr/>
            </a:lvl1pPr>
          </a:lstStyle>
          <a:p>
            <a:pPr>
              <a:defRPr/>
            </a:pPr>
            <a:fld id="{1079F8F5-B102-4407-8698-43C047682D1F}" type="datetimeFigureOut">
              <a:rPr lang="zh-CN" altLang="en-US"/>
              <a:pPr>
                <a:defRPr/>
              </a:pPr>
              <a:t>2023/4/19</a:t>
            </a:fld>
            <a:endParaRPr lang="zh-CN" altLang="en-US"/>
          </a:p>
        </p:txBody>
      </p:sp>
      <p:sp>
        <p:nvSpPr>
          <p:cNvPr id="4" name="页脚占位符 4">
            <a:extLst>
              <a:ext uri="{FF2B5EF4-FFF2-40B4-BE49-F238E27FC236}">
                <a16:creationId xmlns:a16="http://schemas.microsoft.com/office/drawing/2014/main" id="{9CE9EC75-5AE7-4408-A14D-D320300045C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0E5A9950-707B-465B-B995-6D08901FF598}"/>
              </a:ext>
            </a:extLst>
          </p:cNvPr>
          <p:cNvSpPr>
            <a:spLocks noGrp="1"/>
          </p:cNvSpPr>
          <p:nvPr>
            <p:ph type="sldNum" sz="quarter" idx="12"/>
          </p:nvPr>
        </p:nvSpPr>
        <p:spPr/>
        <p:txBody>
          <a:bodyPr/>
          <a:lstStyle>
            <a:lvl1pPr>
              <a:defRPr/>
            </a:lvl1pPr>
          </a:lstStyle>
          <a:p>
            <a:pPr>
              <a:defRPr/>
            </a:pPr>
            <a:fld id="{89C87F6F-2F23-4EDB-8AF4-0D38CCA6ABAB}" type="slidenum">
              <a:rPr lang="zh-CN" altLang="en-US"/>
              <a:pPr>
                <a:defRPr/>
              </a:pPr>
              <a:t>‹#›</a:t>
            </a:fld>
            <a:endParaRPr lang="zh-CN" altLang="en-US"/>
          </a:p>
        </p:txBody>
      </p:sp>
    </p:spTree>
    <p:extLst>
      <p:ext uri="{BB962C8B-B14F-4D97-AF65-F5344CB8AC3E}">
        <p14:creationId xmlns:p14="http://schemas.microsoft.com/office/powerpoint/2010/main" val="2546329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DD35BEFF-BC75-48AC-8556-B6A8BEB8BB08}"/>
              </a:ext>
            </a:extLst>
          </p:cNvPr>
          <p:cNvSpPr>
            <a:spLocks noGrp="1"/>
          </p:cNvSpPr>
          <p:nvPr>
            <p:ph type="dt" sz="half" idx="10"/>
          </p:nvPr>
        </p:nvSpPr>
        <p:spPr/>
        <p:txBody>
          <a:bodyPr/>
          <a:lstStyle>
            <a:lvl1pPr>
              <a:defRPr/>
            </a:lvl1pPr>
          </a:lstStyle>
          <a:p>
            <a:pPr>
              <a:defRPr/>
            </a:pPr>
            <a:fld id="{3A20EE90-438C-42D9-B154-99F1822B6913}" type="datetimeFigureOut">
              <a:rPr lang="zh-CN" altLang="en-US"/>
              <a:pPr>
                <a:defRPr/>
              </a:pPr>
              <a:t>2023/4/19</a:t>
            </a:fld>
            <a:endParaRPr lang="zh-CN" altLang="en-US"/>
          </a:p>
        </p:txBody>
      </p:sp>
      <p:sp>
        <p:nvSpPr>
          <p:cNvPr id="3" name="页脚占位符 4">
            <a:extLst>
              <a:ext uri="{FF2B5EF4-FFF2-40B4-BE49-F238E27FC236}">
                <a16:creationId xmlns:a16="http://schemas.microsoft.com/office/drawing/2014/main" id="{EA674D69-87E8-4621-917E-0DB12AB8CE64}"/>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C8B69DE3-5639-4A56-BCD6-85CC0A5CCC18}"/>
              </a:ext>
            </a:extLst>
          </p:cNvPr>
          <p:cNvSpPr>
            <a:spLocks noGrp="1"/>
          </p:cNvSpPr>
          <p:nvPr>
            <p:ph type="sldNum" sz="quarter" idx="12"/>
          </p:nvPr>
        </p:nvSpPr>
        <p:spPr/>
        <p:txBody>
          <a:bodyPr/>
          <a:lstStyle>
            <a:lvl1pPr>
              <a:defRPr/>
            </a:lvl1pPr>
          </a:lstStyle>
          <a:p>
            <a:pPr>
              <a:defRPr/>
            </a:pPr>
            <a:fld id="{5612B202-2E29-42EF-BF82-869F18E9F7D2}" type="slidenum">
              <a:rPr lang="zh-CN" altLang="en-US"/>
              <a:pPr>
                <a:defRPr/>
              </a:pPr>
              <a:t>‹#›</a:t>
            </a:fld>
            <a:endParaRPr lang="zh-CN" altLang="en-US"/>
          </a:p>
        </p:txBody>
      </p:sp>
    </p:spTree>
    <p:extLst>
      <p:ext uri="{BB962C8B-B14F-4D97-AF65-F5344CB8AC3E}">
        <p14:creationId xmlns:p14="http://schemas.microsoft.com/office/powerpoint/2010/main" val="3116177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6CA306-BB40-498A-96E7-76024566B05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B63DC5E-A9F2-4785-A091-FF2E062FA5A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22F7CE55-92D8-4A64-9EBC-D43F653589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4DCA69BE-9F16-417A-86FA-6EAF762A9863}"/>
              </a:ext>
            </a:extLst>
          </p:cNvPr>
          <p:cNvSpPr>
            <a:spLocks noGrp="1"/>
          </p:cNvSpPr>
          <p:nvPr>
            <p:ph type="dt" sz="half" idx="10"/>
          </p:nvPr>
        </p:nvSpPr>
        <p:spPr/>
        <p:txBody>
          <a:bodyPr/>
          <a:lstStyle>
            <a:lvl1pPr>
              <a:defRPr/>
            </a:lvl1pPr>
          </a:lstStyle>
          <a:p>
            <a:pPr>
              <a:defRPr/>
            </a:pPr>
            <a:fld id="{AD795D43-1754-4967-B720-E849EDC2FCFD}" type="datetimeFigureOut">
              <a:rPr lang="zh-CN" altLang="en-US"/>
              <a:pPr>
                <a:defRPr/>
              </a:pPr>
              <a:t>2023/4/19</a:t>
            </a:fld>
            <a:endParaRPr lang="zh-CN" altLang="en-US"/>
          </a:p>
        </p:txBody>
      </p:sp>
      <p:sp>
        <p:nvSpPr>
          <p:cNvPr id="6" name="页脚占位符 4">
            <a:extLst>
              <a:ext uri="{FF2B5EF4-FFF2-40B4-BE49-F238E27FC236}">
                <a16:creationId xmlns:a16="http://schemas.microsoft.com/office/drawing/2014/main" id="{1DC1AD45-5801-4B5B-BFFA-B0640824962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BB11CEAE-5F27-418A-8BE8-9456F78A564F}"/>
              </a:ext>
            </a:extLst>
          </p:cNvPr>
          <p:cNvSpPr>
            <a:spLocks noGrp="1"/>
          </p:cNvSpPr>
          <p:nvPr>
            <p:ph type="sldNum" sz="quarter" idx="12"/>
          </p:nvPr>
        </p:nvSpPr>
        <p:spPr/>
        <p:txBody>
          <a:bodyPr/>
          <a:lstStyle>
            <a:lvl1pPr>
              <a:defRPr/>
            </a:lvl1pPr>
          </a:lstStyle>
          <a:p>
            <a:pPr>
              <a:defRPr/>
            </a:pPr>
            <a:fld id="{069F930B-4EDD-48DE-BC3D-B2AA19BE3A34}" type="slidenum">
              <a:rPr lang="zh-CN" altLang="en-US"/>
              <a:pPr>
                <a:defRPr/>
              </a:pPr>
              <a:t>‹#›</a:t>
            </a:fld>
            <a:endParaRPr lang="zh-CN" altLang="en-US"/>
          </a:p>
        </p:txBody>
      </p:sp>
    </p:spTree>
    <p:extLst>
      <p:ext uri="{BB962C8B-B14F-4D97-AF65-F5344CB8AC3E}">
        <p14:creationId xmlns:p14="http://schemas.microsoft.com/office/powerpoint/2010/main" val="4220178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C4B0C2E4-0C92-47B6-B5CF-D720A6E774BD}"/>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6426FA03-316E-4259-8474-6EFB3D2B57C3}"/>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C9A8D8B-5E7D-453B-B2AB-52BD8BE187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81F162D5-7ACB-4A8C-8569-C22CA352BACD}" type="datetimeFigureOut">
              <a:rPr lang="zh-CN" altLang="en-US"/>
              <a:pPr>
                <a:defRPr/>
              </a:pPr>
              <a:t>2023/4/19</a:t>
            </a:fld>
            <a:endParaRPr lang="zh-CN" altLang="en-US"/>
          </a:p>
        </p:txBody>
      </p:sp>
      <p:sp>
        <p:nvSpPr>
          <p:cNvPr id="5" name="页脚占位符 4">
            <a:extLst>
              <a:ext uri="{FF2B5EF4-FFF2-40B4-BE49-F238E27FC236}">
                <a16:creationId xmlns:a16="http://schemas.microsoft.com/office/drawing/2014/main" id="{6074F542-DC72-41EE-9EC8-19DF013E92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05966273-6F56-4FE5-9F5B-EEFD25F4E8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mn-ea"/>
              </a:defRPr>
            </a:lvl1pPr>
          </a:lstStyle>
          <a:p>
            <a:pPr>
              <a:defRPr/>
            </a:pPr>
            <a:fld id="{52A50748-39A5-4B02-B459-ACE2E655D7B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0" r:id="rId6"/>
    <p:sldLayoutId id="2147483654" r:id="rId7"/>
    <p:sldLayoutId id="2147483655" r:id="rId8"/>
    <p:sldLayoutId id="2147483656" r:id="rId9"/>
    <p:sldLayoutId id="2147483657" r:id="rId10"/>
    <p:sldLayoutId id="2147483658" r:id="rId11"/>
    <p:sldLayoutId id="2147483659" r:id="rId1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思源黑体 CN Light" panose="020B0300000000000000" pitchFamily="34" charset="-122"/>
          <a:ea typeface="杨任东竹石体-Bold" panose="02000000000000000000" pitchFamily="2" charset="-122"/>
        </a:defRPr>
      </a:lvl2pPr>
      <a:lvl3pPr algn="l" rtl="0" eaLnBrk="0" fontAlgn="base" hangingPunct="0">
        <a:lnSpc>
          <a:spcPct val="90000"/>
        </a:lnSpc>
        <a:spcBef>
          <a:spcPct val="0"/>
        </a:spcBef>
        <a:spcAft>
          <a:spcPct val="0"/>
        </a:spcAft>
        <a:defRPr sz="4400">
          <a:solidFill>
            <a:schemeClr val="tx1"/>
          </a:solidFill>
          <a:latin typeface="思源黑体 CN Light" panose="020B0300000000000000" pitchFamily="34" charset="-122"/>
          <a:ea typeface="杨任东竹石体-Bold" panose="02000000000000000000" pitchFamily="2" charset="-122"/>
        </a:defRPr>
      </a:lvl3pPr>
      <a:lvl4pPr algn="l" rtl="0" eaLnBrk="0" fontAlgn="base" hangingPunct="0">
        <a:lnSpc>
          <a:spcPct val="90000"/>
        </a:lnSpc>
        <a:spcBef>
          <a:spcPct val="0"/>
        </a:spcBef>
        <a:spcAft>
          <a:spcPct val="0"/>
        </a:spcAft>
        <a:defRPr sz="4400">
          <a:solidFill>
            <a:schemeClr val="tx1"/>
          </a:solidFill>
          <a:latin typeface="思源黑体 CN Light" panose="020B0300000000000000" pitchFamily="34" charset="-122"/>
          <a:ea typeface="杨任东竹石体-Bold" panose="02000000000000000000" pitchFamily="2" charset="-122"/>
        </a:defRPr>
      </a:lvl4pPr>
      <a:lvl5pPr algn="l" rtl="0" eaLnBrk="0" fontAlgn="base" hangingPunct="0">
        <a:lnSpc>
          <a:spcPct val="90000"/>
        </a:lnSpc>
        <a:spcBef>
          <a:spcPct val="0"/>
        </a:spcBef>
        <a:spcAft>
          <a:spcPct val="0"/>
        </a:spcAft>
        <a:defRPr sz="4400">
          <a:solidFill>
            <a:schemeClr val="tx1"/>
          </a:solidFill>
          <a:latin typeface="思源黑体 CN Light" panose="020B0300000000000000" pitchFamily="34" charset="-122"/>
          <a:ea typeface="杨任东竹石体-Bold" panose="02000000000000000000" pitchFamily="2" charset="-122"/>
        </a:defRPr>
      </a:lvl5pPr>
      <a:lvl6pPr marL="457200" algn="l" rtl="0" fontAlgn="base">
        <a:lnSpc>
          <a:spcPct val="90000"/>
        </a:lnSpc>
        <a:spcBef>
          <a:spcPct val="0"/>
        </a:spcBef>
        <a:spcAft>
          <a:spcPct val="0"/>
        </a:spcAft>
        <a:defRPr sz="4400">
          <a:solidFill>
            <a:schemeClr val="tx1"/>
          </a:solidFill>
          <a:latin typeface="思源黑体 CN Light" panose="020B0300000000000000" pitchFamily="34" charset="-122"/>
          <a:ea typeface="杨任东竹石体-Bold" panose="02000000000000000000" pitchFamily="2" charset="-122"/>
        </a:defRPr>
      </a:lvl6pPr>
      <a:lvl7pPr marL="914400" algn="l" rtl="0" fontAlgn="base">
        <a:lnSpc>
          <a:spcPct val="90000"/>
        </a:lnSpc>
        <a:spcBef>
          <a:spcPct val="0"/>
        </a:spcBef>
        <a:spcAft>
          <a:spcPct val="0"/>
        </a:spcAft>
        <a:defRPr sz="4400">
          <a:solidFill>
            <a:schemeClr val="tx1"/>
          </a:solidFill>
          <a:latin typeface="思源黑体 CN Light" panose="020B0300000000000000" pitchFamily="34" charset="-122"/>
          <a:ea typeface="杨任东竹石体-Bold" panose="02000000000000000000" pitchFamily="2" charset="-122"/>
        </a:defRPr>
      </a:lvl7pPr>
      <a:lvl8pPr marL="1371600" algn="l" rtl="0" fontAlgn="base">
        <a:lnSpc>
          <a:spcPct val="90000"/>
        </a:lnSpc>
        <a:spcBef>
          <a:spcPct val="0"/>
        </a:spcBef>
        <a:spcAft>
          <a:spcPct val="0"/>
        </a:spcAft>
        <a:defRPr sz="4400">
          <a:solidFill>
            <a:schemeClr val="tx1"/>
          </a:solidFill>
          <a:latin typeface="思源黑体 CN Light" panose="020B0300000000000000" pitchFamily="34" charset="-122"/>
          <a:ea typeface="杨任东竹石体-Bold" panose="02000000000000000000" pitchFamily="2" charset="-122"/>
        </a:defRPr>
      </a:lvl8pPr>
      <a:lvl9pPr marL="1828800" algn="l" rtl="0" fontAlgn="base">
        <a:lnSpc>
          <a:spcPct val="90000"/>
        </a:lnSpc>
        <a:spcBef>
          <a:spcPct val="0"/>
        </a:spcBef>
        <a:spcAft>
          <a:spcPct val="0"/>
        </a:spcAft>
        <a:defRPr sz="4400">
          <a:solidFill>
            <a:schemeClr val="tx1"/>
          </a:solidFill>
          <a:latin typeface="思源黑体 CN Light" panose="020B0300000000000000" pitchFamily="34" charset="-122"/>
          <a:ea typeface="杨任东竹石体-Bold" panose="02000000000000000000"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325997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tags" Target="../tags/tag2.xml"/><Relationship Id="rId7" Type="http://schemas.openxmlformats.org/officeDocument/2006/relationships/slideLayout" Target="../slideLayouts/slideLayout8.xml"/><Relationship Id="rId2" Type="http://schemas.openxmlformats.org/officeDocument/2006/relationships/tags" Target="../tags/tag1.xml"/><Relationship Id="rId1" Type="http://schemas.openxmlformats.org/officeDocument/2006/relationships/themeOverride" Target="../theme/themeOverride1.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38.xml"/><Relationship Id="rId1" Type="http://schemas.openxmlformats.org/officeDocument/2006/relationships/tags" Target="../tags/tag37.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image" Target="../media/image10.png"/><Relationship Id="rId4"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4"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48.xml"/><Relationship Id="rId1" Type="http://schemas.openxmlformats.org/officeDocument/2006/relationships/tags" Target="../tags/tag47.xml"/><Relationship Id="rId5" Type="http://schemas.microsoft.com/office/2007/relationships/hdphoto" Target="../media/hdphoto2.wdp"/><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50.xml"/><Relationship Id="rId1" Type="http://schemas.openxmlformats.org/officeDocument/2006/relationships/tags" Target="../tags/tag49.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4"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55.xml"/><Relationship Id="rId1" Type="http://schemas.openxmlformats.org/officeDocument/2006/relationships/tags" Target="../tags/tag54.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57.xml"/><Relationship Id="rId1" Type="http://schemas.openxmlformats.org/officeDocument/2006/relationships/tags" Target="../tags/tag56.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59.xml"/><Relationship Id="rId1" Type="http://schemas.openxmlformats.org/officeDocument/2006/relationships/tags" Target="../tags/tag58.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61.xml"/><Relationship Id="rId1" Type="http://schemas.openxmlformats.org/officeDocument/2006/relationships/tags" Target="../tags/tag60.xml"/><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tags" Target="../tags/tag64.xml"/><Relationship Id="rId7" Type="http://schemas.openxmlformats.org/officeDocument/2006/relationships/image" Target="../media/image18.png"/><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image" Target="../media/image17.png"/><Relationship Id="rId5" Type="http://schemas.openxmlformats.org/officeDocument/2006/relationships/slideLayout" Target="../slideLayouts/slideLayout8.xml"/><Relationship Id="rId4" Type="http://schemas.openxmlformats.org/officeDocument/2006/relationships/tags" Target="../tags/tag65.xml"/></Relationships>
</file>

<file path=ppt/slides/_rels/slide22.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5" Type="http://schemas.openxmlformats.org/officeDocument/2006/relationships/image" Target="../media/image19.png"/><Relationship Id="rId4"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70.xml"/><Relationship Id="rId1" Type="http://schemas.openxmlformats.org/officeDocument/2006/relationships/tags" Target="../tags/tag69.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8.xml"/><Relationship Id="rId1" Type="http://schemas.openxmlformats.org/officeDocument/2006/relationships/tags" Target="../tags/tag71.xml"/></Relationships>
</file>

<file path=ppt/slides/_rels/slide25.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21.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jianli/"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22.png"/><Relationship Id="rId1" Type="http://schemas.openxmlformats.org/officeDocument/2006/relationships/slideLayout" Target="../slideLayouts/slideLayout15.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customXml" Target="../ink/ink1.xm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shouchaobao/" TargetMode="External"/></Relationships>
</file>

<file path=ppt/slides/_rels/slide3.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slideLayout" Target="../slideLayouts/slideLayout8.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s>
</file>

<file path=ppt/slides/_rels/slide4.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2.jpeg"/><Relationship Id="rId5" Type="http://schemas.openxmlformats.org/officeDocument/2006/relationships/hyperlink" Target="https://baike.baidu.com/item/%E9%97%B0%E5%B9%B4/27098" TargetMode="External"/><Relationship Id="rId4"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27.xml"/><Relationship Id="rId1" Type="http://schemas.openxmlformats.org/officeDocument/2006/relationships/tags" Target="../tags/tag26.xml"/><Relationship Id="rId5" Type="http://schemas.microsoft.com/office/2007/relationships/hdphoto" Target="../media/hdphoto1.wdp"/><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29.xml"/><Relationship Id="rId1" Type="http://schemas.openxmlformats.org/officeDocument/2006/relationships/tags" Target="../tags/tag28.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4"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tags" Target="../tags/tag35.xml"/><Relationship Id="rId7" Type="http://schemas.openxmlformats.org/officeDocument/2006/relationships/image" Target="../media/image6.png"/><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image" Target="../media/image5.jpeg"/><Relationship Id="rId5" Type="http://schemas.openxmlformats.org/officeDocument/2006/relationships/slideLayout" Target="../slideLayouts/slideLayout8.xml"/><Relationship Id="rId4" Type="http://schemas.openxmlformats.org/officeDocument/2006/relationships/tags" Target="../tags/tag36.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6E6F"/>
            </a:gs>
            <a:gs pos="39999">
              <a:srgbClr val="013842"/>
            </a:gs>
            <a:gs pos="100000">
              <a:srgbClr val="020B1C"/>
            </a:gs>
          </a:gsLst>
          <a:lin ang="9000000"/>
        </a:gradFill>
        <a:effectLst/>
      </p:bgPr>
    </p:bg>
    <p:spTree>
      <p:nvGrpSpPr>
        <p:cNvPr id="1" name=""/>
        <p:cNvGrpSpPr/>
        <p:nvPr/>
      </p:nvGrpSpPr>
      <p:grpSpPr>
        <a:xfrm>
          <a:off x="0" y="0"/>
          <a:ext cx="0" cy="0"/>
          <a:chOff x="0" y="0"/>
          <a:chExt cx="0" cy="0"/>
        </a:xfrm>
      </p:grpSpPr>
      <p:sp>
        <p:nvSpPr>
          <p:cNvPr id="2" name="TextBox 4">
            <a:extLst>
              <a:ext uri="{FF2B5EF4-FFF2-40B4-BE49-F238E27FC236}">
                <a16:creationId xmlns:a16="http://schemas.microsoft.com/office/drawing/2014/main" id="{CBA146C7-9F70-BA2C-8FDD-506F1020FC7F}"/>
              </a:ext>
            </a:extLst>
          </p:cNvPr>
          <p:cNvSpPr txBox="1"/>
          <p:nvPr/>
        </p:nvSpPr>
        <p:spPr>
          <a:xfrm>
            <a:off x="298523" y="6370263"/>
            <a:ext cx="453650" cy="118430"/>
          </a:xfrm>
          <a:prstGeom prst="rect">
            <a:avLst/>
          </a:prstGeom>
          <a:noFill/>
        </p:spPr>
        <p:txBody>
          <a:bodyPr wrap="square" rtlCol="0">
            <a:spAutoFit/>
          </a:bodyPr>
          <a:lstStyle/>
          <a:p>
            <a:pPr eaLnBrk="1" fontAlgn="auto" hangingPunct="1">
              <a:lnSpc>
                <a:spcPct val="200000"/>
              </a:lnSpc>
              <a:spcBef>
                <a:spcPts val="0"/>
              </a:spcBef>
              <a:spcAft>
                <a:spcPts val="0"/>
              </a:spcAft>
            </a:pPr>
            <a:r>
              <a:rPr lang="zh-CN" altLang="en-US" sz="100" dirty="0">
                <a:noFill/>
                <a:latin typeface="微软雅黑" panose="020B0503020204020204" pitchFamily="34" charset="-122"/>
                <a:ea typeface="微软雅黑" panose="020B0503020204020204" pitchFamily="34" charset="-122"/>
              </a:rPr>
              <a:t>行业</a:t>
            </a: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a:t>
            </a:r>
            <a:r>
              <a:rPr lang="en-US" altLang="zh-CN" sz="100" dirty="0">
                <a:noFill/>
                <a:latin typeface="微软雅黑" panose="020B0503020204020204" pitchFamily="34" charset="-122"/>
                <a:ea typeface="微软雅黑" panose="020B0503020204020204" pitchFamily="34" charset="-122"/>
              </a:rPr>
              <a:t>http://www.1ppt.com/hangye/</a:t>
            </a:r>
          </a:p>
        </p:txBody>
      </p:sp>
      <p:grpSp>
        <p:nvGrpSpPr>
          <p:cNvPr id="4" name="组合 3">
            <a:extLst>
              <a:ext uri="{FF2B5EF4-FFF2-40B4-BE49-F238E27FC236}">
                <a16:creationId xmlns:a16="http://schemas.microsoft.com/office/drawing/2014/main" id="{8D6006CB-EC3B-4A0B-9FAA-A627FE4E68A7}"/>
              </a:ext>
            </a:extLst>
          </p:cNvPr>
          <p:cNvGrpSpPr/>
          <p:nvPr/>
        </p:nvGrpSpPr>
        <p:grpSpPr>
          <a:xfrm>
            <a:off x="0" y="0"/>
            <a:ext cx="12192000" cy="6858000"/>
            <a:chOff x="0" y="0"/>
            <a:chExt cx="12192000" cy="6858000"/>
          </a:xfrm>
          <a:effectLst>
            <a:outerShdw blurRad="50800" dist="38100" dir="2700000" algn="tl" rotWithShape="0">
              <a:prstClr val="black">
                <a:alpha val="40000"/>
              </a:prstClr>
            </a:outerShdw>
          </a:effectLst>
        </p:grpSpPr>
        <p:pic>
          <p:nvPicPr>
            <p:cNvPr id="7" name="图片 6">
              <a:extLst>
                <a:ext uri="{FF2B5EF4-FFF2-40B4-BE49-F238E27FC236}">
                  <a16:creationId xmlns:a16="http://schemas.microsoft.com/office/drawing/2014/main" id="{033A9636-5BB2-451B-8863-54CE829DB6EE}"/>
                </a:ext>
              </a:extLst>
            </p:cNvPr>
            <p:cNvPicPr>
              <a:picLocks noChangeAspect="1"/>
            </p:cNvPicPr>
            <p:nvPr/>
          </p:nvPicPr>
          <p:blipFill>
            <a:blip r:embed="rId8" cstate="email">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0" y="0"/>
              <a:ext cx="12192000" cy="6858000"/>
            </a:xfrm>
            <a:prstGeom prst="rect">
              <a:avLst/>
            </a:prstGeom>
            <a:ln>
              <a:noFill/>
            </a:ln>
          </p:spPr>
        </p:pic>
        <p:sp>
          <p:nvSpPr>
            <p:cNvPr id="8" name="矩形 7">
              <a:extLst>
                <a:ext uri="{FF2B5EF4-FFF2-40B4-BE49-F238E27FC236}">
                  <a16:creationId xmlns:a16="http://schemas.microsoft.com/office/drawing/2014/main" id="{A480B760-399D-4005-B6A2-0F5577871A52}"/>
                </a:ext>
              </a:extLst>
            </p:cNvPr>
            <p:cNvSpPr/>
            <p:nvPr/>
          </p:nvSpPr>
          <p:spPr>
            <a:xfrm>
              <a:off x="0" y="0"/>
              <a:ext cx="12192000" cy="6858000"/>
            </a:xfrm>
            <a:prstGeom prst="rect">
              <a:avLst/>
            </a:prstGeom>
            <a:gradFill>
              <a:gsLst>
                <a:gs pos="40000">
                  <a:srgbClr val="013842">
                    <a:alpha val="66000"/>
                  </a:srgbClr>
                </a:gs>
                <a:gs pos="0">
                  <a:srgbClr val="006E6F"/>
                </a:gs>
                <a:gs pos="100000">
                  <a:srgbClr val="020B1C"/>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1"/>
                </a:solidFill>
                <a:cs typeface="+mn-ea"/>
                <a:sym typeface="+mn-lt"/>
              </a:endParaRPr>
            </a:p>
          </p:txBody>
        </p:sp>
      </p:grpSp>
      <p:sp>
        <p:nvSpPr>
          <p:cNvPr id="11" name="PA-文本框 10">
            <a:extLst>
              <a:ext uri="{FF2B5EF4-FFF2-40B4-BE49-F238E27FC236}">
                <a16:creationId xmlns:a16="http://schemas.microsoft.com/office/drawing/2014/main" id="{61014FEB-5631-44D3-9055-5F0DA4556316}"/>
              </a:ext>
            </a:extLst>
          </p:cNvPr>
          <p:cNvSpPr txBox="1"/>
          <p:nvPr>
            <p:custDataLst>
              <p:tags r:id="rId2"/>
            </p:custDataLst>
          </p:nvPr>
        </p:nvSpPr>
        <p:spPr>
          <a:xfrm>
            <a:off x="4736783" y="1389353"/>
            <a:ext cx="2718435" cy="1323439"/>
          </a:xfrm>
          <a:prstGeom prst="rect">
            <a:avLst/>
          </a:prstGeom>
          <a:noFill/>
          <a:effectLst>
            <a:outerShdw blurRad="50800" dist="38100" dir="270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kumimoji="1" lang="en-US" altLang="zh-CN" sz="8000" b="1" dirty="0">
                <a:solidFill>
                  <a:schemeClr val="accent1"/>
                </a:solidFill>
                <a:latin typeface="Agency FB" panose="020B0503020202020204" pitchFamily="34" charset="0"/>
                <a:ea typeface="+mn-ea"/>
                <a:cs typeface="+mn-ea"/>
                <a:sym typeface="+mn-lt"/>
              </a:rPr>
              <a:t>20XX</a:t>
            </a:r>
            <a:endParaRPr kumimoji="1" lang="zh-CN" altLang="en-US" sz="8000" b="1" dirty="0">
              <a:solidFill>
                <a:schemeClr val="accent1"/>
              </a:solidFill>
              <a:latin typeface="Agency FB" panose="020B0503020202020204" pitchFamily="34" charset="0"/>
              <a:ea typeface="+mn-ea"/>
              <a:cs typeface="+mn-ea"/>
              <a:sym typeface="+mn-lt"/>
            </a:endParaRPr>
          </a:p>
        </p:txBody>
      </p:sp>
      <p:sp>
        <p:nvSpPr>
          <p:cNvPr id="14" name="PA-文本框 13">
            <a:extLst>
              <a:ext uri="{FF2B5EF4-FFF2-40B4-BE49-F238E27FC236}">
                <a16:creationId xmlns:a16="http://schemas.microsoft.com/office/drawing/2014/main" id="{28617DAC-F472-4BD9-A833-F3516787E40C}"/>
              </a:ext>
            </a:extLst>
          </p:cNvPr>
          <p:cNvSpPr txBox="1"/>
          <p:nvPr>
            <p:custDataLst>
              <p:tags r:id="rId3"/>
            </p:custDataLst>
          </p:nvPr>
        </p:nvSpPr>
        <p:spPr>
          <a:xfrm>
            <a:off x="1459707" y="2479246"/>
            <a:ext cx="9272587" cy="1446550"/>
          </a:xfrm>
          <a:prstGeom prst="rect">
            <a:avLst/>
          </a:prstGeom>
          <a:noFill/>
          <a:effectLst>
            <a:outerShdw blurRad="50800" dist="38100" dir="2700000" algn="tl" rotWithShape="0">
              <a:prstClr val="black">
                <a:alpha val="40000"/>
              </a:prstClr>
            </a:outerShdw>
          </a:effectLst>
        </p:spPr>
        <p:txBody>
          <a:bodyPr>
            <a:spAutoFit/>
          </a:bodyPr>
          <a:lstStyle/>
          <a:p>
            <a:pPr algn="dist" eaLnBrk="1" fontAlgn="auto" hangingPunct="1">
              <a:spcBef>
                <a:spcPts val="0"/>
              </a:spcBef>
              <a:spcAft>
                <a:spcPts val="0"/>
              </a:spcAft>
              <a:defRPr/>
            </a:pPr>
            <a:r>
              <a:rPr kumimoji="1" lang="zh-CN" altLang="en-US" sz="8800" dirty="0">
                <a:solidFill>
                  <a:schemeClr val="accent1">
                    <a:lumMod val="20000"/>
                    <a:lumOff val="80000"/>
                  </a:schemeClr>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cs typeface="+mn-ea"/>
                <a:sym typeface="+mn-lt"/>
              </a:rPr>
              <a:t>数字互联 码动未来</a:t>
            </a:r>
          </a:p>
        </p:txBody>
      </p:sp>
      <p:sp>
        <p:nvSpPr>
          <p:cNvPr id="15" name="PA-矩形 14">
            <a:extLst>
              <a:ext uri="{FF2B5EF4-FFF2-40B4-BE49-F238E27FC236}">
                <a16:creationId xmlns:a16="http://schemas.microsoft.com/office/drawing/2014/main" id="{2F41985E-1082-4F82-A764-1E2C88059528}"/>
              </a:ext>
            </a:extLst>
          </p:cNvPr>
          <p:cNvSpPr/>
          <p:nvPr>
            <p:custDataLst>
              <p:tags r:id="rId4"/>
            </p:custDataLst>
          </p:nvPr>
        </p:nvSpPr>
        <p:spPr>
          <a:xfrm>
            <a:off x="3924300" y="3731326"/>
            <a:ext cx="4343400" cy="369332"/>
          </a:xfrm>
          <a:prstGeom prst="rect">
            <a:avLst/>
          </a:prstGeom>
          <a:effectLst>
            <a:outerShdw blurRad="50800" dist="38100" dir="2700000" algn="tl" rotWithShape="0">
              <a:prstClr val="black">
                <a:alpha val="40000"/>
              </a:prstClr>
            </a:outerShdw>
          </a:effectLst>
        </p:spPr>
        <p:txBody>
          <a:bodyPr wrap="square">
            <a:spAutoFit/>
          </a:bodyPr>
          <a:lstStyle/>
          <a:p>
            <a:pPr algn="dist" eaLnBrk="1" fontAlgn="auto" hangingPunct="1">
              <a:spcBef>
                <a:spcPts val="0"/>
              </a:spcBef>
              <a:spcAft>
                <a:spcPts val="0"/>
              </a:spcAft>
              <a:defRPr/>
            </a:pPr>
            <a:r>
              <a:rPr kumimoji="1" lang="en-US" altLang="zh-CN" dirty="0">
                <a:solidFill>
                  <a:schemeClr val="accent1"/>
                </a:solidFill>
                <a:latin typeface="+mn-lt"/>
                <a:ea typeface="+mn-ea"/>
                <a:cs typeface="+mn-ea"/>
                <a:sym typeface="+mn-lt"/>
              </a:rPr>
              <a:t>20XX </a:t>
            </a:r>
            <a:r>
              <a:rPr kumimoji="1" lang="zh-CN" altLang="en-US" dirty="0">
                <a:solidFill>
                  <a:schemeClr val="accent1"/>
                </a:solidFill>
                <a:latin typeface="+mn-lt"/>
                <a:ea typeface="+mn-ea"/>
                <a:cs typeface="+mn-ea"/>
                <a:sym typeface="+mn-lt"/>
              </a:rPr>
              <a:t>第</a:t>
            </a:r>
            <a:r>
              <a:rPr kumimoji="1" lang="en-US" altLang="zh-CN" dirty="0">
                <a:solidFill>
                  <a:schemeClr val="accent1"/>
                </a:solidFill>
                <a:latin typeface="+mn-lt"/>
                <a:ea typeface="+mn-ea"/>
                <a:cs typeface="+mn-ea"/>
                <a:sym typeface="+mn-lt"/>
              </a:rPr>
              <a:t>X</a:t>
            </a:r>
            <a:r>
              <a:rPr kumimoji="1" lang="zh-CN" altLang="en-US" dirty="0">
                <a:solidFill>
                  <a:schemeClr val="accent1"/>
                </a:solidFill>
                <a:latin typeface="+mn-lt"/>
                <a:ea typeface="+mn-ea"/>
                <a:cs typeface="+mn-ea"/>
                <a:sym typeface="+mn-lt"/>
              </a:rPr>
              <a:t>届全球程序员节</a:t>
            </a:r>
          </a:p>
        </p:txBody>
      </p:sp>
      <p:sp>
        <p:nvSpPr>
          <p:cNvPr id="19" name="PA-矩形 34">
            <a:extLst>
              <a:ext uri="{FF2B5EF4-FFF2-40B4-BE49-F238E27FC236}">
                <a16:creationId xmlns:a16="http://schemas.microsoft.com/office/drawing/2014/main" id="{C09EDE7E-E6FC-40F8-938E-416DECE25A7E}"/>
              </a:ext>
            </a:extLst>
          </p:cNvPr>
          <p:cNvSpPr>
            <a:spLocks noChangeArrowheads="1"/>
          </p:cNvSpPr>
          <p:nvPr>
            <p:custDataLst>
              <p:tags r:id="rId5"/>
            </p:custDataLst>
          </p:nvPr>
        </p:nvSpPr>
        <p:spPr bwMode="auto">
          <a:xfrm>
            <a:off x="4074319" y="4239326"/>
            <a:ext cx="4043362" cy="33470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fontAlgn="auto" hangingPunct="1">
              <a:lnSpc>
                <a:spcPct val="102000"/>
              </a:lnSpc>
              <a:spcBef>
                <a:spcPct val="0"/>
              </a:spcBef>
              <a:spcAft>
                <a:spcPts val="0"/>
              </a:spcAft>
              <a:buNone/>
              <a:defRPr/>
            </a:pPr>
            <a:r>
              <a:rPr lang="en-US" altLang="zh-CN" sz="1600" dirty="0">
                <a:solidFill>
                  <a:schemeClr val="accent1"/>
                </a:solidFill>
                <a:latin typeface="+mn-lt"/>
                <a:ea typeface="+mn-ea"/>
                <a:cs typeface="+mn-ea"/>
                <a:sym typeface="+mn-lt"/>
              </a:rPr>
              <a:t>Digital Interconnection Coding Future</a:t>
            </a:r>
          </a:p>
        </p:txBody>
      </p:sp>
      <p:sp>
        <p:nvSpPr>
          <p:cNvPr id="20" name="PA-矩形 19">
            <a:extLst>
              <a:ext uri="{FF2B5EF4-FFF2-40B4-BE49-F238E27FC236}">
                <a16:creationId xmlns:a16="http://schemas.microsoft.com/office/drawing/2014/main" id="{CC4E4B6D-16CE-4147-B48B-5D672826CC91}"/>
              </a:ext>
            </a:extLst>
          </p:cNvPr>
          <p:cNvSpPr/>
          <p:nvPr>
            <p:custDataLst>
              <p:tags r:id="rId6"/>
            </p:custDataLst>
          </p:nvPr>
        </p:nvSpPr>
        <p:spPr>
          <a:xfrm>
            <a:off x="5685631" y="4876059"/>
            <a:ext cx="820738" cy="360362"/>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dirty="0">
                <a:solidFill>
                  <a:schemeClr val="bg1"/>
                </a:solidFill>
                <a:latin typeface="Agency FB" panose="020B0503020202020204" pitchFamily="34" charset="0"/>
                <a:cs typeface="+mn-ea"/>
                <a:sym typeface="+mn-lt"/>
              </a:rPr>
              <a:t>LOGO</a:t>
            </a:r>
            <a:endParaRPr lang="zh-CN" altLang="en-US" sz="2400" dirty="0">
              <a:solidFill>
                <a:schemeClr val="bg1"/>
              </a:solidFill>
              <a:latin typeface="Agency FB" panose="020B0503020202020204" pitchFamily="34" charset="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to="" calcmode="lin" valueType="num">
                                      <p:cBhvr>
                                        <p:cTn id="7" dur="700" fill="hold">
                                          <p:stCondLst>
                                            <p:cond delay="0"/>
                                          </p:stCondLst>
                                        </p:cTn>
                                        <p:tgtEl>
                                          <p:spTgt spid="11"/>
                                        </p:tgtEl>
                                        <p:attrNameLst>
                                          <p:attrName>ppt_x</p:attrName>
                                        </p:attrNameLst>
                                      </p:cBhvr>
                                      <p:tavLst>
                                        <p:tav tm="0" fmla="#ppt_x-#ppt_h/6*sin(2*pi*$)*(1-$)*8/9">
                                          <p:val>
                                            <p:strVal val="0"/>
                                          </p:val>
                                        </p:tav>
                                        <p:tav tm="100000">
                                          <p:val>
                                            <p:strVal val="1"/>
                                          </p:val>
                                        </p:tav>
                                      </p:tavLst>
                                    </p:anim>
                                    <p:anim to="" calcmode="lin" valueType="num">
                                      <p:cBhvr>
                                        <p:cTn id="8" dur="700" fill="hold">
                                          <p:stCondLst>
                                            <p:cond delay="0"/>
                                          </p:stCondLst>
                                        </p:cTn>
                                        <p:tgtEl>
                                          <p:spTgt spid="11"/>
                                        </p:tgtEl>
                                        <p:attrNameLst>
                                          <p:attrName>ppt_w</p:attrName>
                                        </p:attrNameLst>
                                      </p:cBhvr>
                                      <p:tavLst>
                                        <p:tav tm="0" fmla="#ppt_w-#ppt_w/4*sin(2*pi*$)*(1-$)">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 to="" calcmode="lin" valueType="num">
                                      <p:cBhvr>
                                        <p:cTn id="11" dur="700" fill="hold">
                                          <p:stCondLst>
                                            <p:cond delay="0"/>
                                          </p:stCondLst>
                                        </p:cTn>
                                        <p:tgtEl>
                                          <p:spTgt spid="14"/>
                                        </p:tgtEl>
                                        <p:attrNameLst>
                                          <p:attrName>ppt_x</p:attrName>
                                        </p:attrNameLst>
                                      </p:cBhvr>
                                      <p:tavLst>
                                        <p:tav tm="0" fmla="#ppt_x-#ppt_h/6*sin(2*pi*$)*(1-$)*8/9">
                                          <p:val>
                                            <p:strVal val="0"/>
                                          </p:val>
                                        </p:tav>
                                        <p:tav tm="100000">
                                          <p:val>
                                            <p:strVal val="1"/>
                                          </p:val>
                                        </p:tav>
                                      </p:tavLst>
                                    </p:anim>
                                    <p:anim to="" calcmode="lin" valueType="num">
                                      <p:cBhvr>
                                        <p:cTn id="12" dur="700" fill="hold">
                                          <p:stCondLst>
                                            <p:cond delay="0"/>
                                          </p:stCondLst>
                                        </p:cTn>
                                        <p:tgtEl>
                                          <p:spTgt spid="14"/>
                                        </p:tgtEl>
                                        <p:attrNameLst>
                                          <p:attrName>ppt_w</p:attrName>
                                        </p:attrNameLst>
                                      </p:cBhvr>
                                      <p:tavLst>
                                        <p:tav tm="0" fmla="#ppt_w-#ppt_w/4*sin(2*pi*$)*(1-$)">
                                          <p:val>
                                            <p:strVal val="0"/>
                                          </p:val>
                                        </p:tav>
                                        <p:tav tm="100000">
                                          <p:val>
                                            <p:str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15"/>
                                        </p:tgtEl>
                                        <p:attrNameLst>
                                          <p:attrName>style.visibility</p:attrName>
                                        </p:attrNameLst>
                                      </p:cBhvr>
                                      <p:to>
                                        <p:strVal val="visible"/>
                                      </p:to>
                                    </p:set>
                                    <p:anim to="" calcmode="lin" valueType="num">
                                      <p:cBhvr>
                                        <p:cTn id="15" dur="700" fill="hold">
                                          <p:stCondLst>
                                            <p:cond delay="0"/>
                                          </p:stCondLst>
                                        </p:cTn>
                                        <p:tgtEl>
                                          <p:spTgt spid="15"/>
                                        </p:tgtEl>
                                        <p:attrNameLst>
                                          <p:attrName>ppt_x</p:attrName>
                                        </p:attrNameLst>
                                      </p:cBhvr>
                                      <p:tavLst>
                                        <p:tav tm="0" fmla="#ppt_x-#ppt_h/6*sin(2*pi*$)*(1-$)*8/9">
                                          <p:val>
                                            <p:strVal val="0"/>
                                          </p:val>
                                        </p:tav>
                                        <p:tav tm="100000">
                                          <p:val>
                                            <p:strVal val="1"/>
                                          </p:val>
                                        </p:tav>
                                      </p:tavLst>
                                    </p:anim>
                                    <p:anim to="" calcmode="lin" valueType="num">
                                      <p:cBhvr>
                                        <p:cTn id="16" dur="700" fill="hold">
                                          <p:stCondLst>
                                            <p:cond delay="0"/>
                                          </p:stCondLst>
                                        </p:cTn>
                                        <p:tgtEl>
                                          <p:spTgt spid="15"/>
                                        </p:tgtEl>
                                        <p:attrNameLst>
                                          <p:attrName>ppt_w</p:attrName>
                                        </p:attrNameLst>
                                      </p:cBhvr>
                                      <p:tavLst>
                                        <p:tav tm="0" fmla="#ppt_w-#ppt_w/4*sin(2*pi*$)*(1-$)">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19"/>
                                        </p:tgtEl>
                                        <p:attrNameLst>
                                          <p:attrName>style.visibility</p:attrName>
                                        </p:attrNameLst>
                                      </p:cBhvr>
                                      <p:to>
                                        <p:strVal val="visible"/>
                                      </p:to>
                                    </p:set>
                                    <p:anim to="" calcmode="lin" valueType="num">
                                      <p:cBhvr>
                                        <p:cTn id="19" dur="700" fill="hold">
                                          <p:stCondLst>
                                            <p:cond delay="0"/>
                                          </p:stCondLst>
                                        </p:cTn>
                                        <p:tgtEl>
                                          <p:spTgt spid="19"/>
                                        </p:tgtEl>
                                        <p:attrNameLst>
                                          <p:attrName>ppt_x</p:attrName>
                                        </p:attrNameLst>
                                      </p:cBhvr>
                                      <p:tavLst>
                                        <p:tav tm="0" fmla="#ppt_x-#ppt_h/6*sin(2*pi*$)*(1-$)*8/9">
                                          <p:val>
                                            <p:strVal val="0"/>
                                          </p:val>
                                        </p:tav>
                                        <p:tav tm="100000">
                                          <p:val>
                                            <p:strVal val="1"/>
                                          </p:val>
                                        </p:tav>
                                      </p:tavLst>
                                    </p:anim>
                                    <p:anim to="" calcmode="lin" valueType="num">
                                      <p:cBhvr>
                                        <p:cTn id="20" dur="700" fill="hold">
                                          <p:stCondLst>
                                            <p:cond delay="0"/>
                                          </p:stCondLst>
                                        </p:cTn>
                                        <p:tgtEl>
                                          <p:spTgt spid="19"/>
                                        </p:tgtEl>
                                        <p:attrNameLst>
                                          <p:attrName>ppt_w</p:attrName>
                                        </p:attrNameLst>
                                      </p:cBhvr>
                                      <p:tavLst>
                                        <p:tav tm="0" fmla="#ppt_w-#ppt_w/4*sin(2*pi*$)*(1-$)">
                                          <p:val>
                                            <p:strVal val="0"/>
                                          </p:val>
                                        </p:tav>
                                        <p:tav tm="100000">
                                          <p:val>
                                            <p:strVal val="1"/>
                                          </p:val>
                                        </p:tav>
                                      </p:tavLst>
                                    </p:anim>
                                  </p:childTnLst>
                                </p:cTn>
                              </p:par>
                              <p:par>
                                <p:cTn id="21" presetID="0" presetClass="entr" presetSubtype="0" fill="hold" grpId="0" nodeType="withEffect">
                                  <p:stCondLst>
                                    <p:cond delay="0"/>
                                  </p:stCondLst>
                                  <p:iterate type="lt">
                                    <p:tmPct val="10000"/>
                                  </p:iterate>
                                  <p:childTnLst>
                                    <p:set>
                                      <p:cBhvr>
                                        <p:cTn id="22" dur="1" fill="hold">
                                          <p:stCondLst>
                                            <p:cond delay="0"/>
                                          </p:stCondLst>
                                        </p:cTn>
                                        <p:tgtEl>
                                          <p:spTgt spid="20"/>
                                        </p:tgtEl>
                                        <p:attrNameLst>
                                          <p:attrName>style.visibility</p:attrName>
                                        </p:attrNameLst>
                                      </p:cBhvr>
                                      <p:to>
                                        <p:strVal val="visible"/>
                                      </p:to>
                                    </p:set>
                                    <p:anim to="" calcmode="lin" valueType="num">
                                      <p:cBhvr>
                                        <p:cTn id="23" dur="700" fill="hold">
                                          <p:stCondLst>
                                            <p:cond delay="0"/>
                                          </p:stCondLst>
                                        </p:cTn>
                                        <p:tgtEl>
                                          <p:spTgt spid="20"/>
                                        </p:tgtEl>
                                        <p:attrNameLst>
                                          <p:attrName>ppt_x</p:attrName>
                                        </p:attrNameLst>
                                      </p:cBhvr>
                                      <p:tavLst>
                                        <p:tav tm="0" fmla="#ppt_x-#ppt_h/6*sin(2*pi*$)*(1-$)*8/9">
                                          <p:val>
                                            <p:strVal val="0"/>
                                          </p:val>
                                        </p:tav>
                                        <p:tav tm="100000">
                                          <p:val>
                                            <p:strVal val="1"/>
                                          </p:val>
                                        </p:tav>
                                      </p:tavLst>
                                    </p:anim>
                                    <p:anim to="" calcmode="lin" valueType="num">
                                      <p:cBhvr>
                                        <p:cTn id="24" dur="700" fill="hold">
                                          <p:stCondLst>
                                            <p:cond delay="0"/>
                                          </p:stCondLst>
                                        </p:cTn>
                                        <p:tgtEl>
                                          <p:spTgt spid="20"/>
                                        </p:tgtEl>
                                        <p:attrNameLst>
                                          <p:attrName>ppt_w</p:attrName>
                                        </p:attrNameLst>
                                      </p:cBhvr>
                                      <p:tavLst>
                                        <p:tav tm="0" fmla="#ppt_w-#ppt_w/4*sin(2*pi*$)*(1-$)">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P spid="19" grpId="0"/>
      <p:bldP spid="2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006E6F"/>
            </a:gs>
            <a:gs pos="39999">
              <a:srgbClr val="013842"/>
            </a:gs>
            <a:gs pos="100000">
              <a:srgbClr val="020B1C"/>
            </a:gs>
          </a:gsLst>
          <a:lin ang="9000000" scaled="0"/>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78247C3-4522-4D6A-8C20-F77728AAB5BF}"/>
              </a:ext>
            </a:extLst>
          </p:cNvPr>
          <p:cNvSpPr txBox="1"/>
          <p:nvPr/>
        </p:nvSpPr>
        <p:spPr>
          <a:xfrm>
            <a:off x="4180733" y="352426"/>
            <a:ext cx="3828948" cy="523220"/>
          </a:xfrm>
          <a:prstGeom prst="rect">
            <a:avLst/>
          </a:prstGeom>
          <a:noFill/>
        </p:spPr>
        <p:txBody>
          <a:bodyPr wrap="square">
            <a:spAutoFit/>
          </a:bodyPr>
          <a:lstStyle/>
          <a:p>
            <a:pPr algn="dist" eaLnBrk="1" fontAlgn="auto" hangingPunct="1">
              <a:spcBef>
                <a:spcPts val="0"/>
              </a:spcBef>
              <a:spcAft>
                <a:spcPts val="0"/>
              </a:spcAft>
              <a:defRPr/>
            </a:pPr>
            <a:r>
              <a:rPr lang="zh-CN" altLang="en-US" sz="2800" b="1" dirty="0">
                <a:solidFill>
                  <a:schemeClr val="accent1"/>
                </a:solidFill>
                <a:latin typeface="+mn-lt"/>
                <a:ea typeface="+mn-ea"/>
                <a:cs typeface="+mn-ea"/>
                <a:sym typeface="+mn-lt"/>
              </a:rPr>
              <a:t>中国程序员节起源</a:t>
            </a:r>
          </a:p>
        </p:txBody>
      </p:sp>
      <p:cxnSp>
        <p:nvCxnSpPr>
          <p:cNvPr id="3" name="Straight Connector 44">
            <a:extLst>
              <a:ext uri="{FF2B5EF4-FFF2-40B4-BE49-F238E27FC236}">
                <a16:creationId xmlns:a16="http://schemas.microsoft.com/office/drawing/2014/main" id="{8A516B21-179D-43C4-8FDC-784D78AF3A95}"/>
              </a:ext>
            </a:extLst>
          </p:cNvPr>
          <p:cNvCxnSpPr/>
          <p:nvPr/>
        </p:nvCxnSpPr>
        <p:spPr>
          <a:xfrm>
            <a:off x="5805488" y="972496"/>
            <a:ext cx="5969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PA-矩形 3">
            <a:extLst>
              <a:ext uri="{FF2B5EF4-FFF2-40B4-BE49-F238E27FC236}">
                <a16:creationId xmlns:a16="http://schemas.microsoft.com/office/drawing/2014/main" id="{1AA3F36B-8DFF-4C1C-AD19-78208138AEB4}"/>
              </a:ext>
            </a:extLst>
          </p:cNvPr>
          <p:cNvSpPr/>
          <p:nvPr>
            <p:custDataLst>
              <p:tags r:id="rId1"/>
            </p:custDataLst>
          </p:nvPr>
        </p:nvSpPr>
        <p:spPr>
          <a:xfrm>
            <a:off x="839788" y="4823794"/>
            <a:ext cx="10404475" cy="878830"/>
          </a:xfrm>
          <a:prstGeom prst="rect">
            <a:avLst/>
          </a:prstGeom>
        </p:spPr>
        <p:txBody>
          <a:bodyPr wrap="square">
            <a:spAutoFit/>
          </a:bodyPr>
          <a:lstStyle/>
          <a:p>
            <a:pPr algn="ctr">
              <a:lnSpc>
                <a:spcPct val="150000"/>
              </a:lnSpc>
            </a:pPr>
            <a:r>
              <a:rPr lang="zh-CN" altLang="en-US" dirty="0">
                <a:solidFill>
                  <a:schemeClr val="accent1"/>
                </a:solidFill>
                <a:latin typeface="+mn-lt"/>
                <a:ea typeface="+mn-ea"/>
                <a:cs typeface="+mn-ea"/>
                <a:sym typeface="+mn-lt"/>
              </a:rPr>
              <a:t>从</a:t>
            </a:r>
            <a:r>
              <a:rPr lang="en-US" altLang="zh-CN" dirty="0">
                <a:solidFill>
                  <a:schemeClr val="accent1"/>
                </a:solidFill>
                <a:latin typeface="+mn-lt"/>
                <a:ea typeface="+mn-ea"/>
                <a:cs typeface="+mn-ea"/>
                <a:sym typeface="+mn-lt"/>
              </a:rPr>
              <a:t>2015</a:t>
            </a:r>
            <a:r>
              <a:rPr lang="zh-CN" altLang="en-US" dirty="0">
                <a:solidFill>
                  <a:schemeClr val="accent1"/>
                </a:solidFill>
                <a:latin typeface="+mn-lt"/>
                <a:ea typeface="+mn-ea"/>
                <a:cs typeface="+mn-ea"/>
                <a:sym typeface="+mn-lt"/>
              </a:rPr>
              <a:t>年起，每年</a:t>
            </a:r>
            <a:r>
              <a:rPr lang="en-US" altLang="zh-CN" dirty="0">
                <a:solidFill>
                  <a:schemeClr val="accent1"/>
                </a:solidFill>
                <a:latin typeface="+mn-lt"/>
                <a:ea typeface="+mn-ea"/>
                <a:cs typeface="+mn-ea"/>
                <a:sym typeface="+mn-lt"/>
              </a:rPr>
              <a:t>10</a:t>
            </a:r>
            <a:r>
              <a:rPr lang="zh-CN" altLang="en-US" dirty="0">
                <a:solidFill>
                  <a:schemeClr val="accent1"/>
                </a:solidFill>
                <a:latin typeface="+mn-lt"/>
                <a:ea typeface="+mn-ea"/>
                <a:cs typeface="+mn-ea"/>
                <a:sym typeface="+mn-lt"/>
              </a:rPr>
              <a:t>月</a:t>
            </a:r>
            <a:r>
              <a:rPr lang="en-US" altLang="zh-CN" dirty="0">
                <a:solidFill>
                  <a:schemeClr val="accent1"/>
                </a:solidFill>
                <a:latin typeface="+mn-lt"/>
                <a:ea typeface="+mn-ea"/>
                <a:cs typeface="+mn-ea"/>
                <a:sym typeface="+mn-lt"/>
              </a:rPr>
              <a:t>24</a:t>
            </a:r>
            <a:r>
              <a:rPr lang="zh-CN" altLang="en-US" dirty="0">
                <a:solidFill>
                  <a:schemeClr val="accent1"/>
                </a:solidFill>
                <a:latin typeface="+mn-lt"/>
                <a:ea typeface="+mn-ea"/>
                <a:cs typeface="+mn-ea"/>
                <a:sym typeface="+mn-lt"/>
              </a:rPr>
              <a:t>日定义为程序员节。以一个节日的形式，向通过</a:t>
            </a:r>
            <a:r>
              <a:rPr lang="en-US" altLang="zh-CN" dirty="0">
                <a:solidFill>
                  <a:schemeClr val="accent1"/>
                </a:solidFill>
                <a:latin typeface="+mn-lt"/>
                <a:ea typeface="+mn-ea"/>
                <a:cs typeface="+mn-ea"/>
                <a:sym typeface="+mn-lt"/>
              </a:rPr>
              <a:t>coding</a:t>
            </a:r>
            <a:r>
              <a:rPr lang="zh-CN" altLang="en-US" dirty="0">
                <a:solidFill>
                  <a:schemeClr val="accent1"/>
                </a:solidFill>
                <a:latin typeface="+mn-lt"/>
                <a:ea typeface="+mn-ea"/>
                <a:cs typeface="+mn-ea"/>
                <a:sym typeface="+mn-lt"/>
              </a:rPr>
              <a:t>改变世界，也以实际行动在浮躁的世界里，固执地坚持自己对于知识、技术和创新追求的程序员们表示致敬。</a:t>
            </a:r>
          </a:p>
        </p:txBody>
      </p:sp>
      <p:pic>
        <p:nvPicPr>
          <p:cNvPr id="6" name="PA-图片 5">
            <a:extLst>
              <a:ext uri="{FF2B5EF4-FFF2-40B4-BE49-F238E27FC236}">
                <a16:creationId xmlns:a16="http://schemas.microsoft.com/office/drawing/2014/main" id="{1452CCFD-5E43-446D-93FB-8FCAEDB68FD1}"/>
              </a:ext>
            </a:extLst>
          </p:cNvPr>
          <p:cNvPicPr>
            <a:picLocks noChangeAspect="1"/>
          </p:cNvPicPr>
          <p:nvPr>
            <p:custDataLst>
              <p:tags r:id="rId2"/>
            </p:custDataLst>
          </p:nvPr>
        </p:nvPicPr>
        <p:blipFill rotWithShape="1">
          <a:blip r:embed="rId4" cstate="screen">
            <a:extLst>
              <a:ext uri="{28A0092B-C50C-407E-A947-70E740481C1C}">
                <a14:useLocalDpi xmlns:a14="http://schemas.microsoft.com/office/drawing/2010/main"/>
              </a:ext>
            </a:extLst>
          </a:blip>
          <a:srcRect/>
          <a:stretch/>
        </p:blipFill>
        <p:spPr>
          <a:xfrm>
            <a:off x="947737" y="1497305"/>
            <a:ext cx="10296526" cy="2964240"/>
          </a:xfrm>
          <a:prstGeom prst="rect">
            <a:avLst/>
          </a:prstGeom>
        </p:spPr>
      </p:pic>
    </p:spTree>
    <p:extLst>
      <p:ext uri="{BB962C8B-B14F-4D97-AF65-F5344CB8AC3E}">
        <p14:creationId xmlns:p14="http://schemas.microsoft.com/office/powerpoint/2010/main" val="272335471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700" fill="hold">
                                          <p:stCondLst>
                                            <p:cond delay="0"/>
                                          </p:stCondLst>
                                        </p:cTn>
                                        <p:tgtEl>
                                          <p:spTgt spid="6"/>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6"/>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6"/>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6"/>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to="" calcmode="lin" valueType="num">
                                      <p:cBhvr>
                                        <p:cTn id="13" dur="700" fill="hold">
                                          <p:stCondLst>
                                            <p:cond delay="0"/>
                                          </p:stCondLst>
                                        </p:cTn>
                                        <p:tgtEl>
                                          <p:spTgt spid="4"/>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4"/>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4"/>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4"/>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006E6F"/>
            </a:gs>
            <a:gs pos="39999">
              <a:srgbClr val="013842"/>
            </a:gs>
            <a:gs pos="100000">
              <a:srgbClr val="020B1C"/>
            </a:gs>
          </a:gsLst>
          <a:lin ang="9000000" scaled="0"/>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78247C3-4522-4D6A-8C20-F77728AAB5BF}"/>
              </a:ext>
            </a:extLst>
          </p:cNvPr>
          <p:cNvSpPr txBox="1"/>
          <p:nvPr/>
        </p:nvSpPr>
        <p:spPr>
          <a:xfrm>
            <a:off x="4180733" y="352426"/>
            <a:ext cx="3828948" cy="523220"/>
          </a:xfrm>
          <a:prstGeom prst="rect">
            <a:avLst/>
          </a:prstGeom>
          <a:noFill/>
        </p:spPr>
        <p:txBody>
          <a:bodyPr wrap="square">
            <a:spAutoFit/>
          </a:bodyPr>
          <a:lstStyle/>
          <a:p>
            <a:pPr algn="dist" eaLnBrk="1" fontAlgn="auto" hangingPunct="1">
              <a:spcBef>
                <a:spcPts val="0"/>
              </a:spcBef>
              <a:spcAft>
                <a:spcPts val="0"/>
              </a:spcAft>
              <a:defRPr/>
            </a:pPr>
            <a:r>
              <a:rPr lang="zh-CN" altLang="en-US" sz="2800" b="1" dirty="0">
                <a:solidFill>
                  <a:schemeClr val="accent1"/>
                </a:solidFill>
                <a:latin typeface="+mn-lt"/>
                <a:ea typeface="+mn-ea"/>
                <a:cs typeface="+mn-ea"/>
                <a:sym typeface="+mn-lt"/>
              </a:rPr>
              <a:t>中国程序员节起源</a:t>
            </a:r>
          </a:p>
        </p:txBody>
      </p:sp>
      <p:cxnSp>
        <p:nvCxnSpPr>
          <p:cNvPr id="3" name="Straight Connector 44">
            <a:extLst>
              <a:ext uri="{FF2B5EF4-FFF2-40B4-BE49-F238E27FC236}">
                <a16:creationId xmlns:a16="http://schemas.microsoft.com/office/drawing/2014/main" id="{8A516B21-179D-43C4-8FDC-784D78AF3A95}"/>
              </a:ext>
            </a:extLst>
          </p:cNvPr>
          <p:cNvCxnSpPr/>
          <p:nvPr/>
        </p:nvCxnSpPr>
        <p:spPr>
          <a:xfrm>
            <a:off x="5805488" y="972496"/>
            <a:ext cx="5969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PA-矩形 3">
            <a:extLst>
              <a:ext uri="{FF2B5EF4-FFF2-40B4-BE49-F238E27FC236}">
                <a16:creationId xmlns:a16="http://schemas.microsoft.com/office/drawing/2014/main" id="{103783EE-DD6E-45A9-9729-4AC8561083AE}"/>
              </a:ext>
            </a:extLst>
          </p:cNvPr>
          <p:cNvSpPr/>
          <p:nvPr>
            <p:custDataLst>
              <p:tags r:id="rId1"/>
            </p:custDataLst>
          </p:nvPr>
        </p:nvSpPr>
        <p:spPr>
          <a:xfrm>
            <a:off x="839788" y="1946269"/>
            <a:ext cx="4158165" cy="3371820"/>
          </a:xfrm>
          <a:prstGeom prst="rect">
            <a:avLst/>
          </a:prstGeom>
        </p:spPr>
        <p:txBody>
          <a:bodyPr wrap="square">
            <a:spAutoFit/>
          </a:bodyPr>
          <a:lstStyle/>
          <a:p>
            <a:pPr algn="just">
              <a:lnSpc>
                <a:spcPct val="150000"/>
              </a:lnSpc>
            </a:pPr>
            <a:r>
              <a:rPr lang="zh-CN" altLang="en-US" dirty="0">
                <a:solidFill>
                  <a:schemeClr val="accent1"/>
                </a:solidFill>
                <a:latin typeface="+mn-lt"/>
                <a:ea typeface="+mn-ea"/>
                <a:cs typeface="+mn-ea"/>
                <a:sym typeface="+mn-lt"/>
              </a:rPr>
              <a:t>这一节日由传智播客发起，意在每年</a:t>
            </a:r>
            <a:r>
              <a:rPr lang="en-US" altLang="zh-CN" dirty="0">
                <a:solidFill>
                  <a:schemeClr val="accent1"/>
                </a:solidFill>
                <a:latin typeface="+mn-lt"/>
                <a:ea typeface="+mn-ea"/>
                <a:cs typeface="+mn-ea"/>
                <a:sym typeface="+mn-lt"/>
              </a:rPr>
              <a:t>10</a:t>
            </a:r>
            <a:r>
              <a:rPr lang="zh-CN" altLang="en-US" dirty="0">
                <a:solidFill>
                  <a:schemeClr val="accent1"/>
                </a:solidFill>
                <a:latin typeface="+mn-lt"/>
                <a:ea typeface="+mn-ea"/>
                <a:cs typeface="+mn-ea"/>
                <a:sym typeface="+mn-lt"/>
              </a:rPr>
              <a:t>月</a:t>
            </a:r>
            <a:r>
              <a:rPr lang="en-US" altLang="zh-CN" dirty="0">
                <a:solidFill>
                  <a:schemeClr val="accent1"/>
                </a:solidFill>
                <a:latin typeface="+mn-lt"/>
                <a:ea typeface="+mn-ea"/>
                <a:cs typeface="+mn-ea"/>
                <a:sym typeface="+mn-lt"/>
              </a:rPr>
              <a:t>24</a:t>
            </a:r>
            <a:r>
              <a:rPr lang="zh-CN" altLang="en-US" dirty="0">
                <a:solidFill>
                  <a:schemeClr val="accent1"/>
                </a:solidFill>
                <a:latin typeface="+mn-lt"/>
                <a:ea typeface="+mn-ea"/>
                <a:cs typeface="+mn-ea"/>
                <a:sym typeface="+mn-lt"/>
              </a:rPr>
              <a:t>日为程序员过节，并在每一年程序员节期间举办节日活动。</a:t>
            </a:r>
            <a:r>
              <a:rPr lang="en-US" altLang="zh-CN" dirty="0">
                <a:solidFill>
                  <a:schemeClr val="accent1"/>
                </a:solidFill>
                <a:latin typeface="+mn-lt"/>
                <a:ea typeface="+mn-ea"/>
                <a:cs typeface="+mn-ea"/>
                <a:sym typeface="+mn-lt"/>
              </a:rPr>
              <a:t>1024</a:t>
            </a:r>
            <a:r>
              <a:rPr lang="zh-CN" altLang="en-US" dirty="0">
                <a:solidFill>
                  <a:schemeClr val="accent1"/>
                </a:solidFill>
                <a:latin typeface="+mn-lt"/>
                <a:ea typeface="+mn-ea"/>
                <a:cs typeface="+mn-ea"/>
                <a:sym typeface="+mn-lt"/>
              </a:rPr>
              <a:t>是</a:t>
            </a:r>
            <a:r>
              <a:rPr lang="en-US" altLang="zh-CN" dirty="0">
                <a:solidFill>
                  <a:schemeClr val="accent1"/>
                </a:solidFill>
                <a:latin typeface="+mn-lt"/>
                <a:ea typeface="+mn-ea"/>
                <a:cs typeface="+mn-ea"/>
                <a:sym typeface="+mn-lt"/>
              </a:rPr>
              <a:t>2</a:t>
            </a:r>
            <a:r>
              <a:rPr lang="zh-CN" altLang="en-US" dirty="0">
                <a:solidFill>
                  <a:schemeClr val="accent1"/>
                </a:solidFill>
                <a:latin typeface="+mn-lt"/>
                <a:ea typeface="+mn-ea"/>
                <a:cs typeface="+mn-ea"/>
                <a:sym typeface="+mn-lt"/>
              </a:rPr>
              <a:t>的十次方，是二进制计数的基本计量单位之一。程序员在这一天会身着白色服装来庆祝，因为在</a:t>
            </a:r>
            <a:r>
              <a:rPr lang="en-US" altLang="zh-CN" dirty="0">
                <a:solidFill>
                  <a:schemeClr val="accent1"/>
                </a:solidFill>
                <a:latin typeface="+mn-lt"/>
                <a:ea typeface="+mn-ea"/>
                <a:cs typeface="+mn-ea"/>
                <a:sym typeface="+mn-lt"/>
              </a:rPr>
              <a:t>24</a:t>
            </a:r>
            <a:r>
              <a:rPr lang="zh-CN" altLang="en-US" dirty="0">
                <a:solidFill>
                  <a:schemeClr val="accent1"/>
                </a:solidFill>
                <a:latin typeface="+mn-lt"/>
                <a:ea typeface="+mn-ea"/>
                <a:cs typeface="+mn-ea"/>
                <a:sym typeface="+mn-lt"/>
              </a:rPr>
              <a:t>位红绿蓝（</a:t>
            </a:r>
            <a:r>
              <a:rPr lang="en-US" altLang="zh-CN" dirty="0">
                <a:solidFill>
                  <a:schemeClr val="accent1"/>
                </a:solidFill>
                <a:latin typeface="+mn-lt"/>
                <a:ea typeface="+mn-ea"/>
                <a:cs typeface="+mn-ea"/>
                <a:sym typeface="+mn-lt"/>
              </a:rPr>
              <a:t>RGB</a:t>
            </a:r>
            <a:r>
              <a:rPr lang="zh-CN" altLang="en-US" dirty="0">
                <a:solidFill>
                  <a:schemeClr val="accent1"/>
                </a:solidFill>
                <a:latin typeface="+mn-lt"/>
                <a:ea typeface="+mn-ea"/>
                <a:cs typeface="+mn-ea"/>
                <a:sym typeface="+mn-lt"/>
              </a:rPr>
              <a:t>）颜色空间里，最大值为十六进制</a:t>
            </a:r>
            <a:r>
              <a:rPr lang="en-US" altLang="zh-CN" dirty="0">
                <a:solidFill>
                  <a:schemeClr val="accent1"/>
                </a:solidFill>
                <a:latin typeface="+mn-lt"/>
                <a:ea typeface="+mn-ea"/>
                <a:cs typeface="+mn-ea"/>
                <a:sym typeface="+mn-lt"/>
              </a:rPr>
              <a:t>0xFFFFFF</a:t>
            </a:r>
            <a:r>
              <a:rPr lang="zh-CN" altLang="en-US" dirty="0">
                <a:solidFill>
                  <a:schemeClr val="accent1"/>
                </a:solidFill>
                <a:latin typeface="+mn-lt"/>
                <a:ea typeface="+mn-ea"/>
                <a:cs typeface="+mn-ea"/>
                <a:sym typeface="+mn-lt"/>
              </a:rPr>
              <a:t>，表示为白色。</a:t>
            </a:r>
          </a:p>
        </p:txBody>
      </p:sp>
      <p:pic>
        <p:nvPicPr>
          <p:cNvPr id="6" name="PA-图片 5">
            <a:extLst>
              <a:ext uri="{FF2B5EF4-FFF2-40B4-BE49-F238E27FC236}">
                <a16:creationId xmlns:a16="http://schemas.microsoft.com/office/drawing/2014/main" id="{C3A9421C-33C4-43CB-B010-8E5767E348E7}"/>
              </a:ext>
            </a:extLst>
          </p:cNvPr>
          <p:cNvPicPr>
            <a:picLocks noChangeAspect="1"/>
          </p:cNvPicPr>
          <p:nvPr>
            <p:custDataLst>
              <p:tags r:id="rId2"/>
            </p:custDataLst>
          </p:nvPr>
        </p:nvPicPr>
        <p:blipFill>
          <a:blip r:embed="rId4" cstate="screen">
            <a:extLst>
              <a:ext uri="{28A0092B-C50C-407E-A947-70E740481C1C}">
                <a14:useLocalDpi xmlns:a14="http://schemas.microsoft.com/office/drawing/2010/main"/>
              </a:ext>
            </a:extLst>
          </a:blip>
          <a:stretch>
            <a:fillRect/>
          </a:stretch>
        </p:blipFill>
        <p:spPr>
          <a:xfrm>
            <a:off x="4901108" y="1757660"/>
            <a:ext cx="6343155" cy="3749039"/>
          </a:xfrm>
          <a:prstGeom prst="rect">
            <a:avLst/>
          </a:prstGeom>
        </p:spPr>
      </p:pic>
    </p:spTree>
    <p:extLst>
      <p:ext uri="{BB962C8B-B14F-4D97-AF65-F5344CB8AC3E}">
        <p14:creationId xmlns:p14="http://schemas.microsoft.com/office/powerpoint/2010/main" val="383275239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2" decel="5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ppt_x+#ppt_w"/>
                                          </p:val>
                                        </p:tav>
                                        <p:tav tm="100000">
                                          <p:val>
                                            <p:strVal val="#ppt_x-0.1*#ppt_w"/>
                                          </p:val>
                                        </p:tav>
                                      </p:tavLst>
                                    </p:anim>
                                    <p:anim calcmode="lin" valueType="num">
                                      <p:cBhvr>
                                        <p:cTn id="8" dur="400" fill="hold"/>
                                        <p:tgtEl>
                                          <p:spTgt spid="6"/>
                                        </p:tgtEl>
                                        <p:attrNameLst>
                                          <p:attrName>ppt_y</p:attrName>
                                        </p:attrNameLst>
                                      </p:cBhvr>
                                      <p:tavLst>
                                        <p:tav tm="0">
                                          <p:val>
                                            <p:strVal val="#ppt_y+1.5*#ppt_h"/>
                                          </p:val>
                                        </p:tav>
                                        <p:tav tm="100000">
                                          <p:val>
                                            <p:strVal val="#ppt_y-0.1*#ppt_h"/>
                                          </p:val>
                                        </p:tav>
                                      </p:tavLst>
                                    </p:anim>
                                    <p:anim calcmode="lin" valueType="num">
                                      <p:cBhvr>
                                        <p:cTn id="9" dur="300" fill="hold"/>
                                        <p:tgtEl>
                                          <p:spTgt spid="6"/>
                                        </p:tgtEl>
                                        <p:attrNameLst>
                                          <p:attrName>style.opacity</p:attrName>
                                        </p:attrNameLst>
                                      </p:cBhvr>
                                      <p:tavLst>
                                        <p:tav tm="0">
                                          <p:val>
                                            <p:fltVal val="0"/>
                                          </p:val>
                                        </p:tav>
                                        <p:tav tm="100000">
                                          <p:val>
                                            <p:strVal val="1"/>
                                          </p:val>
                                        </p:tav>
                                      </p:tavLst>
                                    </p:anim>
                                    <p:anim calcmode="lin" valueType="num">
                                      <p:cBhvr>
                                        <p:cTn id="10" dur="300" fill="hold">
                                          <p:stCondLst>
                                            <p:cond delay="400"/>
                                          </p:stCondLst>
                                        </p:cTn>
                                        <p:tgtEl>
                                          <p:spTgt spid="6"/>
                                        </p:tgtEl>
                                        <p:attrNameLst>
                                          <p:attrName>ppt_x</p:attrName>
                                        </p:attrNameLst>
                                      </p:cBhvr>
                                      <p:tavLst>
                                        <p:tav tm="0">
                                          <p:val>
                                            <p:strVal val="ppt_x"/>
                                          </p:val>
                                        </p:tav>
                                        <p:tav tm="100000">
                                          <p:val>
                                            <p:strVal val="#ppt_x"/>
                                          </p:val>
                                        </p:tav>
                                      </p:tavLst>
                                    </p:anim>
                                    <p:anim to="" calcmode="lin" valueType="num">
                                      <p:cBhvr>
                                        <p:cTn id="11" dur="300" fill="hold">
                                          <p:stCondLst>
                                            <p:cond delay="400"/>
                                          </p:stCondLst>
                                        </p:cTn>
                                        <p:tgtEl>
                                          <p:spTgt spid="6"/>
                                        </p:tgtEl>
                                        <p:attrNameLst>
                                          <p:attrName>ppt_y</p:attrName>
                                        </p:attrNameLst>
                                      </p:cBhvr>
                                      <p:tavLst>
                                        <p:tav tm="0">
                                          <p:val>
                                            <p:strVal val="ppt_y"/>
                                          </p:val>
                                        </p:tav>
                                        <p:tav tm="100000">
                                          <p:val>
                                            <p:strVal val="#ppt_y"/>
                                          </p:val>
                                        </p:tav>
                                      </p:tavLst>
                                    </p:anim>
                                    <p:animScale>
                                      <p:cBhvr>
                                        <p:cTn id="12" dur="100" fill="hold">
                                          <p:stCondLst>
                                            <p:cond delay="0"/>
                                          </p:stCondLst>
                                        </p:cTn>
                                        <p:tgtEl>
                                          <p:spTgt spid="6"/>
                                        </p:tgtEl>
                                      </p:cBhvr>
                                      <p:from x="0" y="0"/>
                                      <p:to x="110000" y="110000"/>
                                    </p:animScale>
                                    <p:animScale>
                                      <p:cBhvr>
                                        <p:cTn id="13" dur="200" fill="hold">
                                          <p:stCondLst>
                                            <p:cond delay="100"/>
                                          </p:stCondLst>
                                        </p:cTn>
                                        <p:tgtEl>
                                          <p:spTgt spid="6"/>
                                        </p:tgtEl>
                                      </p:cBhvr>
                                      <p:from x="110000" y="110000"/>
                                      <p:to x="90000" y="90000"/>
                                    </p:animScale>
                                    <p:animScale>
                                      <p:cBhvr>
                                        <p:cTn id="14" dur="300" fill="hold">
                                          <p:stCondLst>
                                            <p:cond delay="300"/>
                                          </p:stCondLst>
                                        </p:cTn>
                                        <p:tgtEl>
                                          <p:spTgt spid="6"/>
                                        </p:tgtEl>
                                      </p:cBhvr>
                                      <p:from x="90000" y="90000"/>
                                      <p:to x="100000" y="100000"/>
                                    </p:animScale>
                                  </p:childTnLst>
                                </p:cTn>
                              </p:par>
                              <p:par>
                                <p:cTn id="15" presetID="17" presetClass="entr" presetSubtype="2" decel="5000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400" fill="hold"/>
                                        <p:tgtEl>
                                          <p:spTgt spid="4"/>
                                        </p:tgtEl>
                                        <p:attrNameLst>
                                          <p:attrName>ppt_x</p:attrName>
                                        </p:attrNameLst>
                                      </p:cBhvr>
                                      <p:tavLst>
                                        <p:tav tm="0">
                                          <p:val>
                                            <p:strVal val="#ppt_x+#ppt_w"/>
                                          </p:val>
                                        </p:tav>
                                        <p:tav tm="100000">
                                          <p:val>
                                            <p:strVal val="#ppt_x-0.1*#ppt_w"/>
                                          </p:val>
                                        </p:tav>
                                      </p:tavLst>
                                    </p:anim>
                                    <p:anim calcmode="lin" valueType="num">
                                      <p:cBhvr>
                                        <p:cTn id="18" dur="400" fill="hold"/>
                                        <p:tgtEl>
                                          <p:spTgt spid="4"/>
                                        </p:tgtEl>
                                        <p:attrNameLst>
                                          <p:attrName>ppt_y</p:attrName>
                                        </p:attrNameLst>
                                      </p:cBhvr>
                                      <p:tavLst>
                                        <p:tav tm="0">
                                          <p:val>
                                            <p:strVal val="#ppt_y+1.5*#ppt_h"/>
                                          </p:val>
                                        </p:tav>
                                        <p:tav tm="100000">
                                          <p:val>
                                            <p:strVal val="#ppt_y-0.1*#ppt_h"/>
                                          </p:val>
                                        </p:tav>
                                      </p:tavLst>
                                    </p:anim>
                                    <p:anim calcmode="lin" valueType="num">
                                      <p:cBhvr>
                                        <p:cTn id="19" dur="300" fill="hold"/>
                                        <p:tgtEl>
                                          <p:spTgt spid="4"/>
                                        </p:tgtEl>
                                        <p:attrNameLst>
                                          <p:attrName>style.opacity</p:attrName>
                                        </p:attrNameLst>
                                      </p:cBhvr>
                                      <p:tavLst>
                                        <p:tav tm="0">
                                          <p:val>
                                            <p:fltVal val="0"/>
                                          </p:val>
                                        </p:tav>
                                        <p:tav tm="100000">
                                          <p:val>
                                            <p:strVal val="1"/>
                                          </p:val>
                                        </p:tav>
                                      </p:tavLst>
                                    </p:anim>
                                    <p:anim calcmode="lin" valueType="num">
                                      <p:cBhvr>
                                        <p:cTn id="20" dur="300" fill="hold">
                                          <p:stCondLst>
                                            <p:cond delay="400"/>
                                          </p:stCondLst>
                                        </p:cTn>
                                        <p:tgtEl>
                                          <p:spTgt spid="4"/>
                                        </p:tgtEl>
                                        <p:attrNameLst>
                                          <p:attrName>ppt_x</p:attrName>
                                        </p:attrNameLst>
                                      </p:cBhvr>
                                      <p:tavLst>
                                        <p:tav tm="0">
                                          <p:val>
                                            <p:strVal val="ppt_x"/>
                                          </p:val>
                                        </p:tav>
                                        <p:tav tm="100000">
                                          <p:val>
                                            <p:strVal val="#ppt_x"/>
                                          </p:val>
                                        </p:tav>
                                      </p:tavLst>
                                    </p:anim>
                                    <p:anim to="" calcmode="lin" valueType="num">
                                      <p:cBhvr>
                                        <p:cTn id="21" dur="300" fill="hold">
                                          <p:stCondLst>
                                            <p:cond delay="400"/>
                                          </p:stCondLst>
                                        </p:cTn>
                                        <p:tgtEl>
                                          <p:spTgt spid="4"/>
                                        </p:tgtEl>
                                        <p:attrNameLst>
                                          <p:attrName>ppt_y</p:attrName>
                                        </p:attrNameLst>
                                      </p:cBhvr>
                                      <p:tavLst>
                                        <p:tav tm="0">
                                          <p:val>
                                            <p:strVal val="ppt_y"/>
                                          </p:val>
                                        </p:tav>
                                        <p:tav tm="100000">
                                          <p:val>
                                            <p:strVal val="#ppt_y"/>
                                          </p:val>
                                        </p:tav>
                                      </p:tavLst>
                                    </p:anim>
                                    <p:animScale>
                                      <p:cBhvr>
                                        <p:cTn id="22" dur="100" fill="hold">
                                          <p:stCondLst>
                                            <p:cond delay="0"/>
                                          </p:stCondLst>
                                        </p:cTn>
                                        <p:tgtEl>
                                          <p:spTgt spid="4"/>
                                        </p:tgtEl>
                                      </p:cBhvr>
                                      <p:from x="0" y="0"/>
                                      <p:to x="110000" y="110000"/>
                                    </p:animScale>
                                    <p:animScale>
                                      <p:cBhvr>
                                        <p:cTn id="23" dur="200" fill="hold">
                                          <p:stCondLst>
                                            <p:cond delay="100"/>
                                          </p:stCondLst>
                                        </p:cTn>
                                        <p:tgtEl>
                                          <p:spTgt spid="4"/>
                                        </p:tgtEl>
                                      </p:cBhvr>
                                      <p:from x="110000" y="110000"/>
                                      <p:to x="90000" y="90000"/>
                                    </p:animScale>
                                    <p:animScale>
                                      <p:cBhvr>
                                        <p:cTn id="24" dur="300" fill="hold">
                                          <p:stCondLst>
                                            <p:cond delay="300"/>
                                          </p:stCondLst>
                                        </p:cTn>
                                        <p:tgtEl>
                                          <p:spTgt spid="4"/>
                                        </p:tgtEl>
                                      </p:cBhvr>
                                      <p:from x="90000" y="9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006E6F"/>
            </a:gs>
            <a:gs pos="39999">
              <a:srgbClr val="013842"/>
            </a:gs>
            <a:gs pos="100000">
              <a:srgbClr val="020B1C"/>
            </a:gs>
          </a:gsLst>
          <a:lin ang="9000000" scaled="0"/>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78247C3-4522-4D6A-8C20-F77728AAB5BF}"/>
              </a:ext>
            </a:extLst>
          </p:cNvPr>
          <p:cNvSpPr txBox="1"/>
          <p:nvPr/>
        </p:nvSpPr>
        <p:spPr>
          <a:xfrm>
            <a:off x="4180733" y="352426"/>
            <a:ext cx="3828948" cy="523220"/>
          </a:xfrm>
          <a:prstGeom prst="rect">
            <a:avLst/>
          </a:prstGeom>
          <a:noFill/>
        </p:spPr>
        <p:txBody>
          <a:bodyPr wrap="square">
            <a:spAutoFit/>
          </a:bodyPr>
          <a:lstStyle/>
          <a:p>
            <a:pPr algn="dist" eaLnBrk="1" fontAlgn="auto" hangingPunct="1">
              <a:spcBef>
                <a:spcPts val="0"/>
              </a:spcBef>
              <a:spcAft>
                <a:spcPts val="0"/>
              </a:spcAft>
              <a:defRPr/>
            </a:pPr>
            <a:r>
              <a:rPr lang="zh-CN" altLang="en-US" sz="2800" b="1" dirty="0">
                <a:solidFill>
                  <a:schemeClr val="accent1"/>
                </a:solidFill>
                <a:latin typeface="+mn-lt"/>
                <a:ea typeface="+mn-ea"/>
                <a:cs typeface="+mn-ea"/>
                <a:sym typeface="+mn-lt"/>
              </a:rPr>
              <a:t>中国程序员节起源</a:t>
            </a:r>
          </a:p>
        </p:txBody>
      </p:sp>
      <p:cxnSp>
        <p:nvCxnSpPr>
          <p:cNvPr id="3" name="Straight Connector 44">
            <a:extLst>
              <a:ext uri="{FF2B5EF4-FFF2-40B4-BE49-F238E27FC236}">
                <a16:creationId xmlns:a16="http://schemas.microsoft.com/office/drawing/2014/main" id="{8A516B21-179D-43C4-8FDC-784D78AF3A95}"/>
              </a:ext>
            </a:extLst>
          </p:cNvPr>
          <p:cNvCxnSpPr/>
          <p:nvPr/>
        </p:nvCxnSpPr>
        <p:spPr>
          <a:xfrm>
            <a:off x="5805488" y="972496"/>
            <a:ext cx="5969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PA-矩形 3">
            <a:extLst>
              <a:ext uri="{FF2B5EF4-FFF2-40B4-BE49-F238E27FC236}">
                <a16:creationId xmlns:a16="http://schemas.microsoft.com/office/drawing/2014/main" id="{60F53962-73C2-4C54-9E99-F5DA8FA36051}"/>
              </a:ext>
            </a:extLst>
          </p:cNvPr>
          <p:cNvSpPr/>
          <p:nvPr>
            <p:custDataLst>
              <p:tags r:id="rId1"/>
            </p:custDataLst>
          </p:nvPr>
        </p:nvSpPr>
        <p:spPr>
          <a:xfrm>
            <a:off x="3738880" y="2161284"/>
            <a:ext cx="7376160" cy="4198393"/>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a:solidFill>
                  <a:schemeClr val="accent1"/>
                </a:solidFill>
                <a:latin typeface="+mn-lt"/>
                <a:ea typeface="+mn-ea"/>
                <a:cs typeface="+mn-ea"/>
                <a:sym typeface="+mn-lt"/>
              </a:rPr>
              <a:t>程序员的工作我们都知道，编程嘛。但为什么程序员节要在</a:t>
            </a:r>
            <a:r>
              <a:rPr lang="en-US" altLang="zh-CN" dirty="0">
                <a:solidFill>
                  <a:schemeClr val="accent1"/>
                </a:solidFill>
                <a:latin typeface="+mn-lt"/>
                <a:ea typeface="+mn-ea"/>
                <a:cs typeface="+mn-ea"/>
                <a:sym typeface="+mn-lt"/>
              </a:rPr>
              <a:t>1024</a:t>
            </a:r>
            <a:r>
              <a:rPr lang="zh-CN" altLang="en-US" dirty="0">
                <a:solidFill>
                  <a:schemeClr val="accent1"/>
                </a:solidFill>
                <a:latin typeface="+mn-lt"/>
                <a:ea typeface="+mn-ea"/>
                <a:cs typeface="+mn-ea"/>
                <a:sym typeface="+mn-lt"/>
              </a:rPr>
              <a:t>呢？</a:t>
            </a:r>
            <a:r>
              <a:rPr lang="en-US" altLang="zh-CN" dirty="0">
                <a:solidFill>
                  <a:schemeClr val="accent1"/>
                </a:solidFill>
                <a:latin typeface="+mn-lt"/>
                <a:ea typeface="+mn-ea"/>
                <a:cs typeface="+mn-ea"/>
                <a:sym typeface="+mn-lt"/>
              </a:rPr>
              <a:t>1024</a:t>
            </a:r>
            <a:r>
              <a:rPr lang="zh-CN" altLang="en-US" dirty="0">
                <a:solidFill>
                  <a:schemeClr val="accent1"/>
                </a:solidFill>
                <a:latin typeface="+mn-lt"/>
                <a:ea typeface="+mn-ea"/>
                <a:cs typeface="+mn-ea"/>
                <a:sym typeface="+mn-lt"/>
              </a:rPr>
              <a:t>最早火起来是因为一个“不可描述”的论坛，那里的回帖机制是：新用户发过贴之后，过</a:t>
            </a:r>
            <a:r>
              <a:rPr lang="en-US" altLang="zh-CN" dirty="0">
                <a:solidFill>
                  <a:schemeClr val="accent1"/>
                </a:solidFill>
                <a:latin typeface="+mn-lt"/>
                <a:ea typeface="+mn-ea"/>
                <a:cs typeface="+mn-ea"/>
                <a:sym typeface="+mn-lt"/>
              </a:rPr>
              <a:t>1024</a:t>
            </a:r>
            <a:r>
              <a:rPr lang="zh-CN" altLang="en-US" dirty="0">
                <a:solidFill>
                  <a:schemeClr val="accent1"/>
                </a:solidFill>
                <a:latin typeface="+mn-lt"/>
                <a:ea typeface="+mn-ea"/>
                <a:cs typeface="+mn-ea"/>
                <a:sym typeface="+mn-lt"/>
              </a:rPr>
              <a:t>秒才能发一贴，如果没到</a:t>
            </a:r>
            <a:r>
              <a:rPr lang="en-US" altLang="zh-CN" dirty="0">
                <a:solidFill>
                  <a:schemeClr val="accent1"/>
                </a:solidFill>
                <a:latin typeface="+mn-lt"/>
                <a:ea typeface="+mn-ea"/>
                <a:cs typeface="+mn-ea"/>
                <a:sym typeface="+mn-lt"/>
              </a:rPr>
              <a:t>1024</a:t>
            </a:r>
            <a:r>
              <a:rPr lang="zh-CN" altLang="en-US" dirty="0">
                <a:solidFill>
                  <a:schemeClr val="accent1"/>
                </a:solidFill>
                <a:latin typeface="+mn-lt"/>
                <a:ea typeface="+mn-ea"/>
                <a:cs typeface="+mn-ea"/>
                <a:sym typeface="+mn-lt"/>
              </a:rPr>
              <a:t>秒就又发了一条，则帖子里只会显示</a:t>
            </a:r>
            <a:r>
              <a:rPr lang="en-US" altLang="zh-CN" dirty="0">
                <a:solidFill>
                  <a:schemeClr val="accent1"/>
                </a:solidFill>
                <a:latin typeface="+mn-lt"/>
                <a:ea typeface="+mn-ea"/>
                <a:cs typeface="+mn-ea"/>
                <a:sym typeface="+mn-lt"/>
              </a:rPr>
              <a:t>1024</a:t>
            </a:r>
            <a:r>
              <a:rPr lang="zh-CN" altLang="en-US" dirty="0">
                <a:solidFill>
                  <a:schemeClr val="accent1"/>
                </a:solidFill>
                <a:latin typeface="+mn-lt"/>
                <a:ea typeface="+mn-ea"/>
                <a:cs typeface="+mn-ea"/>
                <a:sym typeface="+mn-lt"/>
              </a:rPr>
              <a:t>。</a:t>
            </a:r>
          </a:p>
          <a:p>
            <a:pPr marL="285750" indent="-285750">
              <a:lnSpc>
                <a:spcPct val="150000"/>
              </a:lnSpc>
              <a:buFont typeface="Arial" panose="020B0604020202020204" pitchFamily="34" charset="0"/>
              <a:buChar char="•"/>
            </a:pPr>
            <a:r>
              <a:rPr lang="zh-CN" altLang="en-US" dirty="0">
                <a:solidFill>
                  <a:schemeClr val="accent1"/>
                </a:solidFill>
                <a:latin typeface="+mn-lt"/>
                <a:ea typeface="+mn-ea"/>
                <a:cs typeface="+mn-ea"/>
                <a:sym typeface="+mn-lt"/>
              </a:rPr>
              <a:t>久而久之，</a:t>
            </a:r>
            <a:r>
              <a:rPr lang="en-US" altLang="zh-CN" dirty="0">
                <a:solidFill>
                  <a:schemeClr val="accent1"/>
                </a:solidFill>
                <a:latin typeface="+mn-lt"/>
                <a:ea typeface="+mn-ea"/>
                <a:cs typeface="+mn-ea"/>
                <a:sym typeface="+mn-lt"/>
              </a:rPr>
              <a:t>1024</a:t>
            </a:r>
            <a:r>
              <a:rPr lang="zh-CN" altLang="en-US" dirty="0">
                <a:solidFill>
                  <a:schemeClr val="accent1"/>
                </a:solidFill>
                <a:latin typeface="+mn-lt"/>
                <a:ea typeface="+mn-ea"/>
                <a:cs typeface="+mn-ea"/>
                <a:sym typeface="+mn-lt"/>
              </a:rPr>
              <a:t>成为了在这个论坛中灌水的最常用词，再加上在计算机数学中，</a:t>
            </a:r>
            <a:r>
              <a:rPr lang="en-US" altLang="zh-CN" dirty="0">
                <a:solidFill>
                  <a:schemeClr val="accent1"/>
                </a:solidFill>
                <a:latin typeface="+mn-lt"/>
                <a:ea typeface="+mn-ea"/>
                <a:cs typeface="+mn-ea"/>
                <a:sym typeface="+mn-lt"/>
              </a:rPr>
              <a:t>1024M=1GB</a:t>
            </a:r>
            <a:r>
              <a:rPr lang="zh-CN" altLang="en-US" dirty="0">
                <a:solidFill>
                  <a:schemeClr val="accent1"/>
                </a:solidFill>
                <a:latin typeface="+mn-lt"/>
                <a:ea typeface="+mn-ea"/>
                <a:cs typeface="+mn-ea"/>
                <a:sym typeface="+mn-lt"/>
              </a:rPr>
              <a:t>，谐音为“一级棒”，引申为对帖子的肯定。</a:t>
            </a:r>
          </a:p>
          <a:p>
            <a:pPr marL="285750" indent="-285750">
              <a:lnSpc>
                <a:spcPct val="150000"/>
              </a:lnSpc>
              <a:buFont typeface="Arial" panose="020B0604020202020204" pitchFamily="34" charset="0"/>
              <a:buChar char="•"/>
            </a:pPr>
            <a:r>
              <a:rPr lang="zh-CN" altLang="en-US" dirty="0">
                <a:solidFill>
                  <a:schemeClr val="accent1"/>
                </a:solidFill>
                <a:latin typeface="+mn-lt"/>
                <a:ea typeface="+mn-ea"/>
                <a:cs typeface="+mn-ea"/>
                <a:sym typeface="+mn-lt"/>
              </a:rPr>
              <a:t>再后来，</a:t>
            </a:r>
            <a:r>
              <a:rPr lang="en-US" altLang="zh-CN" dirty="0">
                <a:solidFill>
                  <a:schemeClr val="accent1"/>
                </a:solidFill>
                <a:latin typeface="+mn-lt"/>
                <a:ea typeface="+mn-ea"/>
                <a:cs typeface="+mn-ea"/>
                <a:sym typeface="+mn-lt"/>
              </a:rPr>
              <a:t>1024</a:t>
            </a:r>
            <a:r>
              <a:rPr lang="zh-CN" altLang="en-US" dirty="0">
                <a:solidFill>
                  <a:schemeClr val="accent1"/>
                </a:solidFill>
                <a:latin typeface="+mn-lt"/>
                <a:ea typeface="+mn-ea"/>
                <a:cs typeface="+mn-ea"/>
                <a:sym typeface="+mn-lt"/>
              </a:rPr>
              <a:t>越来越火，而</a:t>
            </a:r>
            <a:r>
              <a:rPr lang="en-US" altLang="zh-CN" dirty="0">
                <a:solidFill>
                  <a:schemeClr val="accent1"/>
                </a:solidFill>
                <a:latin typeface="+mn-lt"/>
                <a:ea typeface="+mn-ea"/>
                <a:cs typeface="+mn-ea"/>
                <a:sym typeface="+mn-lt"/>
              </a:rPr>
              <a:t>1024</a:t>
            </a:r>
            <a:r>
              <a:rPr lang="zh-CN" altLang="en-US" dirty="0">
                <a:solidFill>
                  <a:schemeClr val="accent1"/>
                </a:solidFill>
                <a:latin typeface="+mn-lt"/>
                <a:ea typeface="+mn-ea"/>
                <a:cs typeface="+mn-ea"/>
                <a:sym typeface="+mn-lt"/>
              </a:rPr>
              <a:t>在程序员中被应用的最广泛的，慢慢的</a:t>
            </a:r>
            <a:r>
              <a:rPr lang="en-US" altLang="zh-CN" dirty="0">
                <a:solidFill>
                  <a:schemeClr val="accent1"/>
                </a:solidFill>
                <a:latin typeface="+mn-lt"/>
                <a:ea typeface="+mn-ea"/>
                <a:cs typeface="+mn-ea"/>
                <a:sym typeface="+mn-lt"/>
              </a:rPr>
              <a:t>1024</a:t>
            </a:r>
            <a:r>
              <a:rPr lang="zh-CN" altLang="en-US" dirty="0">
                <a:solidFill>
                  <a:schemeClr val="accent1"/>
                </a:solidFill>
                <a:latin typeface="+mn-lt"/>
                <a:ea typeface="+mn-ea"/>
                <a:cs typeface="+mn-ea"/>
                <a:sym typeface="+mn-lt"/>
              </a:rPr>
              <a:t>成了程序员的象征，而</a:t>
            </a:r>
            <a:r>
              <a:rPr lang="en-US" altLang="zh-CN" dirty="0">
                <a:solidFill>
                  <a:schemeClr val="accent1"/>
                </a:solidFill>
                <a:latin typeface="+mn-lt"/>
                <a:ea typeface="+mn-ea"/>
                <a:cs typeface="+mn-ea"/>
                <a:sym typeface="+mn-lt"/>
              </a:rPr>
              <a:t>10</a:t>
            </a:r>
            <a:r>
              <a:rPr lang="zh-CN" altLang="en-US" dirty="0">
                <a:solidFill>
                  <a:schemeClr val="accent1"/>
                </a:solidFill>
                <a:latin typeface="+mn-lt"/>
                <a:ea typeface="+mn-ea"/>
                <a:cs typeface="+mn-ea"/>
                <a:sym typeface="+mn-lt"/>
              </a:rPr>
              <a:t>月</a:t>
            </a:r>
            <a:r>
              <a:rPr lang="en-US" altLang="zh-CN" dirty="0">
                <a:solidFill>
                  <a:schemeClr val="accent1"/>
                </a:solidFill>
                <a:latin typeface="+mn-lt"/>
                <a:ea typeface="+mn-ea"/>
                <a:cs typeface="+mn-ea"/>
                <a:sym typeface="+mn-lt"/>
              </a:rPr>
              <a:t>24</a:t>
            </a:r>
            <a:r>
              <a:rPr lang="zh-CN" altLang="en-US" dirty="0">
                <a:solidFill>
                  <a:schemeClr val="accent1"/>
                </a:solidFill>
                <a:latin typeface="+mn-lt"/>
                <a:ea typeface="+mn-ea"/>
                <a:cs typeface="+mn-ea"/>
                <a:sym typeface="+mn-lt"/>
              </a:rPr>
              <a:t>日也就成了程序员日。</a:t>
            </a:r>
          </a:p>
          <a:p>
            <a:pPr marL="285750" indent="-285750">
              <a:lnSpc>
                <a:spcPct val="150000"/>
              </a:lnSpc>
              <a:buFont typeface="Arial" panose="020B0604020202020204" pitchFamily="34" charset="0"/>
              <a:buChar char="•"/>
            </a:pPr>
            <a:endParaRPr lang="zh-CN" altLang="en-US" dirty="0">
              <a:solidFill>
                <a:schemeClr val="accent1"/>
              </a:solidFill>
              <a:latin typeface="+mn-lt"/>
              <a:ea typeface="+mn-ea"/>
              <a:cs typeface="+mn-ea"/>
              <a:sym typeface="+mn-lt"/>
            </a:endParaRPr>
          </a:p>
        </p:txBody>
      </p:sp>
      <p:sp>
        <p:nvSpPr>
          <p:cNvPr id="5" name="PA-文本框 4">
            <a:extLst>
              <a:ext uri="{FF2B5EF4-FFF2-40B4-BE49-F238E27FC236}">
                <a16:creationId xmlns:a16="http://schemas.microsoft.com/office/drawing/2014/main" id="{024D5EFE-B1EE-4C50-9845-E3E4ECD86560}"/>
              </a:ext>
            </a:extLst>
          </p:cNvPr>
          <p:cNvSpPr txBox="1"/>
          <p:nvPr>
            <p:custDataLst>
              <p:tags r:id="rId2"/>
            </p:custDataLst>
          </p:nvPr>
        </p:nvSpPr>
        <p:spPr>
          <a:xfrm>
            <a:off x="3730930" y="1500211"/>
            <a:ext cx="899605" cy="523220"/>
          </a:xfrm>
          <a:prstGeom prst="rect">
            <a:avLst/>
          </a:prstGeom>
          <a:noFill/>
        </p:spPr>
        <p:txBody>
          <a:bodyPr wrap="none" rtlCol="0">
            <a:spAutoFit/>
          </a:bodyPr>
          <a:lstStyle/>
          <a:p>
            <a:r>
              <a:rPr lang="zh-CN" altLang="en-US" sz="2800" b="1" dirty="0">
                <a:solidFill>
                  <a:schemeClr val="accent1"/>
                </a:solidFill>
                <a:latin typeface="+mn-lt"/>
                <a:ea typeface="+mn-ea"/>
                <a:cs typeface="+mn-ea"/>
                <a:sym typeface="+mn-lt"/>
              </a:rPr>
              <a:t>起源</a:t>
            </a:r>
          </a:p>
        </p:txBody>
      </p:sp>
      <p:pic>
        <p:nvPicPr>
          <p:cNvPr id="7" name="PA-图片 6">
            <a:extLst>
              <a:ext uri="{FF2B5EF4-FFF2-40B4-BE49-F238E27FC236}">
                <a16:creationId xmlns:a16="http://schemas.microsoft.com/office/drawing/2014/main" id="{4166FF3E-D73D-4FC6-B520-D0AFE4B58201}"/>
              </a:ext>
            </a:extLst>
          </p:cNvPr>
          <p:cNvPicPr>
            <a:picLocks noChangeAspect="1"/>
          </p:cNvPicPr>
          <p:nvPr>
            <p:custDataLst>
              <p:tags r:id="rId3"/>
            </p:custDataLst>
          </p:nvPr>
        </p:nvPicPr>
        <p:blipFill rotWithShape="1">
          <a:blip r:embed="rId5" cstate="screen">
            <a:extLst>
              <a:ext uri="{28A0092B-C50C-407E-A947-70E740481C1C}">
                <a14:useLocalDpi xmlns:a14="http://schemas.microsoft.com/office/drawing/2010/main"/>
              </a:ext>
            </a:extLst>
          </a:blip>
          <a:srcRect/>
          <a:stretch/>
        </p:blipFill>
        <p:spPr>
          <a:xfrm>
            <a:off x="839788" y="2161284"/>
            <a:ext cx="2559216" cy="3200400"/>
          </a:xfrm>
          <a:prstGeom prst="rect">
            <a:avLst/>
          </a:prstGeom>
        </p:spPr>
      </p:pic>
    </p:spTree>
    <p:extLst>
      <p:ext uri="{BB962C8B-B14F-4D97-AF65-F5344CB8AC3E}">
        <p14:creationId xmlns:p14="http://schemas.microsoft.com/office/powerpoint/2010/main" val="409283601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700" fill="hold">
                                          <p:stCondLst>
                                            <p:cond delay="0"/>
                                          </p:stCondLst>
                                        </p:cTn>
                                        <p:tgtEl>
                                          <p:spTgt spid="7"/>
                                        </p:tgtEl>
                                        <p:attrNameLst>
                                          <p:attrName>ppt_y</p:attrName>
                                        </p:attrNameLst>
                                      </p:cBhvr>
                                      <p:tavLst>
                                        <p:tav tm="0" fmla="#ppt_y-#ppt_h/6*sin(2*pi*$)*(1-$)*8/9">
                                          <p:val>
                                            <p:strVal val="0"/>
                                          </p:val>
                                        </p:tav>
                                        <p:tav tm="100000">
                                          <p:val>
                                            <p:strVal val="1"/>
                                          </p:val>
                                        </p:tav>
                                      </p:tavLst>
                                    </p:anim>
                                    <p:anim to="" calcmode="lin" valueType="num">
                                      <p:cBhvr>
                                        <p:cTn id="8" dur="700" fill="hold">
                                          <p:stCondLst>
                                            <p:cond delay="0"/>
                                          </p:stCondLst>
                                        </p:cTn>
                                        <p:tgtEl>
                                          <p:spTgt spid="7"/>
                                        </p:tgtEl>
                                        <p:attrNameLst>
                                          <p:attrName>ppt_h</p:attrName>
                                        </p:attrNameLst>
                                      </p:cBhvr>
                                      <p:tavLst>
                                        <p:tav tm="0" fmla="#ppt_h-#ppt_h/4*sin(2*pi*$)*(1-$)">
                                          <p:val>
                                            <p:strVal val="0"/>
                                          </p:val>
                                        </p:tav>
                                        <p:tav tm="100000">
                                          <p:val>
                                            <p:strVal val="1"/>
                                          </p:val>
                                        </p:tav>
                                      </p:tavLst>
                                    </p:anim>
                                  </p:childTnLst>
                                </p:cTn>
                              </p:par>
                              <p:par>
                                <p:cTn id="9" presetID="0"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700" fill="hold">
                                          <p:stCondLst>
                                            <p:cond delay="0"/>
                                          </p:stCondLst>
                                        </p:cTn>
                                        <p:tgtEl>
                                          <p:spTgt spid="5"/>
                                        </p:tgtEl>
                                        <p:attrNameLst>
                                          <p:attrName>ppt_y</p:attrName>
                                        </p:attrNameLst>
                                      </p:cBhvr>
                                      <p:tavLst>
                                        <p:tav tm="0" fmla="#ppt_y-#ppt_h/6*sin(2*pi*$)*(1-$)*8/9">
                                          <p:val>
                                            <p:strVal val="0"/>
                                          </p:val>
                                        </p:tav>
                                        <p:tav tm="100000">
                                          <p:val>
                                            <p:strVal val="1"/>
                                          </p:val>
                                        </p:tav>
                                      </p:tavLst>
                                    </p:anim>
                                    <p:anim to="" calcmode="lin" valueType="num">
                                      <p:cBhvr>
                                        <p:cTn id="12" dur="700" fill="hold">
                                          <p:stCondLst>
                                            <p:cond delay="0"/>
                                          </p:stCondLst>
                                        </p:cTn>
                                        <p:tgtEl>
                                          <p:spTgt spid="5"/>
                                        </p:tgtEl>
                                        <p:attrNameLst>
                                          <p:attrName>ppt_h</p:attrName>
                                        </p:attrNameLst>
                                      </p:cBhvr>
                                      <p:tavLst>
                                        <p:tav tm="0" fmla="#ppt_h-#ppt_h/4*sin(2*pi*$)*(1-$)">
                                          <p:val>
                                            <p:strVal val="0"/>
                                          </p:val>
                                        </p:tav>
                                        <p:tav tm="100000">
                                          <p:val>
                                            <p:strVal val="1"/>
                                          </p:val>
                                        </p:tav>
                                      </p:tavLst>
                                    </p:anim>
                                  </p:childTnLst>
                                </p:cTn>
                              </p:par>
                              <p:par>
                                <p:cTn id="13" presetID="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to="" calcmode="lin" valueType="num">
                                      <p:cBhvr>
                                        <p:cTn id="15" dur="700" fill="hold">
                                          <p:stCondLst>
                                            <p:cond delay="0"/>
                                          </p:stCondLst>
                                        </p:cTn>
                                        <p:tgtEl>
                                          <p:spTgt spid="4"/>
                                        </p:tgtEl>
                                        <p:attrNameLst>
                                          <p:attrName>ppt_y</p:attrName>
                                        </p:attrNameLst>
                                      </p:cBhvr>
                                      <p:tavLst>
                                        <p:tav tm="0" fmla="#ppt_y-#ppt_h/6*sin(2*pi*$)*(1-$)*8/9">
                                          <p:val>
                                            <p:strVal val="0"/>
                                          </p:val>
                                        </p:tav>
                                        <p:tav tm="100000">
                                          <p:val>
                                            <p:strVal val="1"/>
                                          </p:val>
                                        </p:tav>
                                      </p:tavLst>
                                    </p:anim>
                                    <p:anim to="" calcmode="lin" valueType="num">
                                      <p:cBhvr>
                                        <p:cTn id="16" dur="700" fill="hold">
                                          <p:stCondLst>
                                            <p:cond delay="0"/>
                                          </p:stCondLst>
                                        </p:cTn>
                                        <p:tgtEl>
                                          <p:spTgt spid="4"/>
                                        </p:tgtEl>
                                        <p:attrNameLst>
                                          <p:attrName>ppt_h</p:attrName>
                                        </p:attrNameLst>
                                      </p:cBhvr>
                                      <p:tavLst>
                                        <p:tav tm="0" fmla="#ppt_h-#ppt_h/4*sin(2*pi*$)*(1-$)">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006E6F"/>
            </a:gs>
            <a:gs pos="39999">
              <a:srgbClr val="013842"/>
            </a:gs>
            <a:gs pos="100000">
              <a:srgbClr val="020B1C"/>
            </a:gs>
          </a:gsLst>
          <a:lin ang="9000000" scaled="0"/>
        </a:gradFill>
        <a:effectLst/>
      </p:bgPr>
    </p:bg>
    <p:spTree>
      <p:nvGrpSpPr>
        <p:cNvPr id="1" name=""/>
        <p:cNvGrpSpPr/>
        <p:nvPr/>
      </p:nvGrpSpPr>
      <p:grpSpPr>
        <a:xfrm>
          <a:off x="0" y="0"/>
          <a:ext cx="0" cy="0"/>
          <a:chOff x="0" y="0"/>
          <a:chExt cx="0" cy="0"/>
        </a:xfrm>
      </p:grpSpPr>
      <p:sp>
        <p:nvSpPr>
          <p:cNvPr id="3" name="PA-íšľîde">
            <a:extLst>
              <a:ext uri="{FF2B5EF4-FFF2-40B4-BE49-F238E27FC236}">
                <a16:creationId xmlns:a16="http://schemas.microsoft.com/office/drawing/2014/main" id="{225A60D2-5D03-40BE-87BB-71144DA67C04}"/>
              </a:ext>
            </a:extLst>
          </p:cNvPr>
          <p:cNvSpPr/>
          <p:nvPr>
            <p:custDataLst>
              <p:tags r:id="rId1"/>
            </p:custDataLst>
          </p:nvPr>
        </p:nvSpPr>
        <p:spPr bwMode="auto">
          <a:xfrm>
            <a:off x="2858164" y="2244012"/>
            <a:ext cx="1978025" cy="1976438"/>
          </a:xfrm>
          <a:prstGeom prst="ellipse">
            <a:avLst/>
          </a:prstGeom>
          <a:solidFill>
            <a:schemeClr val="bg1">
              <a:alpha val="56000"/>
            </a:schemeClr>
          </a:solidFill>
          <a:ln>
            <a:noFill/>
          </a:ln>
        </p:spPr>
        <p:txBody>
          <a:bodyPr anchor="ctr"/>
          <a:lstStyle/>
          <a:p>
            <a:pPr algn="ctr" eaLnBrk="1" fontAlgn="auto" hangingPunct="1">
              <a:spcBef>
                <a:spcPts val="0"/>
              </a:spcBef>
              <a:spcAft>
                <a:spcPts val="0"/>
              </a:spcAft>
              <a:defRPr/>
            </a:pPr>
            <a:endParaRPr dirty="0">
              <a:latin typeface="+mn-lt"/>
              <a:ea typeface="+mn-ea"/>
              <a:cs typeface="+mn-ea"/>
              <a:sym typeface="+mn-lt"/>
            </a:endParaRPr>
          </a:p>
        </p:txBody>
      </p:sp>
      <p:sp>
        <p:nvSpPr>
          <p:cNvPr id="4" name="iṡḷíḑê">
            <a:extLst>
              <a:ext uri="{FF2B5EF4-FFF2-40B4-BE49-F238E27FC236}">
                <a16:creationId xmlns:a16="http://schemas.microsoft.com/office/drawing/2014/main" id="{C39D8537-5E7F-4730-A693-0AF80BA42651}"/>
              </a:ext>
            </a:extLst>
          </p:cNvPr>
          <p:cNvSpPr/>
          <p:nvPr/>
        </p:nvSpPr>
        <p:spPr bwMode="auto">
          <a:xfrm>
            <a:off x="4386926" y="2698037"/>
            <a:ext cx="449263" cy="912813"/>
          </a:xfrm>
          <a:custGeom>
            <a:avLst/>
            <a:gdLst>
              <a:gd name="T0" fmla="*/ 545 w 593"/>
              <a:gd name="T1" fmla="*/ 358 h 1207"/>
              <a:gd name="T2" fmla="*/ 438 w 593"/>
              <a:gd name="T3" fmla="*/ 314 h 1207"/>
              <a:gd name="T4" fmla="*/ 438 w 593"/>
              <a:gd name="T5" fmla="*/ 258 h 1207"/>
              <a:gd name="T6" fmla="*/ 335 w 593"/>
              <a:gd name="T7" fmla="*/ 262 h 1207"/>
              <a:gd name="T8" fmla="*/ 259 w 593"/>
              <a:gd name="T9" fmla="*/ 290 h 1207"/>
              <a:gd name="T10" fmla="*/ 207 w 593"/>
              <a:gd name="T11" fmla="*/ 279 h 1207"/>
              <a:gd name="T12" fmla="*/ 287 w 593"/>
              <a:gd name="T13" fmla="*/ 245 h 1207"/>
              <a:gd name="T14" fmla="*/ 342 w 593"/>
              <a:gd name="T15" fmla="*/ 162 h 1207"/>
              <a:gd name="T16" fmla="*/ 417 w 593"/>
              <a:gd name="T17" fmla="*/ 145 h 1207"/>
              <a:gd name="T18" fmla="*/ 491 w 593"/>
              <a:gd name="T19" fmla="*/ 201 h 1207"/>
              <a:gd name="T20" fmla="*/ 386 w 593"/>
              <a:gd name="T21" fmla="*/ 1 h 1207"/>
              <a:gd name="T22" fmla="*/ 373 w 593"/>
              <a:gd name="T23" fmla="*/ 0 h 1207"/>
              <a:gd name="T24" fmla="*/ 273 w 593"/>
              <a:gd name="T25" fmla="*/ 62 h 1207"/>
              <a:gd name="T26" fmla="*/ 259 w 593"/>
              <a:gd name="T27" fmla="*/ 76 h 1207"/>
              <a:gd name="T28" fmla="*/ 232 w 593"/>
              <a:gd name="T29" fmla="*/ 83 h 1207"/>
              <a:gd name="T30" fmla="*/ 263 w 593"/>
              <a:gd name="T31" fmla="*/ 159 h 1207"/>
              <a:gd name="T32" fmla="*/ 159 w 593"/>
              <a:gd name="T33" fmla="*/ 166 h 1207"/>
              <a:gd name="T34" fmla="*/ 156 w 593"/>
              <a:gd name="T35" fmla="*/ 262 h 1207"/>
              <a:gd name="T36" fmla="*/ 197 w 593"/>
              <a:gd name="T37" fmla="*/ 283 h 1207"/>
              <a:gd name="T38" fmla="*/ 132 w 593"/>
              <a:gd name="T39" fmla="*/ 376 h 1207"/>
              <a:gd name="T40" fmla="*/ 11 w 593"/>
              <a:gd name="T41" fmla="*/ 513 h 1207"/>
              <a:gd name="T42" fmla="*/ 11 w 593"/>
              <a:gd name="T43" fmla="*/ 661 h 1207"/>
              <a:gd name="T44" fmla="*/ 70 w 593"/>
              <a:gd name="T45" fmla="*/ 734 h 1207"/>
              <a:gd name="T46" fmla="*/ 156 w 593"/>
              <a:gd name="T47" fmla="*/ 789 h 1207"/>
              <a:gd name="T48" fmla="*/ 249 w 593"/>
              <a:gd name="T49" fmla="*/ 782 h 1207"/>
              <a:gd name="T50" fmla="*/ 349 w 593"/>
              <a:gd name="T51" fmla="*/ 758 h 1207"/>
              <a:gd name="T52" fmla="*/ 373 w 593"/>
              <a:gd name="T53" fmla="*/ 789 h 1207"/>
              <a:gd name="T54" fmla="*/ 411 w 593"/>
              <a:gd name="T55" fmla="*/ 785 h 1207"/>
              <a:gd name="T56" fmla="*/ 417 w 593"/>
              <a:gd name="T57" fmla="*/ 882 h 1207"/>
              <a:gd name="T58" fmla="*/ 455 w 593"/>
              <a:gd name="T59" fmla="*/ 926 h 1207"/>
              <a:gd name="T60" fmla="*/ 493 w 593"/>
              <a:gd name="T61" fmla="*/ 1043 h 1207"/>
              <a:gd name="T62" fmla="*/ 459 w 593"/>
              <a:gd name="T63" fmla="*/ 1147 h 1207"/>
              <a:gd name="T64" fmla="*/ 494 w 593"/>
              <a:gd name="T65" fmla="*/ 1207 h 1207"/>
              <a:gd name="T66" fmla="*/ 593 w 593"/>
              <a:gd name="T67" fmla="*/ 707 h 1207"/>
              <a:gd name="T68" fmla="*/ 545 w 593"/>
              <a:gd name="T69" fmla="*/ 358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3" h="1207">
                <a:moveTo>
                  <a:pt x="545" y="358"/>
                </a:moveTo>
                <a:cubicBezTo>
                  <a:pt x="509" y="343"/>
                  <a:pt x="479" y="323"/>
                  <a:pt x="438" y="314"/>
                </a:cubicBezTo>
                <a:cubicBezTo>
                  <a:pt x="447" y="297"/>
                  <a:pt x="452" y="276"/>
                  <a:pt x="438" y="258"/>
                </a:cubicBezTo>
                <a:cubicBezTo>
                  <a:pt x="400" y="261"/>
                  <a:pt x="371" y="263"/>
                  <a:pt x="335" y="262"/>
                </a:cubicBezTo>
                <a:cubicBezTo>
                  <a:pt x="301" y="261"/>
                  <a:pt x="288" y="284"/>
                  <a:pt x="259" y="290"/>
                </a:cubicBezTo>
                <a:cubicBezTo>
                  <a:pt x="246" y="292"/>
                  <a:pt x="218" y="297"/>
                  <a:pt x="207" y="279"/>
                </a:cubicBezTo>
                <a:cubicBezTo>
                  <a:pt x="229" y="263"/>
                  <a:pt x="270" y="266"/>
                  <a:pt x="287" y="245"/>
                </a:cubicBezTo>
                <a:cubicBezTo>
                  <a:pt x="278" y="200"/>
                  <a:pt x="335" y="202"/>
                  <a:pt x="342" y="162"/>
                </a:cubicBezTo>
                <a:cubicBezTo>
                  <a:pt x="377" y="174"/>
                  <a:pt x="394" y="161"/>
                  <a:pt x="417" y="145"/>
                </a:cubicBezTo>
                <a:cubicBezTo>
                  <a:pt x="437" y="169"/>
                  <a:pt x="465" y="184"/>
                  <a:pt x="491" y="201"/>
                </a:cubicBezTo>
                <a:cubicBezTo>
                  <a:pt x="462" y="131"/>
                  <a:pt x="426" y="64"/>
                  <a:pt x="386" y="1"/>
                </a:cubicBezTo>
                <a:cubicBezTo>
                  <a:pt x="382" y="1"/>
                  <a:pt x="377" y="1"/>
                  <a:pt x="373" y="0"/>
                </a:cubicBezTo>
                <a:cubicBezTo>
                  <a:pt x="348" y="28"/>
                  <a:pt x="316" y="65"/>
                  <a:pt x="273" y="62"/>
                </a:cubicBezTo>
                <a:cubicBezTo>
                  <a:pt x="269" y="67"/>
                  <a:pt x="270" y="78"/>
                  <a:pt x="259" y="76"/>
                </a:cubicBezTo>
                <a:cubicBezTo>
                  <a:pt x="244" y="79"/>
                  <a:pt x="234" y="67"/>
                  <a:pt x="232" y="83"/>
                </a:cubicBezTo>
                <a:cubicBezTo>
                  <a:pt x="255" y="91"/>
                  <a:pt x="294" y="129"/>
                  <a:pt x="263" y="159"/>
                </a:cubicBezTo>
                <a:cubicBezTo>
                  <a:pt x="225" y="165"/>
                  <a:pt x="181" y="144"/>
                  <a:pt x="159" y="166"/>
                </a:cubicBezTo>
                <a:cubicBezTo>
                  <a:pt x="164" y="211"/>
                  <a:pt x="143" y="225"/>
                  <a:pt x="156" y="262"/>
                </a:cubicBezTo>
                <a:cubicBezTo>
                  <a:pt x="179" y="259"/>
                  <a:pt x="196" y="263"/>
                  <a:pt x="197" y="283"/>
                </a:cubicBezTo>
                <a:cubicBezTo>
                  <a:pt x="185" y="323"/>
                  <a:pt x="127" y="318"/>
                  <a:pt x="132" y="376"/>
                </a:cubicBezTo>
                <a:cubicBezTo>
                  <a:pt x="80" y="410"/>
                  <a:pt x="41" y="457"/>
                  <a:pt x="11" y="513"/>
                </a:cubicBezTo>
                <a:cubicBezTo>
                  <a:pt x="46" y="555"/>
                  <a:pt x="0" y="604"/>
                  <a:pt x="11" y="661"/>
                </a:cubicBezTo>
                <a:cubicBezTo>
                  <a:pt x="34" y="682"/>
                  <a:pt x="65" y="695"/>
                  <a:pt x="70" y="734"/>
                </a:cubicBezTo>
                <a:cubicBezTo>
                  <a:pt x="104" y="746"/>
                  <a:pt x="119" y="786"/>
                  <a:pt x="156" y="789"/>
                </a:cubicBezTo>
                <a:cubicBezTo>
                  <a:pt x="184" y="790"/>
                  <a:pt x="213" y="763"/>
                  <a:pt x="249" y="782"/>
                </a:cubicBezTo>
                <a:cubicBezTo>
                  <a:pt x="276" y="768"/>
                  <a:pt x="303" y="753"/>
                  <a:pt x="349" y="758"/>
                </a:cubicBezTo>
                <a:cubicBezTo>
                  <a:pt x="358" y="767"/>
                  <a:pt x="358" y="785"/>
                  <a:pt x="373" y="789"/>
                </a:cubicBezTo>
                <a:cubicBezTo>
                  <a:pt x="389" y="791"/>
                  <a:pt x="396" y="785"/>
                  <a:pt x="411" y="785"/>
                </a:cubicBezTo>
                <a:cubicBezTo>
                  <a:pt x="454" y="806"/>
                  <a:pt x="411" y="848"/>
                  <a:pt x="417" y="882"/>
                </a:cubicBezTo>
                <a:cubicBezTo>
                  <a:pt x="420" y="896"/>
                  <a:pt x="444" y="910"/>
                  <a:pt x="455" y="926"/>
                </a:cubicBezTo>
                <a:cubicBezTo>
                  <a:pt x="480" y="963"/>
                  <a:pt x="482" y="1002"/>
                  <a:pt x="493" y="1043"/>
                </a:cubicBezTo>
                <a:cubicBezTo>
                  <a:pt x="480" y="1076"/>
                  <a:pt x="451" y="1104"/>
                  <a:pt x="459" y="1147"/>
                </a:cubicBezTo>
                <a:cubicBezTo>
                  <a:pt x="462" y="1166"/>
                  <a:pt x="482" y="1185"/>
                  <a:pt x="494" y="1207"/>
                </a:cubicBezTo>
                <a:cubicBezTo>
                  <a:pt x="557" y="1053"/>
                  <a:pt x="593" y="884"/>
                  <a:pt x="593" y="707"/>
                </a:cubicBezTo>
                <a:cubicBezTo>
                  <a:pt x="593" y="586"/>
                  <a:pt x="576" y="469"/>
                  <a:pt x="545" y="358"/>
                </a:cubicBezTo>
                <a:close/>
              </a:path>
            </a:pathLst>
          </a:custGeom>
          <a:solidFill>
            <a:schemeClr val="accent1">
              <a:lumMod val="50000"/>
            </a:schemeClr>
          </a:solidFill>
          <a:ln>
            <a:noFill/>
          </a:ln>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5" name="îṡḻíḑè">
            <a:extLst>
              <a:ext uri="{FF2B5EF4-FFF2-40B4-BE49-F238E27FC236}">
                <a16:creationId xmlns:a16="http://schemas.microsoft.com/office/drawing/2014/main" id="{B84BD584-7E4F-47D0-B0A3-105B5F11BE45}"/>
              </a:ext>
            </a:extLst>
          </p:cNvPr>
          <p:cNvSpPr/>
          <p:nvPr/>
        </p:nvSpPr>
        <p:spPr bwMode="auto">
          <a:xfrm>
            <a:off x="3282026" y="2463087"/>
            <a:ext cx="1141413" cy="1571625"/>
          </a:xfrm>
          <a:custGeom>
            <a:avLst/>
            <a:gdLst>
              <a:gd name="T0" fmla="*/ 1240 w 1508"/>
              <a:gd name="T1" fmla="*/ 1157 h 2080"/>
              <a:gd name="T2" fmla="*/ 1074 w 1508"/>
              <a:gd name="T3" fmla="*/ 1026 h 2080"/>
              <a:gd name="T4" fmla="*/ 933 w 1508"/>
              <a:gd name="T5" fmla="*/ 978 h 2080"/>
              <a:gd name="T6" fmla="*/ 847 w 1508"/>
              <a:gd name="T7" fmla="*/ 992 h 2080"/>
              <a:gd name="T8" fmla="*/ 713 w 1508"/>
              <a:gd name="T9" fmla="*/ 988 h 2080"/>
              <a:gd name="T10" fmla="*/ 679 w 1508"/>
              <a:gd name="T11" fmla="*/ 827 h 2080"/>
              <a:gd name="T12" fmla="*/ 544 w 1508"/>
              <a:gd name="T13" fmla="*/ 727 h 2080"/>
              <a:gd name="T14" fmla="*/ 768 w 1508"/>
              <a:gd name="T15" fmla="*/ 727 h 2080"/>
              <a:gd name="T16" fmla="*/ 916 w 1508"/>
              <a:gd name="T17" fmla="*/ 596 h 2080"/>
              <a:gd name="T18" fmla="*/ 1026 w 1508"/>
              <a:gd name="T19" fmla="*/ 500 h 2080"/>
              <a:gd name="T20" fmla="*/ 1202 w 1508"/>
              <a:gd name="T21" fmla="*/ 420 h 2080"/>
              <a:gd name="T22" fmla="*/ 1129 w 1508"/>
              <a:gd name="T23" fmla="*/ 376 h 2080"/>
              <a:gd name="T24" fmla="*/ 1274 w 1508"/>
              <a:gd name="T25" fmla="*/ 348 h 2080"/>
              <a:gd name="T26" fmla="*/ 1308 w 1508"/>
              <a:gd name="T27" fmla="*/ 376 h 2080"/>
              <a:gd name="T28" fmla="*/ 1264 w 1508"/>
              <a:gd name="T29" fmla="*/ 279 h 2080"/>
              <a:gd name="T30" fmla="*/ 1181 w 1508"/>
              <a:gd name="T31" fmla="*/ 221 h 2080"/>
              <a:gd name="T32" fmla="*/ 1102 w 1508"/>
              <a:gd name="T33" fmla="*/ 176 h 2080"/>
              <a:gd name="T34" fmla="*/ 971 w 1508"/>
              <a:gd name="T35" fmla="*/ 286 h 2080"/>
              <a:gd name="T36" fmla="*/ 1030 w 1508"/>
              <a:gd name="T37" fmla="*/ 142 h 2080"/>
              <a:gd name="T38" fmla="*/ 1054 w 1508"/>
              <a:gd name="T39" fmla="*/ 124 h 2080"/>
              <a:gd name="T40" fmla="*/ 1222 w 1508"/>
              <a:gd name="T41" fmla="*/ 104 h 2080"/>
              <a:gd name="T42" fmla="*/ 1246 w 1508"/>
              <a:gd name="T43" fmla="*/ 186 h 2080"/>
              <a:gd name="T44" fmla="*/ 1267 w 1508"/>
              <a:gd name="T45" fmla="*/ 128 h 2080"/>
              <a:gd name="T46" fmla="*/ 1295 w 1508"/>
              <a:gd name="T47" fmla="*/ 87 h 2080"/>
              <a:gd name="T48" fmla="*/ 1074 w 1508"/>
              <a:gd name="T49" fmla="*/ 66 h 2080"/>
              <a:gd name="T50" fmla="*/ 1054 w 1508"/>
              <a:gd name="T51" fmla="*/ 87 h 2080"/>
              <a:gd name="T52" fmla="*/ 1092 w 1508"/>
              <a:gd name="T53" fmla="*/ 21 h 2080"/>
              <a:gd name="T54" fmla="*/ 954 w 1508"/>
              <a:gd name="T55" fmla="*/ 38 h 2080"/>
              <a:gd name="T56" fmla="*/ 961 w 1508"/>
              <a:gd name="T57" fmla="*/ 100 h 2080"/>
              <a:gd name="T58" fmla="*/ 854 w 1508"/>
              <a:gd name="T59" fmla="*/ 87 h 2080"/>
              <a:gd name="T60" fmla="*/ 937 w 1508"/>
              <a:gd name="T61" fmla="*/ 25 h 2080"/>
              <a:gd name="T62" fmla="*/ 692 w 1508"/>
              <a:gd name="T63" fmla="*/ 52 h 2080"/>
              <a:gd name="T64" fmla="*/ 624 w 1508"/>
              <a:gd name="T65" fmla="*/ 66 h 2080"/>
              <a:gd name="T66" fmla="*/ 145 w 1508"/>
              <a:gd name="T67" fmla="*/ 124 h 2080"/>
              <a:gd name="T68" fmla="*/ 0 w 1508"/>
              <a:gd name="T69" fmla="*/ 190 h 2080"/>
              <a:gd name="T70" fmla="*/ 293 w 1508"/>
              <a:gd name="T71" fmla="*/ 286 h 2080"/>
              <a:gd name="T72" fmla="*/ 317 w 1508"/>
              <a:gd name="T73" fmla="*/ 393 h 2080"/>
              <a:gd name="T74" fmla="*/ 279 w 1508"/>
              <a:gd name="T75" fmla="*/ 727 h 2080"/>
              <a:gd name="T76" fmla="*/ 296 w 1508"/>
              <a:gd name="T77" fmla="*/ 672 h 2080"/>
              <a:gd name="T78" fmla="*/ 400 w 1508"/>
              <a:gd name="T79" fmla="*/ 823 h 2080"/>
              <a:gd name="T80" fmla="*/ 599 w 1508"/>
              <a:gd name="T81" fmla="*/ 947 h 2080"/>
              <a:gd name="T82" fmla="*/ 785 w 1508"/>
              <a:gd name="T83" fmla="*/ 1026 h 2080"/>
              <a:gd name="T84" fmla="*/ 761 w 1508"/>
              <a:gd name="T85" fmla="*/ 1219 h 2080"/>
              <a:gd name="T86" fmla="*/ 937 w 1508"/>
              <a:gd name="T87" fmla="*/ 1470 h 2080"/>
              <a:gd name="T88" fmla="*/ 988 w 1508"/>
              <a:gd name="T89" fmla="*/ 1866 h 2080"/>
              <a:gd name="T90" fmla="*/ 985 w 1508"/>
              <a:gd name="T91" fmla="*/ 1883 h 2080"/>
              <a:gd name="T92" fmla="*/ 999 w 1508"/>
              <a:gd name="T93" fmla="*/ 1949 h 2080"/>
              <a:gd name="T94" fmla="*/ 1185 w 1508"/>
              <a:gd name="T95" fmla="*/ 2045 h 2080"/>
              <a:gd name="T96" fmla="*/ 1098 w 1508"/>
              <a:gd name="T97" fmla="*/ 1908 h 2080"/>
              <a:gd name="T98" fmla="*/ 1136 w 1508"/>
              <a:gd name="T99" fmla="*/ 1828 h 2080"/>
              <a:gd name="T100" fmla="*/ 1222 w 1508"/>
              <a:gd name="T101" fmla="*/ 1732 h 2080"/>
              <a:gd name="T102" fmla="*/ 1384 w 1508"/>
              <a:gd name="T103" fmla="*/ 1539 h 2080"/>
              <a:gd name="T104" fmla="*/ 1240 w 1508"/>
              <a:gd name="T105" fmla="*/ 118 h 2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8" h="2080">
                <a:moveTo>
                  <a:pt x="1470" y="1250"/>
                </a:moveTo>
                <a:cubicBezTo>
                  <a:pt x="1414" y="1239"/>
                  <a:pt x="1400" y="1200"/>
                  <a:pt x="1329" y="1209"/>
                </a:cubicBezTo>
                <a:cubicBezTo>
                  <a:pt x="1315" y="1168"/>
                  <a:pt x="1257" y="1191"/>
                  <a:pt x="1240" y="1157"/>
                </a:cubicBezTo>
                <a:cubicBezTo>
                  <a:pt x="1247" y="1139"/>
                  <a:pt x="1220" y="1127"/>
                  <a:pt x="1222" y="1102"/>
                </a:cubicBezTo>
                <a:cubicBezTo>
                  <a:pt x="1202" y="1068"/>
                  <a:pt x="1159" y="1082"/>
                  <a:pt x="1129" y="1071"/>
                </a:cubicBezTo>
                <a:cubicBezTo>
                  <a:pt x="1104" y="1062"/>
                  <a:pt x="1103" y="1028"/>
                  <a:pt x="1074" y="1026"/>
                </a:cubicBezTo>
                <a:cubicBezTo>
                  <a:pt x="1071" y="1017"/>
                  <a:pt x="1069" y="1007"/>
                  <a:pt x="1064" y="999"/>
                </a:cubicBezTo>
                <a:cubicBezTo>
                  <a:pt x="1052" y="1016"/>
                  <a:pt x="1048" y="991"/>
                  <a:pt x="1030" y="995"/>
                </a:cubicBezTo>
                <a:cubicBezTo>
                  <a:pt x="997" y="1011"/>
                  <a:pt x="962" y="995"/>
                  <a:pt x="933" y="978"/>
                </a:cubicBezTo>
                <a:cubicBezTo>
                  <a:pt x="920" y="977"/>
                  <a:pt x="920" y="991"/>
                  <a:pt x="906" y="988"/>
                </a:cubicBezTo>
                <a:cubicBezTo>
                  <a:pt x="904" y="978"/>
                  <a:pt x="915" y="971"/>
                  <a:pt x="902" y="968"/>
                </a:cubicBezTo>
                <a:cubicBezTo>
                  <a:pt x="891" y="982"/>
                  <a:pt x="870" y="988"/>
                  <a:pt x="847" y="992"/>
                </a:cubicBezTo>
                <a:cubicBezTo>
                  <a:pt x="836" y="1003"/>
                  <a:pt x="836" y="1026"/>
                  <a:pt x="816" y="1030"/>
                </a:cubicBezTo>
                <a:cubicBezTo>
                  <a:pt x="799" y="1012"/>
                  <a:pt x="769" y="1015"/>
                  <a:pt x="747" y="1026"/>
                </a:cubicBezTo>
                <a:cubicBezTo>
                  <a:pt x="731" y="1019"/>
                  <a:pt x="720" y="1005"/>
                  <a:pt x="713" y="988"/>
                </a:cubicBezTo>
                <a:cubicBezTo>
                  <a:pt x="718" y="967"/>
                  <a:pt x="724" y="947"/>
                  <a:pt x="727" y="923"/>
                </a:cubicBezTo>
                <a:cubicBezTo>
                  <a:pt x="711" y="901"/>
                  <a:pt x="675" y="920"/>
                  <a:pt x="648" y="909"/>
                </a:cubicBezTo>
                <a:cubicBezTo>
                  <a:pt x="657" y="881"/>
                  <a:pt x="675" y="861"/>
                  <a:pt x="679" y="827"/>
                </a:cubicBezTo>
                <a:cubicBezTo>
                  <a:pt x="668" y="813"/>
                  <a:pt x="648" y="824"/>
                  <a:pt x="634" y="827"/>
                </a:cubicBezTo>
                <a:cubicBezTo>
                  <a:pt x="624" y="859"/>
                  <a:pt x="598" y="876"/>
                  <a:pt x="551" y="871"/>
                </a:cubicBezTo>
                <a:cubicBezTo>
                  <a:pt x="500" y="840"/>
                  <a:pt x="533" y="777"/>
                  <a:pt x="544" y="727"/>
                </a:cubicBezTo>
                <a:cubicBezTo>
                  <a:pt x="575" y="704"/>
                  <a:pt x="613" y="677"/>
                  <a:pt x="661" y="699"/>
                </a:cubicBezTo>
                <a:cubicBezTo>
                  <a:pt x="687" y="671"/>
                  <a:pt x="750" y="679"/>
                  <a:pt x="772" y="699"/>
                </a:cubicBezTo>
                <a:cubicBezTo>
                  <a:pt x="773" y="711"/>
                  <a:pt x="770" y="719"/>
                  <a:pt x="768" y="727"/>
                </a:cubicBezTo>
                <a:cubicBezTo>
                  <a:pt x="778" y="735"/>
                  <a:pt x="791" y="740"/>
                  <a:pt x="809" y="741"/>
                </a:cubicBezTo>
                <a:cubicBezTo>
                  <a:pt x="809" y="716"/>
                  <a:pt x="802" y="698"/>
                  <a:pt x="802" y="672"/>
                </a:cubicBezTo>
                <a:cubicBezTo>
                  <a:pt x="830" y="636"/>
                  <a:pt x="876" y="619"/>
                  <a:pt x="916" y="596"/>
                </a:cubicBezTo>
                <a:cubicBezTo>
                  <a:pt x="916" y="583"/>
                  <a:pt x="916" y="571"/>
                  <a:pt x="916" y="558"/>
                </a:cubicBezTo>
                <a:cubicBezTo>
                  <a:pt x="922" y="558"/>
                  <a:pt x="928" y="558"/>
                  <a:pt x="933" y="558"/>
                </a:cubicBezTo>
                <a:cubicBezTo>
                  <a:pt x="951" y="525"/>
                  <a:pt x="984" y="508"/>
                  <a:pt x="1026" y="500"/>
                </a:cubicBezTo>
                <a:cubicBezTo>
                  <a:pt x="1026" y="453"/>
                  <a:pt x="1079" y="459"/>
                  <a:pt x="1112" y="445"/>
                </a:cubicBezTo>
                <a:cubicBezTo>
                  <a:pt x="1109" y="452"/>
                  <a:pt x="1096" y="459"/>
                  <a:pt x="1105" y="469"/>
                </a:cubicBezTo>
                <a:cubicBezTo>
                  <a:pt x="1132" y="447"/>
                  <a:pt x="1187" y="454"/>
                  <a:pt x="1202" y="420"/>
                </a:cubicBezTo>
                <a:cubicBezTo>
                  <a:pt x="1183" y="415"/>
                  <a:pt x="1159" y="445"/>
                  <a:pt x="1143" y="420"/>
                </a:cubicBezTo>
                <a:cubicBezTo>
                  <a:pt x="1139" y="398"/>
                  <a:pt x="1157" y="398"/>
                  <a:pt x="1160" y="383"/>
                </a:cubicBezTo>
                <a:cubicBezTo>
                  <a:pt x="1152" y="371"/>
                  <a:pt x="1139" y="384"/>
                  <a:pt x="1129" y="376"/>
                </a:cubicBezTo>
                <a:cubicBezTo>
                  <a:pt x="1143" y="344"/>
                  <a:pt x="1177" y="374"/>
                  <a:pt x="1191" y="383"/>
                </a:cubicBezTo>
                <a:cubicBezTo>
                  <a:pt x="1204" y="374"/>
                  <a:pt x="1176" y="369"/>
                  <a:pt x="1185" y="366"/>
                </a:cubicBezTo>
                <a:cubicBezTo>
                  <a:pt x="1221" y="369"/>
                  <a:pt x="1247" y="349"/>
                  <a:pt x="1274" y="348"/>
                </a:cubicBezTo>
                <a:cubicBezTo>
                  <a:pt x="1263" y="368"/>
                  <a:pt x="1228" y="382"/>
                  <a:pt x="1229" y="403"/>
                </a:cubicBezTo>
                <a:cubicBezTo>
                  <a:pt x="1263" y="401"/>
                  <a:pt x="1284" y="411"/>
                  <a:pt x="1308" y="417"/>
                </a:cubicBezTo>
                <a:cubicBezTo>
                  <a:pt x="1314" y="405"/>
                  <a:pt x="1306" y="394"/>
                  <a:pt x="1308" y="376"/>
                </a:cubicBezTo>
                <a:cubicBezTo>
                  <a:pt x="1304" y="369"/>
                  <a:pt x="1284" y="377"/>
                  <a:pt x="1284" y="366"/>
                </a:cubicBezTo>
                <a:cubicBezTo>
                  <a:pt x="1290" y="347"/>
                  <a:pt x="1303" y="336"/>
                  <a:pt x="1305" y="314"/>
                </a:cubicBezTo>
                <a:cubicBezTo>
                  <a:pt x="1295" y="299"/>
                  <a:pt x="1282" y="287"/>
                  <a:pt x="1264" y="279"/>
                </a:cubicBezTo>
                <a:cubicBezTo>
                  <a:pt x="1257" y="257"/>
                  <a:pt x="1263" y="222"/>
                  <a:pt x="1246" y="211"/>
                </a:cubicBezTo>
                <a:cubicBezTo>
                  <a:pt x="1224" y="215"/>
                  <a:pt x="1220" y="237"/>
                  <a:pt x="1195" y="238"/>
                </a:cubicBezTo>
                <a:cubicBezTo>
                  <a:pt x="1189" y="234"/>
                  <a:pt x="1181" y="231"/>
                  <a:pt x="1181" y="221"/>
                </a:cubicBezTo>
                <a:cubicBezTo>
                  <a:pt x="1179" y="210"/>
                  <a:pt x="1192" y="213"/>
                  <a:pt x="1188" y="200"/>
                </a:cubicBezTo>
                <a:cubicBezTo>
                  <a:pt x="1173" y="196"/>
                  <a:pt x="1167" y="185"/>
                  <a:pt x="1157" y="176"/>
                </a:cubicBezTo>
                <a:cubicBezTo>
                  <a:pt x="1140" y="185"/>
                  <a:pt x="1122" y="175"/>
                  <a:pt x="1102" y="176"/>
                </a:cubicBezTo>
                <a:cubicBezTo>
                  <a:pt x="1059" y="209"/>
                  <a:pt x="1093" y="304"/>
                  <a:pt x="1002" y="293"/>
                </a:cubicBezTo>
                <a:cubicBezTo>
                  <a:pt x="993" y="314"/>
                  <a:pt x="994" y="344"/>
                  <a:pt x="964" y="345"/>
                </a:cubicBezTo>
                <a:cubicBezTo>
                  <a:pt x="944" y="324"/>
                  <a:pt x="965" y="308"/>
                  <a:pt x="971" y="286"/>
                </a:cubicBezTo>
                <a:cubicBezTo>
                  <a:pt x="921" y="290"/>
                  <a:pt x="912" y="254"/>
                  <a:pt x="865" y="255"/>
                </a:cubicBezTo>
                <a:cubicBezTo>
                  <a:pt x="870" y="236"/>
                  <a:pt x="863" y="238"/>
                  <a:pt x="858" y="224"/>
                </a:cubicBezTo>
                <a:cubicBezTo>
                  <a:pt x="896" y="178"/>
                  <a:pt x="969" y="166"/>
                  <a:pt x="1030" y="142"/>
                </a:cubicBezTo>
                <a:cubicBezTo>
                  <a:pt x="1027" y="152"/>
                  <a:pt x="1006" y="155"/>
                  <a:pt x="1016" y="166"/>
                </a:cubicBezTo>
                <a:cubicBezTo>
                  <a:pt x="1038" y="169"/>
                  <a:pt x="1063" y="155"/>
                  <a:pt x="1085" y="162"/>
                </a:cubicBezTo>
                <a:cubicBezTo>
                  <a:pt x="1088" y="139"/>
                  <a:pt x="1049" y="139"/>
                  <a:pt x="1054" y="124"/>
                </a:cubicBezTo>
                <a:cubicBezTo>
                  <a:pt x="1089" y="138"/>
                  <a:pt x="1124" y="104"/>
                  <a:pt x="1140" y="76"/>
                </a:cubicBezTo>
                <a:cubicBezTo>
                  <a:pt x="1158" y="77"/>
                  <a:pt x="1174" y="76"/>
                  <a:pt x="1188" y="73"/>
                </a:cubicBezTo>
                <a:cubicBezTo>
                  <a:pt x="1199" y="83"/>
                  <a:pt x="1210" y="95"/>
                  <a:pt x="1222" y="104"/>
                </a:cubicBezTo>
                <a:cubicBezTo>
                  <a:pt x="1205" y="134"/>
                  <a:pt x="1151" y="127"/>
                  <a:pt x="1126" y="149"/>
                </a:cubicBezTo>
                <a:cubicBezTo>
                  <a:pt x="1139" y="158"/>
                  <a:pt x="1153" y="146"/>
                  <a:pt x="1171" y="149"/>
                </a:cubicBezTo>
                <a:cubicBezTo>
                  <a:pt x="1188" y="169"/>
                  <a:pt x="1209" y="186"/>
                  <a:pt x="1246" y="186"/>
                </a:cubicBezTo>
                <a:cubicBezTo>
                  <a:pt x="1252" y="176"/>
                  <a:pt x="1234" y="172"/>
                  <a:pt x="1243" y="169"/>
                </a:cubicBezTo>
                <a:cubicBezTo>
                  <a:pt x="1261" y="176"/>
                  <a:pt x="1275" y="176"/>
                  <a:pt x="1281" y="155"/>
                </a:cubicBezTo>
                <a:cubicBezTo>
                  <a:pt x="1282" y="141"/>
                  <a:pt x="1264" y="145"/>
                  <a:pt x="1267" y="128"/>
                </a:cubicBezTo>
                <a:cubicBezTo>
                  <a:pt x="1284" y="115"/>
                  <a:pt x="1287" y="141"/>
                  <a:pt x="1302" y="142"/>
                </a:cubicBezTo>
                <a:cubicBezTo>
                  <a:pt x="1317" y="136"/>
                  <a:pt x="1335" y="132"/>
                  <a:pt x="1339" y="114"/>
                </a:cubicBezTo>
                <a:cubicBezTo>
                  <a:pt x="1330" y="100"/>
                  <a:pt x="1303" y="102"/>
                  <a:pt x="1295" y="87"/>
                </a:cubicBezTo>
                <a:cubicBezTo>
                  <a:pt x="1292" y="75"/>
                  <a:pt x="1300" y="73"/>
                  <a:pt x="1298" y="63"/>
                </a:cubicBezTo>
                <a:cubicBezTo>
                  <a:pt x="1276" y="51"/>
                  <a:pt x="1244" y="50"/>
                  <a:pt x="1236" y="25"/>
                </a:cubicBezTo>
                <a:cubicBezTo>
                  <a:pt x="1168" y="27"/>
                  <a:pt x="1078" y="8"/>
                  <a:pt x="1074" y="66"/>
                </a:cubicBezTo>
                <a:cubicBezTo>
                  <a:pt x="1078" y="74"/>
                  <a:pt x="1099" y="64"/>
                  <a:pt x="1095" y="80"/>
                </a:cubicBezTo>
                <a:cubicBezTo>
                  <a:pt x="1084" y="93"/>
                  <a:pt x="1068" y="101"/>
                  <a:pt x="1050" y="107"/>
                </a:cubicBezTo>
                <a:cubicBezTo>
                  <a:pt x="1042" y="99"/>
                  <a:pt x="1058" y="100"/>
                  <a:pt x="1054" y="87"/>
                </a:cubicBezTo>
                <a:cubicBezTo>
                  <a:pt x="1046" y="82"/>
                  <a:pt x="1032" y="83"/>
                  <a:pt x="1033" y="69"/>
                </a:cubicBezTo>
                <a:cubicBezTo>
                  <a:pt x="1037" y="62"/>
                  <a:pt x="1035" y="49"/>
                  <a:pt x="1040" y="42"/>
                </a:cubicBezTo>
                <a:cubicBezTo>
                  <a:pt x="1056" y="34"/>
                  <a:pt x="1088" y="42"/>
                  <a:pt x="1092" y="21"/>
                </a:cubicBezTo>
                <a:cubicBezTo>
                  <a:pt x="1058" y="0"/>
                  <a:pt x="1037" y="36"/>
                  <a:pt x="1012" y="45"/>
                </a:cubicBezTo>
                <a:cubicBezTo>
                  <a:pt x="1014" y="35"/>
                  <a:pt x="1025" y="35"/>
                  <a:pt x="1023" y="21"/>
                </a:cubicBezTo>
                <a:cubicBezTo>
                  <a:pt x="999" y="16"/>
                  <a:pt x="968" y="32"/>
                  <a:pt x="954" y="38"/>
                </a:cubicBezTo>
                <a:cubicBezTo>
                  <a:pt x="960" y="55"/>
                  <a:pt x="979" y="54"/>
                  <a:pt x="992" y="56"/>
                </a:cubicBezTo>
                <a:cubicBezTo>
                  <a:pt x="982" y="64"/>
                  <a:pt x="980" y="75"/>
                  <a:pt x="985" y="90"/>
                </a:cubicBezTo>
                <a:cubicBezTo>
                  <a:pt x="978" y="95"/>
                  <a:pt x="971" y="99"/>
                  <a:pt x="961" y="100"/>
                </a:cubicBezTo>
                <a:cubicBezTo>
                  <a:pt x="958" y="87"/>
                  <a:pt x="976" y="95"/>
                  <a:pt x="971" y="80"/>
                </a:cubicBezTo>
                <a:cubicBezTo>
                  <a:pt x="950" y="68"/>
                  <a:pt x="933" y="86"/>
                  <a:pt x="926" y="100"/>
                </a:cubicBezTo>
                <a:cubicBezTo>
                  <a:pt x="900" y="98"/>
                  <a:pt x="861" y="109"/>
                  <a:pt x="854" y="87"/>
                </a:cubicBezTo>
                <a:cubicBezTo>
                  <a:pt x="883" y="95"/>
                  <a:pt x="903" y="86"/>
                  <a:pt x="923" y="76"/>
                </a:cubicBezTo>
                <a:cubicBezTo>
                  <a:pt x="925" y="62"/>
                  <a:pt x="909" y="68"/>
                  <a:pt x="909" y="56"/>
                </a:cubicBezTo>
                <a:cubicBezTo>
                  <a:pt x="912" y="38"/>
                  <a:pt x="932" y="40"/>
                  <a:pt x="937" y="25"/>
                </a:cubicBezTo>
                <a:cubicBezTo>
                  <a:pt x="918" y="13"/>
                  <a:pt x="900" y="41"/>
                  <a:pt x="882" y="42"/>
                </a:cubicBezTo>
                <a:cubicBezTo>
                  <a:pt x="863" y="43"/>
                  <a:pt x="828" y="20"/>
                  <a:pt x="820" y="18"/>
                </a:cubicBezTo>
                <a:cubicBezTo>
                  <a:pt x="765" y="3"/>
                  <a:pt x="716" y="18"/>
                  <a:pt x="692" y="52"/>
                </a:cubicBezTo>
                <a:cubicBezTo>
                  <a:pt x="704" y="69"/>
                  <a:pt x="734" y="40"/>
                  <a:pt x="751" y="52"/>
                </a:cubicBezTo>
                <a:cubicBezTo>
                  <a:pt x="746" y="65"/>
                  <a:pt x="743" y="79"/>
                  <a:pt x="734" y="87"/>
                </a:cubicBezTo>
                <a:cubicBezTo>
                  <a:pt x="703" y="74"/>
                  <a:pt x="650" y="83"/>
                  <a:pt x="624" y="66"/>
                </a:cubicBezTo>
                <a:cubicBezTo>
                  <a:pt x="592" y="77"/>
                  <a:pt x="539" y="78"/>
                  <a:pt x="496" y="87"/>
                </a:cubicBezTo>
                <a:cubicBezTo>
                  <a:pt x="387" y="48"/>
                  <a:pt x="247" y="54"/>
                  <a:pt x="145" y="94"/>
                </a:cubicBezTo>
                <a:cubicBezTo>
                  <a:pt x="144" y="103"/>
                  <a:pt x="155" y="118"/>
                  <a:pt x="145" y="124"/>
                </a:cubicBezTo>
                <a:cubicBezTo>
                  <a:pt x="116" y="120"/>
                  <a:pt x="73" y="118"/>
                  <a:pt x="62" y="142"/>
                </a:cubicBezTo>
                <a:cubicBezTo>
                  <a:pt x="70" y="161"/>
                  <a:pt x="100" y="138"/>
                  <a:pt x="111" y="155"/>
                </a:cubicBezTo>
                <a:cubicBezTo>
                  <a:pt x="76" y="169"/>
                  <a:pt x="23" y="164"/>
                  <a:pt x="0" y="190"/>
                </a:cubicBezTo>
                <a:cubicBezTo>
                  <a:pt x="56" y="230"/>
                  <a:pt x="159" y="234"/>
                  <a:pt x="217" y="204"/>
                </a:cubicBezTo>
                <a:cubicBezTo>
                  <a:pt x="241" y="224"/>
                  <a:pt x="301" y="207"/>
                  <a:pt x="303" y="248"/>
                </a:cubicBezTo>
                <a:cubicBezTo>
                  <a:pt x="290" y="258"/>
                  <a:pt x="305" y="274"/>
                  <a:pt x="293" y="286"/>
                </a:cubicBezTo>
                <a:cubicBezTo>
                  <a:pt x="301" y="297"/>
                  <a:pt x="318" y="278"/>
                  <a:pt x="321" y="293"/>
                </a:cubicBezTo>
                <a:cubicBezTo>
                  <a:pt x="308" y="312"/>
                  <a:pt x="321" y="355"/>
                  <a:pt x="300" y="366"/>
                </a:cubicBezTo>
                <a:cubicBezTo>
                  <a:pt x="305" y="376"/>
                  <a:pt x="317" y="378"/>
                  <a:pt x="317" y="393"/>
                </a:cubicBezTo>
                <a:cubicBezTo>
                  <a:pt x="289" y="462"/>
                  <a:pt x="207" y="493"/>
                  <a:pt x="235" y="606"/>
                </a:cubicBezTo>
                <a:cubicBezTo>
                  <a:pt x="282" y="611"/>
                  <a:pt x="267" y="680"/>
                  <a:pt x="290" y="710"/>
                </a:cubicBezTo>
                <a:cubicBezTo>
                  <a:pt x="290" y="719"/>
                  <a:pt x="279" y="718"/>
                  <a:pt x="279" y="727"/>
                </a:cubicBezTo>
                <a:cubicBezTo>
                  <a:pt x="284" y="738"/>
                  <a:pt x="299" y="739"/>
                  <a:pt x="307" y="748"/>
                </a:cubicBezTo>
                <a:cubicBezTo>
                  <a:pt x="303" y="776"/>
                  <a:pt x="325" y="795"/>
                  <a:pt x="341" y="792"/>
                </a:cubicBezTo>
                <a:cubicBezTo>
                  <a:pt x="326" y="752"/>
                  <a:pt x="311" y="712"/>
                  <a:pt x="296" y="672"/>
                </a:cubicBezTo>
                <a:cubicBezTo>
                  <a:pt x="302" y="668"/>
                  <a:pt x="304" y="661"/>
                  <a:pt x="314" y="662"/>
                </a:cubicBezTo>
                <a:cubicBezTo>
                  <a:pt x="327" y="669"/>
                  <a:pt x="323" y="680"/>
                  <a:pt x="321" y="696"/>
                </a:cubicBezTo>
                <a:cubicBezTo>
                  <a:pt x="345" y="740"/>
                  <a:pt x="380" y="774"/>
                  <a:pt x="400" y="823"/>
                </a:cubicBezTo>
                <a:cubicBezTo>
                  <a:pt x="400" y="835"/>
                  <a:pt x="390" y="836"/>
                  <a:pt x="393" y="851"/>
                </a:cubicBezTo>
                <a:cubicBezTo>
                  <a:pt x="435" y="881"/>
                  <a:pt x="487" y="926"/>
                  <a:pt x="555" y="909"/>
                </a:cubicBezTo>
                <a:cubicBezTo>
                  <a:pt x="575" y="914"/>
                  <a:pt x="578" y="937"/>
                  <a:pt x="599" y="947"/>
                </a:cubicBezTo>
                <a:cubicBezTo>
                  <a:pt x="631" y="962"/>
                  <a:pt x="681" y="952"/>
                  <a:pt x="679" y="1006"/>
                </a:cubicBezTo>
                <a:cubicBezTo>
                  <a:pt x="706" y="1021"/>
                  <a:pt x="729" y="1043"/>
                  <a:pt x="761" y="1054"/>
                </a:cubicBezTo>
                <a:cubicBezTo>
                  <a:pt x="766" y="1042"/>
                  <a:pt x="766" y="1025"/>
                  <a:pt x="785" y="1026"/>
                </a:cubicBezTo>
                <a:cubicBezTo>
                  <a:pt x="802" y="1045"/>
                  <a:pt x="809" y="1073"/>
                  <a:pt x="806" y="1112"/>
                </a:cubicBezTo>
                <a:cubicBezTo>
                  <a:pt x="786" y="1140"/>
                  <a:pt x="754" y="1154"/>
                  <a:pt x="751" y="1198"/>
                </a:cubicBezTo>
                <a:cubicBezTo>
                  <a:pt x="749" y="1211"/>
                  <a:pt x="763" y="1207"/>
                  <a:pt x="761" y="1219"/>
                </a:cubicBezTo>
                <a:cubicBezTo>
                  <a:pt x="758" y="1231"/>
                  <a:pt x="742" y="1230"/>
                  <a:pt x="744" y="1247"/>
                </a:cubicBezTo>
                <a:cubicBezTo>
                  <a:pt x="777" y="1299"/>
                  <a:pt x="815" y="1347"/>
                  <a:pt x="840" y="1408"/>
                </a:cubicBezTo>
                <a:cubicBezTo>
                  <a:pt x="876" y="1443"/>
                  <a:pt x="916" y="1429"/>
                  <a:pt x="937" y="1470"/>
                </a:cubicBezTo>
                <a:cubicBezTo>
                  <a:pt x="961" y="1521"/>
                  <a:pt x="934" y="1601"/>
                  <a:pt x="951" y="1670"/>
                </a:cubicBezTo>
                <a:cubicBezTo>
                  <a:pt x="958" y="1699"/>
                  <a:pt x="967" y="1744"/>
                  <a:pt x="954" y="1777"/>
                </a:cubicBezTo>
                <a:cubicBezTo>
                  <a:pt x="977" y="1795"/>
                  <a:pt x="961" y="1852"/>
                  <a:pt x="988" y="1866"/>
                </a:cubicBezTo>
                <a:cubicBezTo>
                  <a:pt x="990" y="1860"/>
                  <a:pt x="984" y="1846"/>
                  <a:pt x="992" y="1846"/>
                </a:cubicBezTo>
                <a:cubicBezTo>
                  <a:pt x="997" y="1853"/>
                  <a:pt x="1000" y="1862"/>
                  <a:pt x="999" y="1877"/>
                </a:cubicBezTo>
                <a:cubicBezTo>
                  <a:pt x="998" y="1883"/>
                  <a:pt x="987" y="1879"/>
                  <a:pt x="985" y="1883"/>
                </a:cubicBezTo>
                <a:cubicBezTo>
                  <a:pt x="990" y="1897"/>
                  <a:pt x="991" y="1900"/>
                  <a:pt x="988" y="1918"/>
                </a:cubicBezTo>
                <a:cubicBezTo>
                  <a:pt x="991" y="1925"/>
                  <a:pt x="1005" y="1922"/>
                  <a:pt x="1006" y="1932"/>
                </a:cubicBezTo>
                <a:cubicBezTo>
                  <a:pt x="1002" y="1936"/>
                  <a:pt x="1002" y="1944"/>
                  <a:pt x="999" y="1949"/>
                </a:cubicBezTo>
                <a:cubicBezTo>
                  <a:pt x="1008" y="1968"/>
                  <a:pt x="1026" y="1978"/>
                  <a:pt x="1033" y="2000"/>
                </a:cubicBezTo>
                <a:cubicBezTo>
                  <a:pt x="1050" y="2007"/>
                  <a:pt x="1061" y="2018"/>
                  <a:pt x="1071" y="2031"/>
                </a:cubicBezTo>
                <a:cubicBezTo>
                  <a:pt x="1104" y="2037"/>
                  <a:pt x="1155" y="2080"/>
                  <a:pt x="1185" y="2045"/>
                </a:cubicBezTo>
                <a:cubicBezTo>
                  <a:pt x="1156" y="2027"/>
                  <a:pt x="1120" y="2015"/>
                  <a:pt x="1109" y="1980"/>
                </a:cubicBezTo>
                <a:cubicBezTo>
                  <a:pt x="1121" y="1968"/>
                  <a:pt x="1124" y="1947"/>
                  <a:pt x="1133" y="1932"/>
                </a:cubicBezTo>
                <a:cubicBezTo>
                  <a:pt x="1125" y="1920"/>
                  <a:pt x="1100" y="1925"/>
                  <a:pt x="1098" y="1908"/>
                </a:cubicBezTo>
                <a:cubicBezTo>
                  <a:pt x="1114" y="1894"/>
                  <a:pt x="1118" y="1870"/>
                  <a:pt x="1126" y="1849"/>
                </a:cubicBezTo>
                <a:cubicBezTo>
                  <a:pt x="1114" y="1847"/>
                  <a:pt x="1104" y="1843"/>
                  <a:pt x="1102" y="1832"/>
                </a:cubicBezTo>
                <a:cubicBezTo>
                  <a:pt x="1114" y="1831"/>
                  <a:pt x="1130" y="1834"/>
                  <a:pt x="1136" y="1828"/>
                </a:cubicBezTo>
                <a:cubicBezTo>
                  <a:pt x="1137" y="1818"/>
                  <a:pt x="1134" y="1803"/>
                  <a:pt x="1140" y="1797"/>
                </a:cubicBezTo>
                <a:cubicBezTo>
                  <a:pt x="1210" y="1808"/>
                  <a:pt x="1206" y="1745"/>
                  <a:pt x="1178" y="1725"/>
                </a:cubicBezTo>
                <a:cubicBezTo>
                  <a:pt x="1194" y="1726"/>
                  <a:pt x="1203" y="1734"/>
                  <a:pt x="1222" y="1732"/>
                </a:cubicBezTo>
                <a:cubicBezTo>
                  <a:pt x="1248" y="1725"/>
                  <a:pt x="1243" y="1695"/>
                  <a:pt x="1257" y="1670"/>
                </a:cubicBezTo>
                <a:cubicBezTo>
                  <a:pt x="1273" y="1642"/>
                  <a:pt x="1310" y="1628"/>
                  <a:pt x="1291" y="1581"/>
                </a:cubicBezTo>
                <a:cubicBezTo>
                  <a:pt x="1312" y="1557"/>
                  <a:pt x="1342" y="1542"/>
                  <a:pt x="1384" y="1539"/>
                </a:cubicBezTo>
                <a:cubicBezTo>
                  <a:pt x="1412" y="1502"/>
                  <a:pt x="1430" y="1451"/>
                  <a:pt x="1422" y="1388"/>
                </a:cubicBezTo>
                <a:cubicBezTo>
                  <a:pt x="1443" y="1347"/>
                  <a:pt x="1508" y="1309"/>
                  <a:pt x="1470" y="1250"/>
                </a:cubicBezTo>
                <a:close/>
                <a:moveTo>
                  <a:pt x="1240" y="118"/>
                </a:moveTo>
                <a:cubicBezTo>
                  <a:pt x="1240" y="121"/>
                  <a:pt x="1235" y="120"/>
                  <a:pt x="1233" y="121"/>
                </a:cubicBezTo>
                <a:cubicBezTo>
                  <a:pt x="1233" y="118"/>
                  <a:pt x="1237" y="118"/>
                  <a:pt x="1240" y="118"/>
                </a:cubicBezTo>
                <a:close/>
              </a:path>
            </a:pathLst>
          </a:custGeom>
          <a:solidFill>
            <a:schemeClr val="accent1">
              <a:lumMod val="50000"/>
            </a:schemeClr>
          </a:solidFill>
          <a:ln>
            <a:noFill/>
          </a:ln>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6" name="ïsľïḍè">
            <a:extLst>
              <a:ext uri="{FF2B5EF4-FFF2-40B4-BE49-F238E27FC236}">
                <a16:creationId xmlns:a16="http://schemas.microsoft.com/office/drawing/2014/main" id="{54FBF168-577D-4B64-A88B-FE8DABAF46B3}"/>
              </a:ext>
            </a:extLst>
          </p:cNvPr>
          <p:cNvSpPr/>
          <p:nvPr/>
        </p:nvSpPr>
        <p:spPr bwMode="auto">
          <a:xfrm>
            <a:off x="3048664" y="3325100"/>
            <a:ext cx="219075" cy="153987"/>
          </a:xfrm>
          <a:custGeom>
            <a:avLst/>
            <a:gdLst>
              <a:gd name="T0" fmla="*/ 59 w 289"/>
              <a:gd name="T1" fmla="*/ 79 h 203"/>
              <a:gd name="T2" fmla="*/ 0 w 289"/>
              <a:gd name="T3" fmla="*/ 52 h 203"/>
              <a:gd name="T4" fmla="*/ 17 w 289"/>
              <a:gd name="T5" fmla="*/ 86 h 203"/>
              <a:gd name="T6" fmla="*/ 107 w 289"/>
              <a:gd name="T7" fmla="*/ 138 h 203"/>
              <a:gd name="T8" fmla="*/ 90 w 289"/>
              <a:gd name="T9" fmla="*/ 165 h 203"/>
              <a:gd name="T10" fmla="*/ 145 w 289"/>
              <a:gd name="T11" fmla="*/ 179 h 203"/>
              <a:gd name="T12" fmla="*/ 200 w 289"/>
              <a:gd name="T13" fmla="*/ 155 h 203"/>
              <a:gd name="T14" fmla="*/ 241 w 289"/>
              <a:gd name="T15" fmla="*/ 193 h 203"/>
              <a:gd name="T16" fmla="*/ 289 w 289"/>
              <a:gd name="T17" fmla="*/ 203 h 203"/>
              <a:gd name="T18" fmla="*/ 245 w 289"/>
              <a:gd name="T19" fmla="*/ 148 h 203"/>
              <a:gd name="T20" fmla="*/ 251 w 289"/>
              <a:gd name="T21" fmla="*/ 127 h 203"/>
              <a:gd name="T22" fmla="*/ 214 w 289"/>
              <a:gd name="T23" fmla="*/ 93 h 203"/>
              <a:gd name="T24" fmla="*/ 59 w 289"/>
              <a:gd name="T25" fmla="*/ 7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203">
                <a:moveTo>
                  <a:pt x="59" y="79"/>
                </a:moveTo>
                <a:cubicBezTo>
                  <a:pt x="49" y="62"/>
                  <a:pt x="15" y="0"/>
                  <a:pt x="0" y="52"/>
                </a:cubicBezTo>
                <a:cubicBezTo>
                  <a:pt x="5" y="64"/>
                  <a:pt x="17" y="69"/>
                  <a:pt x="17" y="86"/>
                </a:cubicBezTo>
                <a:cubicBezTo>
                  <a:pt x="53" y="97"/>
                  <a:pt x="95" y="103"/>
                  <a:pt x="107" y="138"/>
                </a:cubicBezTo>
                <a:cubicBezTo>
                  <a:pt x="103" y="149"/>
                  <a:pt x="88" y="148"/>
                  <a:pt x="90" y="165"/>
                </a:cubicBezTo>
                <a:cubicBezTo>
                  <a:pt x="119" y="154"/>
                  <a:pt x="130" y="175"/>
                  <a:pt x="145" y="179"/>
                </a:cubicBezTo>
                <a:cubicBezTo>
                  <a:pt x="184" y="190"/>
                  <a:pt x="177" y="158"/>
                  <a:pt x="200" y="155"/>
                </a:cubicBezTo>
                <a:cubicBezTo>
                  <a:pt x="224" y="152"/>
                  <a:pt x="231" y="172"/>
                  <a:pt x="241" y="193"/>
                </a:cubicBezTo>
                <a:cubicBezTo>
                  <a:pt x="258" y="196"/>
                  <a:pt x="274" y="199"/>
                  <a:pt x="289" y="203"/>
                </a:cubicBezTo>
                <a:cubicBezTo>
                  <a:pt x="286" y="173"/>
                  <a:pt x="258" y="168"/>
                  <a:pt x="245" y="148"/>
                </a:cubicBezTo>
                <a:cubicBezTo>
                  <a:pt x="243" y="137"/>
                  <a:pt x="255" y="140"/>
                  <a:pt x="251" y="127"/>
                </a:cubicBezTo>
                <a:cubicBezTo>
                  <a:pt x="235" y="120"/>
                  <a:pt x="222" y="109"/>
                  <a:pt x="214" y="93"/>
                </a:cubicBezTo>
                <a:cubicBezTo>
                  <a:pt x="163" y="82"/>
                  <a:pt x="99" y="29"/>
                  <a:pt x="59" y="79"/>
                </a:cubicBezTo>
                <a:close/>
              </a:path>
            </a:pathLst>
          </a:custGeom>
          <a:solidFill>
            <a:srgbClr val="3649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7" name="îṡḻíḋé">
            <a:extLst>
              <a:ext uri="{FF2B5EF4-FFF2-40B4-BE49-F238E27FC236}">
                <a16:creationId xmlns:a16="http://schemas.microsoft.com/office/drawing/2014/main" id="{587777A8-F70F-47EA-8CB6-44CD4E3F416B}"/>
              </a:ext>
            </a:extLst>
          </p:cNvPr>
          <p:cNvSpPr/>
          <p:nvPr/>
        </p:nvSpPr>
        <p:spPr bwMode="auto">
          <a:xfrm>
            <a:off x="3237576" y="3407650"/>
            <a:ext cx="34925" cy="22225"/>
          </a:xfrm>
          <a:custGeom>
            <a:avLst/>
            <a:gdLst>
              <a:gd name="T0" fmla="*/ 45 w 46"/>
              <a:gd name="T1" fmla="*/ 3 h 30"/>
              <a:gd name="T2" fmla="*/ 0 w 46"/>
              <a:gd name="T3" fmla="*/ 7 h 30"/>
              <a:gd name="T4" fmla="*/ 45 w 46"/>
              <a:gd name="T5" fmla="*/ 3 h 30"/>
            </a:gdLst>
            <a:ahLst/>
            <a:cxnLst>
              <a:cxn ang="0">
                <a:pos x="T0" y="T1"/>
              </a:cxn>
              <a:cxn ang="0">
                <a:pos x="T2" y="T3"/>
              </a:cxn>
              <a:cxn ang="0">
                <a:pos x="T4" y="T5"/>
              </a:cxn>
            </a:cxnLst>
            <a:rect l="0" t="0" r="r" b="b"/>
            <a:pathLst>
              <a:path w="46" h="30">
                <a:moveTo>
                  <a:pt x="45" y="3"/>
                </a:moveTo>
                <a:cubicBezTo>
                  <a:pt x="39" y="0"/>
                  <a:pt x="11" y="4"/>
                  <a:pt x="0" y="7"/>
                </a:cubicBezTo>
                <a:cubicBezTo>
                  <a:pt x="4" y="27"/>
                  <a:pt x="46" y="30"/>
                  <a:pt x="45" y="3"/>
                </a:cubicBezTo>
                <a:close/>
              </a:path>
            </a:pathLst>
          </a:custGeom>
          <a:solidFill>
            <a:srgbClr val="3649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8" name="íṥľïdè">
            <a:extLst>
              <a:ext uri="{FF2B5EF4-FFF2-40B4-BE49-F238E27FC236}">
                <a16:creationId xmlns:a16="http://schemas.microsoft.com/office/drawing/2014/main" id="{9E70F82C-B419-472D-8A6C-C5B6CD0A85E1}"/>
              </a:ext>
            </a:extLst>
          </p:cNvPr>
          <p:cNvSpPr/>
          <p:nvPr/>
        </p:nvSpPr>
        <p:spPr bwMode="auto">
          <a:xfrm>
            <a:off x="2926426" y="3482262"/>
            <a:ext cx="388938" cy="342900"/>
          </a:xfrm>
          <a:custGeom>
            <a:avLst/>
            <a:gdLst>
              <a:gd name="T0" fmla="*/ 471 w 515"/>
              <a:gd name="T1" fmla="*/ 147 h 455"/>
              <a:gd name="T2" fmla="*/ 440 w 515"/>
              <a:gd name="T3" fmla="*/ 120 h 455"/>
              <a:gd name="T4" fmla="*/ 433 w 515"/>
              <a:gd name="T5" fmla="*/ 58 h 455"/>
              <a:gd name="T6" fmla="*/ 405 w 515"/>
              <a:gd name="T7" fmla="*/ 0 h 455"/>
              <a:gd name="T8" fmla="*/ 395 w 515"/>
              <a:gd name="T9" fmla="*/ 0 h 455"/>
              <a:gd name="T10" fmla="*/ 347 w 515"/>
              <a:gd name="T11" fmla="*/ 106 h 455"/>
              <a:gd name="T12" fmla="*/ 285 w 515"/>
              <a:gd name="T13" fmla="*/ 58 h 455"/>
              <a:gd name="T14" fmla="*/ 305 w 515"/>
              <a:gd name="T15" fmla="*/ 13 h 455"/>
              <a:gd name="T16" fmla="*/ 240 w 515"/>
              <a:gd name="T17" fmla="*/ 3 h 455"/>
              <a:gd name="T18" fmla="*/ 230 w 515"/>
              <a:gd name="T19" fmla="*/ 20 h 455"/>
              <a:gd name="T20" fmla="*/ 175 w 515"/>
              <a:gd name="T21" fmla="*/ 61 h 455"/>
              <a:gd name="T22" fmla="*/ 144 w 515"/>
              <a:gd name="T23" fmla="*/ 44 h 455"/>
              <a:gd name="T24" fmla="*/ 71 w 515"/>
              <a:gd name="T25" fmla="*/ 89 h 455"/>
              <a:gd name="T26" fmla="*/ 0 w 515"/>
              <a:gd name="T27" fmla="*/ 149 h 455"/>
              <a:gd name="T28" fmla="*/ 92 w 515"/>
              <a:gd name="T29" fmla="*/ 337 h 455"/>
              <a:gd name="T30" fmla="*/ 178 w 515"/>
              <a:gd name="T31" fmla="*/ 344 h 455"/>
              <a:gd name="T32" fmla="*/ 188 w 515"/>
              <a:gd name="T33" fmla="*/ 382 h 455"/>
              <a:gd name="T34" fmla="*/ 223 w 515"/>
              <a:gd name="T35" fmla="*/ 364 h 455"/>
              <a:gd name="T36" fmla="*/ 233 w 515"/>
              <a:gd name="T37" fmla="*/ 430 h 455"/>
              <a:gd name="T38" fmla="*/ 316 w 515"/>
              <a:gd name="T39" fmla="*/ 450 h 455"/>
              <a:gd name="T40" fmla="*/ 378 w 515"/>
              <a:gd name="T41" fmla="*/ 430 h 455"/>
              <a:gd name="T42" fmla="*/ 515 w 515"/>
              <a:gd name="T43" fmla="*/ 230 h 455"/>
              <a:gd name="T44" fmla="*/ 478 w 515"/>
              <a:gd name="T45" fmla="*/ 175 h 455"/>
              <a:gd name="T46" fmla="*/ 471 w 515"/>
              <a:gd name="T47" fmla="*/ 147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15" h="455">
                <a:moveTo>
                  <a:pt x="471" y="147"/>
                </a:moveTo>
                <a:cubicBezTo>
                  <a:pt x="462" y="136"/>
                  <a:pt x="446" y="135"/>
                  <a:pt x="440" y="120"/>
                </a:cubicBezTo>
                <a:cubicBezTo>
                  <a:pt x="432" y="103"/>
                  <a:pt x="438" y="79"/>
                  <a:pt x="433" y="58"/>
                </a:cubicBezTo>
                <a:cubicBezTo>
                  <a:pt x="404" y="54"/>
                  <a:pt x="418" y="23"/>
                  <a:pt x="405" y="0"/>
                </a:cubicBezTo>
                <a:cubicBezTo>
                  <a:pt x="402" y="0"/>
                  <a:pt x="398" y="0"/>
                  <a:pt x="395" y="0"/>
                </a:cubicBezTo>
                <a:cubicBezTo>
                  <a:pt x="371" y="27"/>
                  <a:pt x="383" y="90"/>
                  <a:pt x="347" y="106"/>
                </a:cubicBezTo>
                <a:cubicBezTo>
                  <a:pt x="326" y="90"/>
                  <a:pt x="298" y="82"/>
                  <a:pt x="285" y="58"/>
                </a:cubicBezTo>
                <a:cubicBezTo>
                  <a:pt x="296" y="47"/>
                  <a:pt x="310" y="29"/>
                  <a:pt x="305" y="13"/>
                </a:cubicBezTo>
                <a:cubicBezTo>
                  <a:pt x="279" y="22"/>
                  <a:pt x="261" y="10"/>
                  <a:pt x="240" y="3"/>
                </a:cubicBezTo>
                <a:cubicBezTo>
                  <a:pt x="232" y="4"/>
                  <a:pt x="241" y="22"/>
                  <a:pt x="230" y="20"/>
                </a:cubicBezTo>
                <a:cubicBezTo>
                  <a:pt x="199" y="8"/>
                  <a:pt x="197" y="53"/>
                  <a:pt x="175" y="61"/>
                </a:cubicBezTo>
                <a:cubicBezTo>
                  <a:pt x="165" y="55"/>
                  <a:pt x="159" y="45"/>
                  <a:pt x="144" y="44"/>
                </a:cubicBezTo>
                <a:cubicBezTo>
                  <a:pt x="109" y="49"/>
                  <a:pt x="113" y="92"/>
                  <a:pt x="71" y="89"/>
                </a:cubicBezTo>
                <a:cubicBezTo>
                  <a:pt x="66" y="127"/>
                  <a:pt x="34" y="139"/>
                  <a:pt x="0" y="149"/>
                </a:cubicBezTo>
                <a:cubicBezTo>
                  <a:pt x="26" y="214"/>
                  <a:pt x="56" y="277"/>
                  <a:pt x="92" y="337"/>
                </a:cubicBezTo>
                <a:cubicBezTo>
                  <a:pt x="122" y="330"/>
                  <a:pt x="154" y="330"/>
                  <a:pt x="178" y="344"/>
                </a:cubicBezTo>
                <a:cubicBezTo>
                  <a:pt x="180" y="358"/>
                  <a:pt x="192" y="362"/>
                  <a:pt x="188" y="382"/>
                </a:cubicBezTo>
                <a:cubicBezTo>
                  <a:pt x="205" y="381"/>
                  <a:pt x="208" y="367"/>
                  <a:pt x="223" y="364"/>
                </a:cubicBezTo>
                <a:cubicBezTo>
                  <a:pt x="221" y="395"/>
                  <a:pt x="242" y="400"/>
                  <a:pt x="233" y="430"/>
                </a:cubicBezTo>
                <a:cubicBezTo>
                  <a:pt x="257" y="455"/>
                  <a:pt x="291" y="434"/>
                  <a:pt x="316" y="450"/>
                </a:cubicBezTo>
                <a:cubicBezTo>
                  <a:pt x="331" y="438"/>
                  <a:pt x="352" y="431"/>
                  <a:pt x="378" y="430"/>
                </a:cubicBezTo>
                <a:cubicBezTo>
                  <a:pt x="420" y="359"/>
                  <a:pt x="510" y="337"/>
                  <a:pt x="515" y="230"/>
                </a:cubicBezTo>
                <a:cubicBezTo>
                  <a:pt x="507" y="210"/>
                  <a:pt x="488" y="196"/>
                  <a:pt x="478" y="175"/>
                </a:cubicBezTo>
                <a:cubicBezTo>
                  <a:pt x="474" y="168"/>
                  <a:pt x="476" y="155"/>
                  <a:pt x="471" y="147"/>
                </a:cubicBezTo>
                <a:close/>
              </a:path>
            </a:pathLst>
          </a:custGeom>
          <a:solidFill>
            <a:schemeClr val="accent1">
              <a:lumMod val="50000"/>
            </a:schemeClr>
          </a:solidFill>
          <a:ln>
            <a:noFill/>
          </a:ln>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10" name="PA-文本框 9">
            <a:extLst>
              <a:ext uri="{FF2B5EF4-FFF2-40B4-BE49-F238E27FC236}">
                <a16:creationId xmlns:a16="http://schemas.microsoft.com/office/drawing/2014/main" id="{1F8C9C31-7B2B-4F86-AD26-5D11D19C38DB}"/>
              </a:ext>
            </a:extLst>
          </p:cNvPr>
          <p:cNvSpPr txBox="1"/>
          <p:nvPr>
            <p:custDataLst>
              <p:tags r:id="rId2"/>
            </p:custDataLst>
          </p:nvPr>
        </p:nvSpPr>
        <p:spPr>
          <a:xfrm>
            <a:off x="5718569" y="2419457"/>
            <a:ext cx="1907382" cy="830997"/>
          </a:xfrm>
          <a:prstGeom prst="rect">
            <a:avLst/>
          </a:prstGeom>
          <a:noFill/>
        </p:spPr>
        <p:txBody>
          <a:bodyPr wrap="none">
            <a:spAutoFit/>
          </a:bodyPr>
          <a:lstStyle/>
          <a:p>
            <a:pPr eaLnBrk="1" fontAlgn="auto" hangingPunct="1">
              <a:spcBef>
                <a:spcPts val="0"/>
              </a:spcBef>
              <a:spcAft>
                <a:spcPts val="0"/>
              </a:spcAft>
              <a:defRPr/>
            </a:pPr>
            <a:r>
              <a:rPr kumimoji="1" lang="en-US" altLang="zh-CN" sz="4800" dirty="0">
                <a:solidFill>
                  <a:schemeClr val="accent1">
                    <a:lumMod val="60000"/>
                    <a:lumOff val="40000"/>
                  </a:schemeClr>
                </a:solidFill>
                <a:latin typeface="+mn-lt"/>
                <a:ea typeface="+mn-ea"/>
                <a:cs typeface="+mn-ea"/>
                <a:sym typeface="+mn-lt"/>
              </a:rPr>
              <a:t>Part 3</a:t>
            </a:r>
            <a:endParaRPr kumimoji="1" lang="zh-CN" altLang="en-US" sz="4800" dirty="0">
              <a:solidFill>
                <a:schemeClr val="accent1">
                  <a:lumMod val="60000"/>
                  <a:lumOff val="40000"/>
                </a:schemeClr>
              </a:solidFill>
              <a:latin typeface="+mn-lt"/>
              <a:ea typeface="+mn-ea"/>
              <a:cs typeface="+mn-ea"/>
              <a:sym typeface="+mn-lt"/>
            </a:endParaRPr>
          </a:p>
        </p:txBody>
      </p:sp>
      <p:sp>
        <p:nvSpPr>
          <p:cNvPr id="11" name="PA-文本框 13">
            <a:extLst>
              <a:ext uri="{FF2B5EF4-FFF2-40B4-BE49-F238E27FC236}">
                <a16:creationId xmlns:a16="http://schemas.microsoft.com/office/drawing/2014/main" id="{E3A67347-18F8-453F-BAF5-73FB05E35EC8}"/>
              </a:ext>
            </a:extLst>
          </p:cNvPr>
          <p:cNvSpPr txBox="1">
            <a:spLocks noChangeArrowheads="1"/>
          </p:cNvSpPr>
          <p:nvPr>
            <p:custDataLst>
              <p:tags r:id="rId3"/>
            </p:custDataLst>
          </p:nvPr>
        </p:nvSpPr>
        <p:spPr bwMode="auto">
          <a:xfrm>
            <a:off x="5718569" y="3306342"/>
            <a:ext cx="461702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eaLnBrk="1" fontAlgn="auto" hangingPunct="1">
              <a:spcBef>
                <a:spcPct val="20000"/>
              </a:spcBef>
              <a:spcAft>
                <a:spcPts val="0"/>
              </a:spcAft>
              <a:defRPr/>
            </a:pPr>
            <a:r>
              <a:rPr lang="zh-CN" altLang="en-US" sz="4800" b="1" dirty="0">
                <a:solidFill>
                  <a:schemeClr val="accent1">
                    <a:lumMod val="60000"/>
                    <a:lumOff val="40000"/>
                  </a:schemeClr>
                </a:solidFill>
                <a:latin typeface="+mn-lt"/>
                <a:ea typeface="+mn-ea"/>
                <a:cs typeface="+mn-ea"/>
                <a:sym typeface="+mn-lt"/>
              </a:rPr>
              <a:t>如何过程序员节</a:t>
            </a:r>
          </a:p>
        </p:txBody>
      </p:sp>
      <p:cxnSp>
        <p:nvCxnSpPr>
          <p:cNvPr id="15" name="Straight Connector 44">
            <a:extLst>
              <a:ext uri="{FF2B5EF4-FFF2-40B4-BE49-F238E27FC236}">
                <a16:creationId xmlns:a16="http://schemas.microsoft.com/office/drawing/2014/main" id="{B2104181-039D-47CA-A517-DD4A71A54688}"/>
              </a:ext>
            </a:extLst>
          </p:cNvPr>
          <p:cNvCxnSpPr/>
          <p:nvPr/>
        </p:nvCxnSpPr>
        <p:spPr>
          <a:xfrm>
            <a:off x="5805488" y="6764338"/>
            <a:ext cx="596900" cy="0"/>
          </a:xfrm>
          <a:prstGeom prst="line">
            <a:avLst/>
          </a:prstGeom>
          <a:ln w="571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194556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to="" calcmode="lin" valueType="num">
                                      <p:cBhvr>
                                        <p:cTn id="7" dur="700" fill="hold">
                                          <p:stCondLst>
                                            <p:cond delay="0"/>
                                          </p:stCondLst>
                                        </p:cTn>
                                        <p:tgtEl>
                                          <p:spTgt spid="3"/>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3"/>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3"/>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3"/>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to="" calcmode="lin" valueType="num">
                                      <p:cBhvr>
                                        <p:cTn id="13" dur="700" fill="hold">
                                          <p:stCondLst>
                                            <p:cond delay="0"/>
                                          </p:stCondLst>
                                        </p:cTn>
                                        <p:tgtEl>
                                          <p:spTgt spid="10"/>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10"/>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10"/>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10"/>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to="" calcmode="lin" valueType="num">
                                      <p:cBhvr>
                                        <p:cTn id="19" dur="700" fill="hold">
                                          <p:stCondLst>
                                            <p:cond delay="0"/>
                                          </p:stCondLst>
                                        </p:cTn>
                                        <p:tgtEl>
                                          <p:spTgt spid="11"/>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11"/>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11"/>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11"/>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006E6F"/>
            </a:gs>
            <a:gs pos="39999">
              <a:srgbClr val="013842"/>
            </a:gs>
            <a:gs pos="100000">
              <a:srgbClr val="020B1C"/>
            </a:gs>
          </a:gsLst>
          <a:lin ang="9000000" scaled="0"/>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78247C3-4522-4D6A-8C20-F77728AAB5BF}"/>
              </a:ext>
            </a:extLst>
          </p:cNvPr>
          <p:cNvSpPr txBox="1"/>
          <p:nvPr/>
        </p:nvSpPr>
        <p:spPr>
          <a:xfrm>
            <a:off x="4180733" y="352426"/>
            <a:ext cx="3828948" cy="523220"/>
          </a:xfrm>
          <a:prstGeom prst="rect">
            <a:avLst/>
          </a:prstGeom>
          <a:noFill/>
        </p:spPr>
        <p:txBody>
          <a:bodyPr wrap="square">
            <a:spAutoFit/>
          </a:bodyPr>
          <a:lstStyle/>
          <a:p>
            <a:pPr algn="dist" eaLnBrk="1" fontAlgn="auto" hangingPunct="1">
              <a:spcBef>
                <a:spcPts val="0"/>
              </a:spcBef>
              <a:spcAft>
                <a:spcPts val="0"/>
              </a:spcAft>
              <a:defRPr/>
            </a:pPr>
            <a:r>
              <a:rPr lang="zh-CN" altLang="en-US" sz="2800" b="1" dirty="0">
                <a:solidFill>
                  <a:schemeClr val="accent1"/>
                </a:solidFill>
                <a:latin typeface="+mn-lt"/>
                <a:ea typeface="+mn-ea"/>
                <a:cs typeface="+mn-ea"/>
                <a:sym typeface="+mn-lt"/>
              </a:rPr>
              <a:t>如何过程序员节</a:t>
            </a:r>
          </a:p>
        </p:txBody>
      </p:sp>
      <p:cxnSp>
        <p:nvCxnSpPr>
          <p:cNvPr id="3" name="Straight Connector 44">
            <a:extLst>
              <a:ext uri="{FF2B5EF4-FFF2-40B4-BE49-F238E27FC236}">
                <a16:creationId xmlns:a16="http://schemas.microsoft.com/office/drawing/2014/main" id="{8A516B21-179D-43C4-8FDC-784D78AF3A95}"/>
              </a:ext>
            </a:extLst>
          </p:cNvPr>
          <p:cNvCxnSpPr/>
          <p:nvPr/>
        </p:nvCxnSpPr>
        <p:spPr>
          <a:xfrm>
            <a:off x="5805488" y="972496"/>
            <a:ext cx="5969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PA-矩形 3">
            <a:extLst>
              <a:ext uri="{FF2B5EF4-FFF2-40B4-BE49-F238E27FC236}">
                <a16:creationId xmlns:a16="http://schemas.microsoft.com/office/drawing/2014/main" id="{103C41F2-BC71-4A01-A746-925C25E780FC}"/>
              </a:ext>
            </a:extLst>
          </p:cNvPr>
          <p:cNvSpPr/>
          <p:nvPr>
            <p:custDataLst>
              <p:tags r:id="rId1"/>
            </p:custDataLst>
          </p:nvPr>
        </p:nvSpPr>
        <p:spPr>
          <a:xfrm>
            <a:off x="7258948" y="1749442"/>
            <a:ext cx="3828948" cy="3787319"/>
          </a:xfrm>
          <a:prstGeom prst="rect">
            <a:avLst/>
          </a:prstGeom>
        </p:spPr>
        <p:txBody>
          <a:bodyPr wrap="square">
            <a:spAutoFit/>
          </a:bodyPr>
          <a:lstStyle/>
          <a:p>
            <a:pPr>
              <a:lnSpc>
                <a:spcPct val="150000"/>
              </a:lnSpc>
            </a:pPr>
            <a:r>
              <a:rPr lang="en-US" altLang="zh-CN" b="1" dirty="0">
                <a:solidFill>
                  <a:schemeClr val="accent1"/>
                </a:solidFill>
                <a:latin typeface="+mn-lt"/>
                <a:ea typeface="+mn-ea"/>
                <a:cs typeface="+mn-ea"/>
                <a:sym typeface="+mn-lt"/>
              </a:rPr>
              <a:t>1. </a:t>
            </a:r>
            <a:r>
              <a:rPr lang="zh-CN" altLang="en-US" b="1" dirty="0">
                <a:solidFill>
                  <a:schemeClr val="accent1"/>
                </a:solidFill>
                <a:latin typeface="+mn-lt"/>
                <a:ea typeface="+mn-ea"/>
                <a:cs typeface="+mn-ea"/>
                <a:sym typeface="+mn-lt"/>
              </a:rPr>
              <a:t>关爱程序员，提倡不加班</a:t>
            </a:r>
          </a:p>
          <a:p>
            <a:pPr>
              <a:lnSpc>
                <a:spcPct val="150000"/>
              </a:lnSpc>
            </a:pPr>
            <a:endParaRPr lang="zh-CN" altLang="en-US" dirty="0">
              <a:solidFill>
                <a:schemeClr val="accent1"/>
              </a:solidFill>
              <a:latin typeface="+mn-lt"/>
              <a:ea typeface="+mn-ea"/>
              <a:cs typeface="+mn-ea"/>
              <a:sym typeface="+mn-lt"/>
            </a:endParaRPr>
          </a:p>
          <a:p>
            <a:pPr>
              <a:lnSpc>
                <a:spcPct val="150000"/>
              </a:lnSpc>
            </a:pPr>
            <a:r>
              <a:rPr lang="zh-CN" altLang="en-US" dirty="0">
                <a:solidFill>
                  <a:schemeClr val="accent1"/>
                </a:solidFill>
                <a:latin typeface="+mn-lt"/>
                <a:ea typeface="+mn-ea"/>
                <a:cs typeface="+mn-ea"/>
                <a:sym typeface="+mn-lt"/>
              </a:rPr>
              <a:t>最早提出这个口号的是传智播客，为了更好的让程序员们实现自身价（搬）值（砖），传智播客推出了</a:t>
            </a:r>
            <a:r>
              <a:rPr lang="en-US" altLang="zh-CN" dirty="0">
                <a:solidFill>
                  <a:schemeClr val="accent1"/>
                </a:solidFill>
                <a:latin typeface="+mn-lt"/>
                <a:ea typeface="+mn-ea"/>
                <a:cs typeface="+mn-ea"/>
                <a:sym typeface="+mn-lt"/>
              </a:rPr>
              <a:t>#1024</a:t>
            </a:r>
            <a:r>
              <a:rPr lang="zh-CN" altLang="en-US" dirty="0">
                <a:solidFill>
                  <a:schemeClr val="accent1"/>
                </a:solidFill>
                <a:latin typeface="+mn-lt"/>
                <a:ea typeface="+mn-ea"/>
                <a:cs typeface="+mn-ea"/>
                <a:sym typeface="+mn-lt"/>
              </a:rPr>
              <a:t>程序员节</a:t>
            </a:r>
            <a:r>
              <a:rPr lang="en-US" altLang="zh-CN" dirty="0">
                <a:solidFill>
                  <a:schemeClr val="accent1"/>
                </a:solidFill>
                <a:latin typeface="+mn-lt"/>
                <a:ea typeface="+mn-ea"/>
                <a:cs typeface="+mn-ea"/>
                <a:sym typeface="+mn-lt"/>
              </a:rPr>
              <a:t>#</a:t>
            </a:r>
            <a:r>
              <a:rPr lang="zh-CN" altLang="en-US" dirty="0">
                <a:solidFill>
                  <a:schemeClr val="accent1"/>
                </a:solidFill>
                <a:latin typeface="+mn-lt"/>
                <a:ea typeface="+mn-ea"/>
                <a:cs typeface="+mn-ea"/>
                <a:sym typeface="+mn-lt"/>
              </a:rPr>
              <a:t>呼吁全社会去关爱他们。并提倡每年的</a:t>
            </a:r>
            <a:r>
              <a:rPr lang="en-US" altLang="zh-CN" dirty="0">
                <a:solidFill>
                  <a:schemeClr val="accent1"/>
                </a:solidFill>
                <a:latin typeface="+mn-lt"/>
                <a:ea typeface="+mn-ea"/>
                <a:cs typeface="+mn-ea"/>
                <a:sym typeface="+mn-lt"/>
              </a:rPr>
              <a:t>10</a:t>
            </a:r>
            <a:r>
              <a:rPr lang="zh-CN" altLang="en-US" dirty="0">
                <a:solidFill>
                  <a:schemeClr val="accent1"/>
                </a:solidFill>
                <a:latin typeface="+mn-lt"/>
                <a:ea typeface="+mn-ea"/>
                <a:cs typeface="+mn-ea"/>
                <a:sym typeface="+mn-lt"/>
              </a:rPr>
              <a:t>月</a:t>
            </a:r>
            <a:r>
              <a:rPr lang="en-US" altLang="zh-CN" dirty="0">
                <a:solidFill>
                  <a:schemeClr val="accent1"/>
                </a:solidFill>
                <a:latin typeface="+mn-lt"/>
                <a:ea typeface="+mn-ea"/>
                <a:cs typeface="+mn-ea"/>
                <a:sym typeface="+mn-lt"/>
              </a:rPr>
              <a:t>24</a:t>
            </a:r>
            <a:r>
              <a:rPr lang="zh-CN" altLang="en-US" dirty="0">
                <a:solidFill>
                  <a:schemeClr val="accent1"/>
                </a:solidFill>
                <a:latin typeface="+mn-lt"/>
                <a:ea typeface="+mn-ea"/>
                <a:cs typeface="+mn-ea"/>
                <a:sym typeface="+mn-lt"/>
              </a:rPr>
              <a:t>日为</a:t>
            </a:r>
            <a:r>
              <a:rPr lang="en-US" altLang="zh-CN" dirty="0">
                <a:solidFill>
                  <a:schemeClr val="accent1"/>
                </a:solidFill>
                <a:latin typeface="+mn-lt"/>
                <a:ea typeface="+mn-ea"/>
                <a:cs typeface="+mn-ea"/>
                <a:sym typeface="+mn-lt"/>
              </a:rPr>
              <a:t>1024</a:t>
            </a:r>
            <a:r>
              <a:rPr lang="zh-CN" altLang="en-US" dirty="0">
                <a:solidFill>
                  <a:schemeClr val="accent1"/>
                </a:solidFill>
                <a:latin typeface="+mn-lt"/>
                <a:ea typeface="+mn-ea"/>
                <a:cs typeface="+mn-ea"/>
                <a:sym typeface="+mn-lt"/>
              </a:rPr>
              <a:t>程序员节，在这一天程序员节有权利拒绝加班。</a:t>
            </a:r>
          </a:p>
        </p:txBody>
      </p:sp>
      <p:pic>
        <p:nvPicPr>
          <p:cNvPr id="6" name="PA-图片 5">
            <a:extLst>
              <a:ext uri="{FF2B5EF4-FFF2-40B4-BE49-F238E27FC236}">
                <a16:creationId xmlns:a16="http://schemas.microsoft.com/office/drawing/2014/main" id="{D82E2F6A-0315-4276-ADD4-F4A7D938526F}"/>
              </a:ext>
            </a:extLst>
          </p:cNvPr>
          <p:cNvPicPr>
            <a:picLocks noChangeAspect="1"/>
          </p:cNvPicPr>
          <p:nvPr>
            <p:custDataLst>
              <p:tags r:id="rId2"/>
            </p:custDataLst>
          </p:nvPr>
        </p:nvPicPr>
        <p:blipFill>
          <a:blip r:embed="rId4" cstate="screen">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a:off x="854076" y="1613961"/>
            <a:ext cx="6099393" cy="4058281"/>
          </a:xfrm>
          <a:prstGeom prst="rect">
            <a:avLst/>
          </a:prstGeom>
        </p:spPr>
      </p:pic>
    </p:spTree>
    <p:extLst>
      <p:ext uri="{BB962C8B-B14F-4D97-AF65-F5344CB8AC3E}">
        <p14:creationId xmlns:p14="http://schemas.microsoft.com/office/powerpoint/2010/main" val="394408092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700" fill="hold">
                                          <p:stCondLst>
                                            <p:cond delay="0"/>
                                          </p:stCondLst>
                                        </p:cTn>
                                        <p:tgtEl>
                                          <p:spTgt spid="6"/>
                                        </p:tgtEl>
                                        <p:attrNameLst>
                                          <p:attrName>style.visibility</p:attrName>
                                        </p:attrNameLst>
                                      </p:cBhvr>
                                      <p:to>
                                        <p:strVal val="visible"/>
                                      </p:to>
                                    </p:set>
                                    <p:animEffect filter="fade">
                                      <p:cBhvr>
                                        <p:cTn id="7" dur="700">
                                          <p:stCondLst>
                                            <p:cond delay="0"/>
                                          </p:stCondLst>
                                        </p:cTn>
                                        <p:tgtEl>
                                          <p:spTgt spid="6"/>
                                        </p:tgtEl>
                                      </p:cBhvr>
                                    </p:animEffect>
                                    <p:anim to="" calcmode="lin" valueType="num">
                                      <p:cBhvr>
                                        <p:cTn id="8" dur="700" fill="hold">
                                          <p:stCondLst>
                                            <p:cond delay="0"/>
                                          </p:stCondLst>
                                        </p:cTn>
                                        <p:tgtEl>
                                          <p:spTgt spid="6"/>
                                        </p:tgtEl>
                                        <p:attrNameLst>
                                          <p:attrName>ppt_y</p:attrName>
                                        </p:attrNameLst>
                                      </p:cBhvr>
                                      <p:tavLst>
                                        <p:tav tm="0" fmla="#ppt_y-#ppt_h*((1.5-1.5*$)^2-(1.5-1.5*$)^3)">
                                          <p:val>
                                            <p:strVal val="0"/>
                                          </p:val>
                                        </p:tav>
                                        <p:tav tm="100000">
                                          <p:val>
                                            <p:strVal val="1"/>
                                          </p:val>
                                        </p:tav>
                                      </p:tavLst>
                                    </p:anim>
                                  </p:childTnLst>
                                </p:cTn>
                              </p:par>
                              <p:par>
                                <p:cTn id="9" presetID="0" presetClass="entr" presetSubtype="0" fill="hold" grpId="0" nodeType="withEffect">
                                  <p:stCondLst>
                                    <p:cond delay="0"/>
                                  </p:stCondLst>
                                  <p:childTnLst>
                                    <p:set>
                                      <p:cBhvr>
                                        <p:cTn id="10" dur="700" fill="hold">
                                          <p:stCondLst>
                                            <p:cond delay="0"/>
                                          </p:stCondLst>
                                        </p:cTn>
                                        <p:tgtEl>
                                          <p:spTgt spid="4"/>
                                        </p:tgtEl>
                                        <p:attrNameLst>
                                          <p:attrName>style.visibility</p:attrName>
                                        </p:attrNameLst>
                                      </p:cBhvr>
                                      <p:to>
                                        <p:strVal val="visible"/>
                                      </p:to>
                                    </p:set>
                                    <p:animEffect filter="fade">
                                      <p:cBhvr>
                                        <p:cTn id="11" dur="700">
                                          <p:stCondLst>
                                            <p:cond delay="0"/>
                                          </p:stCondLst>
                                        </p:cTn>
                                        <p:tgtEl>
                                          <p:spTgt spid="4"/>
                                        </p:tgtEl>
                                      </p:cBhvr>
                                    </p:animEffect>
                                    <p:anim to="" calcmode="lin" valueType="num">
                                      <p:cBhvr>
                                        <p:cTn id="12" dur="700" fill="hold">
                                          <p:stCondLst>
                                            <p:cond delay="0"/>
                                          </p:stCondLst>
                                        </p:cTn>
                                        <p:tgtEl>
                                          <p:spTgt spid="4"/>
                                        </p:tgtEl>
                                        <p:attrNameLst>
                                          <p:attrName>ppt_y</p:attrName>
                                        </p:attrNameLst>
                                      </p:cBhvr>
                                      <p:tavLst>
                                        <p:tav tm="0" fmla="#ppt_y-#ppt_h*((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006E6F"/>
            </a:gs>
            <a:gs pos="39999">
              <a:srgbClr val="013842"/>
            </a:gs>
            <a:gs pos="100000">
              <a:srgbClr val="020B1C"/>
            </a:gs>
          </a:gsLst>
          <a:lin ang="9000000" scaled="0"/>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78247C3-4522-4D6A-8C20-F77728AAB5BF}"/>
              </a:ext>
            </a:extLst>
          </p:cNvPr>
          <p:cNvSpPr txBox="1"/>
          <p:nvPr/>
        </p:nvSpPr>
        <p:spPr>
          <a:xfrm>
            <a:off x="4180733" y="352426"/>
            <a:ext cx="3828948" cy="523220"/>
          </a:xfrm>
          <a:prstGeom prst="rect">
            <a:avLst/>
          </a:prstGeom>
          <a:noFill/>
        </p:spPr>
        <p:txBody>
          <a:bodyPr wrap="square">
            <a:spAutoFit/>
          </a:bodyPr>
          <a:lstStyle/>
          <a:p>
            <a:pPr algn="dist" eaLnBrk="1" fontAlgn="auto" hangingPunct="1">
              <a:spcBef>
                <a:spcPts val="0"/>
              </a:spcBef>
              <a:spcAft>
                <a:spcPts val="0"/>
              </a:spcAft>
              <a:defRPr/>
            </a:pPr>
            <a:r>
              <a:rPr lang="zh-CN" altLang="en-US" sz="2800" b="1" dirty="0">
                <a:solidFill>
                  <a:schemeClr val="accent1"/>
                </a:solidFill>
                <a:latin typeface="+mn-lt"/>
                <a:ea typeface="+mn-ea"/>
                <a:cs typeface="+mn-ea"/>
                <a:sym typeface="+mn-lt"/>
              </a:rPr>
              <a:t>如何过程序员节</a:t>
            </a:r>
          </a:p>
        </p:txBody>
      </p:sp>
      <p:cxnSp>
        <p:nvCxnSpPr>
          <p:cNvPr id="3" name="Straight Connector 44">
            <a:extLst>
              <a:ext uri="{FF2B5EF4-FFF2-40B4-BE49-F238E27FC236}">
                <a16:creationId xmlns:a16="http://schemas.microsoft.com/office/drawing/2014/main" id="{8A516B21-179D-43C4-8FDC-784D78AF3A95}"/>
              </a:ext>
            </a:extLst>
          </p:cNvPr>
          <p:cNvCxnSpPr/>
          <p:nvPr/>
        </p:nvCxnSpPr>
        <p:spPr>
          <a:xfrm>
            <a:off x="5805488" y="972496"/>
            <a:ext cx="5969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PA-矩形 3">
            <a:extLst>
              <a:ext uri="{FF2B5EF4-FFF2-40B4-BE49-F238E27FC236}">
                <a16:creationId xmlns:a16="http://schemas.microsoft.com/office/drawing/2014/main" id="{15484D37-4072-401E-A387-43D8FDFF0368}"/>
              </a:ext>
            </a:extLst>
          </p:cNvPr>
          <p:cNvSpPr/>
          <p:nvPr>
            <p:custDataLst>
              <p:tags r:id="rId1"/>
            </p:custDataLst>
          </p:nvPr>
        </p:nvSpPr>
        <p:spPr>
          <a:xfrm>
            <a:off x="4932629" y="1238892"/>
            <a:ext cx="6154103" cy="4618316"/>
          </a:xfrm>
          <a:prstGeom prst="rect">
            <a:avLst/>
          </a:prstGeom>
        </p:spPr>
        <p:txBody>
          <a:bodyPr wrap="square">
            <a:spAutoFit/>
          </a:bodyPr>
          <a:lstStyle/>
          <a:p>
            <a:pPr>
              <a:lnSpc>
                <a:spcPct val="150000"/>
              </a:lnSpc>
            </a:pPr>
            <a:r>
              <a:rPr lang="en-US" altLang="zh-CN" b="1" dirty="0">
                <a:solidFill>
                  <a:schemeClr val="accent1"/>
                </a:solidFill>
                <a:latin typeface="+mn-lt"/>
                <a:ea typeface="+mn-ea"/>
                <a:cs typeface="+mn-ea"/>
                <a:sym typeface="+mn-lt"/>
              </a:rPr>
              <a:t>2.1024</a:t>
            </a:r>
            <a:r>
              <a:rPr lang="zh-CN" altLang="en-US" b="1" dirty="0">
                <a:solidFill>
                  <a:schemeClr val="accent1"/>
                </a:solidFill>
                <a:latin typeface="+mn-lt"/>
                <a:ea typeface="+mn-ea"/>
                <a:cs typeface="+mn-ea"/>
                <a:sym typeface="+mn-lt"/>
              </a:rPr>
              <a:t>节日当天，互相赠送橙子</a:t>
            </a:r>
          </a:p>
          <a:p>
            <a:pPr>
              <a:lnSpc>
                <a:spcPct val="150000"/>
              </a:lnSpc>
            </a:pPr>
            <a:endParaRPr lang="zh-CN" altLang="en-US" dirty="0">
              <a:solidFill>
                <a:schemeClr val="accent1"/>
              </a:solidFill>
              <a:latin typeface="+mn-lt"/>
              <a:ea typeface="+mn-ea"/>
              <a:cs typeface="+mn-ea"/>
              <a:sym typeface="+mn-lt"/>
            </a:endParaRPr>
          </a:p>
          <a:p>
            <a:pPr>
              <a:lnSpc>
                <a:spcPct val="150000"/>
              </a:lnSpc>
            </a:pPr>
            <a:r>
              <a:rPr lang="zh-CN" altLang="en-US" dirty="0">
                <a:solidFill>
                  <a:schemeClr val="accent1"/>
                </a:solidFill>
                <a:latin typeface="+mn-lt"/>
                <a:ea typeface="+mn-ea"/>
                <a:cs typeface="+mn-ea"/>
                <a:sym typeface="+mn-lt"/>
              </a:rPr>
              <a:t>节日当天，互相赠送橙子？这是什么梗？还有这个习俗？</a:t>
            </a:r>
          </a:p>
          <a:p>
            <a:pPr>
              <a:lnSpc>
                <a:spcPct val="150000"/>
              </a:lnSpc>
            </a:pPr>
            <a:endParaRPr lang="zh-CN" altLang="en-US" dirty="0">
              <a:solidFill>
                <a:schemeClr val="accent1"/>
              </a:solidFill>
              <a:latin typeface="+mn-lt"/>
              <a:ea typeface="+mn-ea"/>
              <a:cs typeface="+mn-ea"/>
              <a:sym typeface="+mn-lt"/>
            </a:endParaRPr>
          </a:p>
          <a:p>
            <a:pPr>
              <a:lnSpc>
                <a:spcPct val="150000"/>
              </a:lnSpc>
            </a:pPr>
            <a:r>
              <a:rPr lang="zh-CN" altLang="en-US" dirty="0">
                <a:solidFill>
                  <a:schemeClr val="accent1"/>
                </a:solidFill>
                <a:latin typeface="+mn-lt"/>
                <a:ea typeface="+mn-ea"/>
                <a:cs typeface="+mn-ea"/>
                <a:sym typeface="+mn-lt"/>
              </a:rPr>
              <a:t>为什么要赠送橙子？这是有一定说法的。</a:t>
            </a:r>
          </a:p>
          <a:p>
            <a:pPr>
              <a:lnSpc>
                <a:spcPct val="150000"/>
              </a:lnSpc>
            </a:pPr>
            <a:endParaRPr lang="zh-CN" altLang="en-US" dirty="0">
              <a:solidFill>
                <a:schemeClr val="accent1"/>
              </a:solidFill>
              <a:latin typeface="+mn-lt"/>
              <a:ea typeface="+mn-ea"/>
              <a:cs typeface="+mn-ea"/>
              <a:sym typeface="+mn-lt"/>
            </a:endParaRPr>
          </a:p>
          <a:p>
            <a:pPr>
              <a:lnSpc>
                <a:spcPct val="150000"/>
              </a:lnSpc>
            </a:pPr>
            <a:r>
              <a:rPr lang="zh-CN" altLang="en-US" dirty="0">
                <a:solidFill>
                  <a:schemeClr val="accent1"/>
                </a:solidFill>
                <a:latin typeface="+mn-lt"/>
                <a:ea typeface="+mn-ea"/>
                <a:cs typeface="+mn-ea"/>
                <a:sym typeface="+mn-lt"/>
              </a:rPr>
              <a:t>中国人比较注重谐音，橙子的“橙”与程序员的“程”同音。于是，橙子便成了最符合节日气氛的礼物。</a:t>
            </a:r>
          </a:p>
          <a:p>
            <a:pPr>
              <a:lnSpc>
                <a:spcPct val="150000"/>
              </a:lnSpc>
            </a:pPr>
            <a:r>
              <a:rPr lang="zh-CN" altLang="en-US" dirty="0">
                <a:solidFill>
                  <a:schemeClr val="accent1"/>
                </a:solidFill>
                <a:latin typeface="+mn-lt"/>
                <a:ea typeface="+mn-ea"/>
                <a:cs typeface="+mn-ea"/>
                <a:sym typeface="+mn-lt"/>
              </a:rPr>
              <a:t>橙子本身色泽金黄，金黄色在我国为吉祥之色，象征富贵、财富、丰收等美好寓意。这一天，送橙子给程序员，祝福他们前程似锦，心想事成，全年无</a:t>
            </a:r>
            <a:r>
              <a:rPr lang="en-US" altLang="zh-CN" dirty="0">
                <a:solidFill>
                  <a:schemeClr val="accent1"/>
                </a:solidFill>
                <a:latin typeface="+mn-lt"/>
                <a:ea typeface="+mn-ea"/>
                <a:cs typeface="+mn-ea"/>
                <a:sym typeface="+mn-lt"/>
              </a:rPr>
              <a:t>Bug</a:t>
            </a:r>
            <a:r>
              <a:rPr lang="zh-CN" altLang="en-US" dirty="0">
                <a:solidFill>
                  <a:schemeClr val="accent1"/>
                </a:solidFill>
                <a:latin typeface="+mn-lt"/>
                <a:ea typeface="+mn-ea"/>
                <a:cs typeface="+mn-ea"/>
                <a:sym typeface="+mn-lt"/>
              </a:rPr>
              <a:t>。</a:t>
            </a:r>
          </a:p>
        </p:txBody>
      </p:sp>
      <p:pic>
        <p:nvPicPr>
          <p:cNvPr id="8" name="PA-图片 7">
            <a:extLst>
              <a:ext uri="{FF2B5EF4-FFF2-40B4-BE49-F238E27FC236}">
                <a16:creationId xmlns:a16="http://schemas.microsoft.com/office/drawing/2014/main" id="{864BDCBD-F480-4684-ACE8-6CF2584482AE}"/>
              </a:ext>
            </a:extLst>
          </p:cNvPr>
          <p:cNvPicPr>
            <a:picLocks noChangeAspect="1"/>
          </p:cNvPicPr>
          <p:nvPr>
            <p:custDataLst>
              <p:tags r:id="rId2"/>
            </p:custDataLst>
          </p:nvPr>
        </p:nvPicPr>
        <p:blipFill rotWithShape="1">
          <a:blip r:embed="rId4" cstate="screen">
            <a:extLst>
              <a:ext uri="{28A0092B-C50C-407E-A947-70E740481C1C}">
                <a14:useLocalDpi xmlns:a14="http://schemas.microsoft.com/office/drawing/2010/main"/>
              </a:ext>
            </a:extLst>
          </a:blip>
          <a:srcRect/>
          <a:stretch/>
        </p:blipFill>
        <p:spPr>
          <a:xfrm>
            <a:off x="839788" y="1341438"/>
            <a:ext cx="3964152" cy="4618315"/>
          </a:xfrm>
          <a:prstGeom prst="rect">
            <a:avLst/>
          </a:prstGeom>
        </p:spPr>
      </p:pic>
    </p:spTree>
    <p:extLst>
      <p:ext uri="{BB962C8B-B14F-4D97-AF65-F5344CB8AC3E}">
        <p14:creationId xmlns:p14="http://schemas.microsoft.com/office/powerpoint/2010/main" val="56631094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to="" calcmode="lin" valueType="num">
                                      <p:cBhvr>
                                        <p:cTn id="7" dur="700" fill="hold">
                                          <p:stCondLst>
                                            <p:cond delay="0"/>
                                          </p:stCondLst>
                                        </p:cTn>
                                        <p:tgtEl>
                                          <p:spTgt spid="8"/>
                                        </p:tgtEl>
                                        <p:attrNameLst>
                                          <p:attrName>ppt_x</p:attrName>
                                        </p:attrNameLst>
                                      </p:cBhvr>
                                      <p:tavLst>
                                        <p:tav tm="0" fmla="#ppt_x-#ppt_h/6*sin(2*pi*$)*(1-$)*8/9">
                                          <p:val>
                                            <p:strVal val="0"/>
                                          </p:val>
                                        </p:tav>
                                        <p:tav tm="100000">
                                          <p:val>
                                            <p:strVal val="1"/>
                                          </p:val>
                                        </p:tav>
                                      </p:tavLst>
                                    </p:anim>
                                    <p:anim to="" calcmode="lin" valueType="num">
                                      <p:cBhvr>
                                        <p:cTn id="8" dur="700" fill="hold">
                                          <p:stCondLst>
                                            <p:cond delay="0"/>
                                          </p:stCondLst>
                                        </p:cTn>
                                        <p:tgtEl>
                                          <p:spTgt spid="8"/>
                                        </p:tgtEl>
                                        <p:attrNameLst>
                                          <p:attrName>ppt_w</p:attrName>
                                        </p:attrNameLst>
                                      </p:cBhvr>
                                      <p:tavLst>
                                        <p:tav tm="0" fmla="#ppt_w-#ppt_w/4*sin(2*pi*$)*(1-$)">
                                          <p:val>
                                            <p:strVal val="0"/>
                                          </p:val>
                                        </p:tav>
                                        <p:tav tm="100000">
                                          <p:val>
                                            <p:strVal val="1"/>
                                          </p:val>
                                        </p:tav>
                                      </p:tavLst>
                                    </p:anim>
                                  </p:childTnLst>
                                </p:cTn>
                              </p:par>
                              <p:par>
                                <p:cTn id="9" presetID="0"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to="" calcmode="lin" valueType="num">
                                      <p:cBhvr>
                                        <p:cTn id="11" dur="700" fill="hold">
                                          <p:stCondLst>
                                            <p:cond delay="0"/>
                                          </p:stCondLst>
                                        </p:cTn>
                                        <p:tgtEl>
                                          <p:spTgt spid="4"/>
                                        </p:tgtEl>
                                        <p:attrNameLst>
                                          <p:attrName>ppt_x</p:attrName>
                                        </p:attrNameLst>
                                      </p:cBhvr>
                                      <p:tavLst>
                                        <p:tav tm="0" fmla="#ppt_x-#ppt_h/6*sin(2*pi*$)*(1-$)*8/9">
                                          <p:val>
                                            <p:strVal val="0"/>
                                          </p:val>
                                        </p:tav>
                                        <p:tav tm="100000">
                                          <p:val>
                                            <p:strVal val="1"/>
                                          </p:val>
                                        </p:tav>
                                      </p:tavLst>
                                    </p:anim>
                                    <p:anim to="" calcmode="lin" valueType="num">
                                      <p:cBhvr>
                                        <p:cTn id="12" dur="700" fill="hold">
                                          <p:stCondLst>
                                            <p:cond delay="0"/>
                                          </p:stCondLst>
                                        </p:cTn>
                                        <p:tgtEl>
                                          <p:spTgt spid="4"/>
                                        </p:tgtEl>
                                        <p:attrNameLst>
                                          <p:attrName>ppt_w</p:attrName>
                                        </p:attrNameLst>
                                      </p:cBhvr>
                                      <p:tavLst>
                                        <p:tav tm="0" fmla="#ppt_w-#ppt_w/4*sin(2*pi*$)*(1-$)">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006E6F"/>
            </a:gs>
            <a:gs pos="39999">
              <a:srgbClr val="013842"/>
            </a:gs>
            <a:gs pos="100000">
              <a:srgbClr val="020B1C"/>
            </a:gs>
          </a:gsLst>
          <a:lin ang="9000000" scaled="0"/>
        </a:gradFill>
        <a:effectLst/>
      </p:bgPr>
    </p:bg>
    <p:spTree>
      <p:nvGrpSpPr>
        <p:cNvPr id="1" name=""/>
        <p:cNvGrpSpPr/>
        <p:nvPr/>
      </p:nvGrpSpPr>
      <p:grpSpPr>
        <a:xfrm>
          <a:off x="0" y="0"/>
          <a:ext cx="0" cy="0"/>
          <a:chOff x="0" y="0"/>
          <a:chExt cx="0" cy="0"/>
        </a:xfrm>
      </p:grpSpPr>
      <p:sp>
        <p:nvSpPr>
          <p:cNvPr id="3" name="íšľîde">
            <a:extLst>
              <a:ext uri="{FF2B5EF4-FFF2-40B4-BE49-F238E27FC236}">
                <a16:creationId xmlns:a16="http://schemas.microsoft.com/office/drawing/2014/main" id="{225A60D2-5D03-40BE-87BB-71144DA67C04}"/>
              </a:ext>
            </a:extLst>
          </p:cNvPr>
          <p:cNvSpPr/>
          <p:nvPr/>
        </p:nvSpPr>
        <p:spPr bwMode="auto">
          <a:xfrm>
            <a:off x="2858164" y="2244012"/>
            <a:ext cx="1978025" cy="1976438"/>
          </a:xfrm>
          <a:prstGeom prst="ellipse">
            <a:avLst/>
          </a:prstGeom>
          <a:solidFill>
            <a:schemeClr val="bg1">
              <a:alpha val="56000"/>
            </a:schemeClr>
          </a:solidFill>
          <a:ln>
            <a:noFill/>
          </a:ln>
        </p:spPr>
        <p:txBody>
          <a:bodyPr anchor="ctr"/>
          <a:lstStyle/>
          <a:p>
            <a:pPr algn="ctr" eaLnBrk="1" fontAlgn="auto" hangingPunct="1">
              <a:spcBef>
                <a:spcPts val="0"/>
              </a:spcBef>
              <a:spcAft>
                <a:spcPts val="0"/>
              </a:spcAft>
              <a:defRPr/>
            </a:pPr>
            <a:endParaRPr dirty="0">
              <a:latin typeface="+mn-lt"/>
              <a:ea typeface="+mn-ea"/>
              <a:cs typeface="+mn-ea"/>
              <a:sym typeface="+mn-lt"/>
            </a:endParaRPr>
          </a:p>
        </p:txBody>
      </p:sp>
      <p:sp>
        <p:nvSpPr>
          <p:cNvPr id="4" name="PA-iṡḷíḑê">
            <a:extLst>
              <a:ext uri="{FF2B5EF4-FFF2-40B4-BE49-F238E27FC236}">
                <a16:creationId xmlns:a16="http://schemas.microsoft.com/office/drawing/2014/main" id="{C39D8537-5E7F-4730-A693-0AF80BA42651}"/>
              </a:ext>
            </a:extLst>
          </p:cNvPr>
          <p:cNvSpPr/>
          <p:nvPr>
            <p:custDataLst>
              <p:tags r:id="rId1"/>
            </p:custDataLst>
          </p:nvPr>
        </p:nvSpPr>
        <p:spPr bwMode="auto">
          <a:xfrm>
            <a:off x="4386926" y="2698037"/>
            <a:ext cx="449263" cy="912813"/>
          </a:xfrm>
          <a:custGeom>
            <a:avLst/>
            <a:gdLst>
              <a:gd name="T0" fmla="*/ 545 w 593"/>
              <a:gd name="T1" fmla="*/ 358 h 1207"/>
              <a:gd name="T2" fmla="*/ 438 w 593"/>
              <a:gd name="T3" fmla="*/ 314 h 1207"/>
              <a:gd name="T4" fmla="*/ 438 w 593"/>
              <a:gd name="T5" fmla="*/ 258 h 1207"/>
              <a:gd name="T6" fmla="*/ 335 w 593"/>
              <a:gd name="T7" fmla="*/ 262 h 1207"/>
              <a:gd name="T8" fmla="*/ 259 w 593"/>
              <a:gd name="T9" fmla="*/ 290 h 1207"/>
              <a:gd name="T10" fmla="*/ 207 w 593"/>
              <a:gd name="T11" fmla="*/ 279 h 1207"/>
              <a:gd name="T12" fmla="*/ 287 w 593"/>
              <a:gd name="T13" fmla="*/ 245 h 1207"/>
              <a:gd name="T14" fmla="*/ 342 w 593"/>
              <a:gd name="T15" fmla="*/ 162 h 1207"/>
              <a:gd name="T16" fmla="*/ 417 w 593"/>
              <a:gd name="T17" fmla="*/ 145 h 1207"/>
              <a:gd name="T18" fmla="*/ 491 w 593"/>
              <a:gd name="T19" fmla="*/ 201 h 1207"/>
              <a:gd name="T20" fmla="*/ 386 w 593"/>
              <a:gd name="T21" fmla="*/ 1 h 1207"/>
              <a:gd name="T22" fmla="*/ 373 w 593"/>
              <a:gd name="T23" fmla="*/ 0 h 1207"/>
              <a:gd name="T24" fmla="*/ 273 w 593"/>
              <a:gd name="T25" fmla="*/ 62 h 1207"/>
              <a:gd name="T26" fmla="*/ 259 w 593"/>
              <a:gd name="T27" fmla="*/ 76 h 1207"/>
              <a:gd name="T28" fmla="*/ 232 w 593"/>
              <a:gd name="T29" fmla="*/ 83 h 1207"/>
              <a:gd name="T30" fmla="*/ 263 w 593"/>
              <a:gd name="T31" fmla="*/ 159 h 1207"/>
              <a:gd name="T32" fmla="*/ 159 w 593"/>
              <a:gd name="T33" fmla="*/ 166 h 1207"/>
              <a:gd name="T34" fmla="*/ 156 w 593"/>
              <a:gd name="T35" fmla="*/ 262 h 1207"/>
              <a:gd name="T36" fmla="*/ 197 w 593"/>
              <a:gd name="T37" fmla="*/ 283 h 1207"/>
              <a:gd name="T38" fmla="*/ 132 w 593"/>
              <a:gd name="T39" fmla="*/ 376 h 1207"/>
              <a:gd name="T40" fmla="*/ 11 w 593"/>
              <a:gd name="T41" fmla="*/ 513 h 1207"/>
              <a:gd name="T42" fmla="*/ 11 w 593"/>
              <a:gd name="T43" fmla="*/ 661 h 1207"/>
              <a:gd name="T44" fmla="*/ 70 w 593"/>
              <a:gd name="T45" fmla="*/ 734 h 1207"/>
              <a:gd name="T46" fmla="*/ 156 w 593"/>
              <a:gd name="T47" fmla="*/ 789 h 1207"/>
              <a:gd name="T48" fmla="*/ 249 w 593"/>
              <a:gd name="T49" fmla="*/ 782 h 1207"/>
              <a:gd name="T50" fmla="*/ 349 w 593"/>
              <a:gd name="T51" fmla="*/ 758 h 1207"/>
              <a:gd name="T52" fmla="*/ 373 w 593"/>
              <a:gd name="T53" fmla="*/ 789 h 1207"/>
              <a:gd name="T54" fmla="*/ 411 w 593"/>
              <a:gd name="T55" fmla="*/ 785 h 1207"/>
              <a:gd name="T56" fmla="*/ 417 w 593"/>
              <a:gd name="T57" fmla="*/ 882 h 1207"/>
              <a:gd name="T58" fmla="*/ 455 w 593"/>
              <a:gd name="T59" fmla="*/ 926 h 1207"/>
              <a:gd name="T60" fmla="*/ 493 w 593"/>
              <a:gd name="T61" fmla="*/ 1043 h 1207"/>
              <a:gd name="T62" fmla="*/ 459 w 593"/>
              <a:gd name="T63" fmla="*/ 1147 h 1207"/>
              <a:gd name="T64" fmla="*/ 494 w 593"/>
              <a:gd name="T65" fmla="*/ 1207 h 1207"/>
              <a:gd name="T66" fmla="*/ 593 w 593"/>
              <a:gd name="T67" fmla="*/ 707 h 1207"/>
              <a:gd name="T68" fmla="*/ 545 w 593"/>
              <a:gd name="T69" fmla="*/ 358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3" h="1207">
                <a:moveTo>
                  <a:pt x="545" y="358"/>
                </a:moveTo>
                <a:cubicBezTo>
                  <a:pt x="509" y="343"/>
                  <a:pt x="479" y="323"/>
                  <a:pt x="438" y="314"/>
                </a:cubicBezTo>
                <a:cubicBezTo>
                  <a:pt x="447" y="297"/>
                  <a:pt x="452" y="276"/>
                  <a:pt x="438" y="258"/>
                </a:cubicBezTo>
                <a:cubicBezTo>
                  <a:pt x="400" y="261"/>
                  <a:pt x="371" y="263"/>
                  <a:pt x="335" y="262"/>
                </a:cubicBezTo>
                <a:cubicBezTo>
                  <a:pt x="301" y="261"/>
                  <a:pt x="288" y="284"/>
                  <a:pt x="259" y="290"/>
                </a:cubicBezTo>
                <a:cubicBezTo>
                  <a:pt x="246" y="292"/>
                  <a:pt x="218" y="297"/>
                  <a:pt x="207" y="279"/>
                </a:cubicBezTo>
                <a:cubicBezTo>
                  <a:pt x="229" y="263"/>
                  <a:pt x="270" y="266"/>
                  <a:pt x="287" y="245"/>
                </a:cubicBezTo>
                <a:cubicBezTo>
                  <a:pt x="278" y="200"/>
                  <a:pt x="335" y="202"/>
                  <a:pt x="342" y="162"/>
                </a:cubicBezTo>
                <a:cubicBezTo>
                  <a:pt x="377" y="174"/>
                  <a:pt x="394" y="161"/>
                  <a:pt x="417" y="145"/>
                </a:cubicBezTo>
                <a:cubicBezTo>
                  <a:pt x="437" y="169"/>
                  <a:pt x="465" y="184"/>
                  <a:pt x="491" y="201"/>
                </a:cubicBezTo>
                <a:cubicBezTo>
                  <a:pt x="462" y="131"/>
                  <a:pt x="426" y="64"/>
                  <a:pt x="386" y="1"/>
                </a:cubicBezTo>
                <a:cubicBezTo>
                  <a:pt x="382" y="1"/>
                  <a:pt x="377" y="1"/>
                  <a:pt x="373" y="0"/>
                </a:cubicBezTo>
                <a:cubicBezTo>
                  <a:pt x="348" y="28"/>
                  <a:pt x="316" y="65"/>
                  <a:pt x="273" y="62"/>
                </a:cubicBezTo>
                <a:cubicBezTo>
                  <a:pt x="269" y="67"/>
                  <a:pt x="270" y="78"/>
                  <a:pt x="259" y="76"/>
                </a:cubicBezTo>
                <a:cubicBezTo>
                  <a:pt x="244" y="79"/>
                  <a:pt x="234" y="67"/>
                  <a:pt x="232" y="83"/>
                </a:cubicBezTo>
                <a:cubicBezTo>
                  <a:pt x="255" y="91"/>
                  <a:pt x="294" y="129"/>
                  <a:pt x="263" y="159"/>
                </a:cubicBezTo>
                <a:cubicBezTo>
                  <a:pt x="225" y="165"/>
                  <a:pt x="181" y="144"/>
                  <a:pt x="159" y="166"/>
                </a:cubicBezTo>
                <a:cubicBezTo>
                  <a:pt x="164" y="211"/>
                  <a:pt x="143" y="225"/>
                  <a:pt x="156" y="262"/>
                </a:cubicBezTo>
                <a:cubicBezTo>
                  <a:pt x="179" y="259"/>
                  <a:pt x="196" y="263"/>
                  <a:pt x="197" y="283"/>
                </a:cubicBezTo>
                <a:cubicBezTo>
                  <a:pt x="185" y="323"/>
                  <a:pt x="127" y="318"/>
                  <a:pt x="132" y="376"/>
                </a:cubicBezTo>
                <a:cubicBezTo>
                  <a:pt x="80" y="410"/>
                  <a:pt x="41" y="457"/>
                  <a:pt x="11" y="513"/>
                </a:cubicBezTo>
                <a:cubicBezTo>
                  <a:pt x="46" y="555"/>
                  <a:pt x="0" y="604"/>
                  <a:pt x="11" y="661"/>
                </a:cubicBezTo>
                <a:cubicBezTo>
                  <a:pt x="34" y="682"/>
                  <a:pt x="65" y="695"/>
                  <a:pt x="70" y="734"/>
                </a:cubicBezTo>
                <a:cubicBezTo>
                  <a:pt x="104" y="746"/>
                  <a:pt x="119" y="786"/>
                  <a:pt x="156" y="789"/>
                </a:cubicBezTo>
                <a:cubicBezTo>
                  <a:pt x="184" y="790"/>
                  <a:pt x="213" y="763"/>
                  <a:pt x="249" y="782"/>
                </a:cubicBezTo>
                <a:cubicBezTo>
                  <a:pt x="276" y="768"/>
                  <a:pt x="303" y="753"/>
                  <a:pt x="349" y="758"/>
                </a:cubicBezTo>
                <a:cubicBezTo>
                  <a:pt x="358" y="767"/>
                  <a:pt x="358" y="785"/>
                  <a:pt x="373" y="789"/>
                </a:cubicBezTo>
                <a:cubicBezTo>
                  <a:pt x="389" y="791"/>
                  <a:pt x="396" y="785"/>
                  <a:pt x="411" y="785"/>
                </a:cubicBezTo>
                <a:cubicBezTo>
                  <a:pt x="454" y="806"/>
                  <a:pt x="411" y="848"/>
                  <a:pt x="417" y="882"/>
                </a:cubicBezTo>
                <a:cubicBezTo>
                  <a:pt x="420" y="896"/>
                  <a:pt x="444" y="910"/>
                  <a:pt x="455" y="926"/>
                </a:cubicBezTo>
                <a:cubicBezTo>
                  <a:pt x="480" y="963"/>
                  <a:pt x="482" y="1002"/>
                  <a:pt x="493" y="1043"/>
                </a:cubicBezTo>
                <a:cubicBezTo>
                  <a:pt x="480" y="1076"/>
                  <a:pt x="451" y="1104"/>
                  <a:pt x="459" y="1147"/>
                </a:cubicBezTo>
                <a:cubicBezTo>
                  <a:pt x="462" y="1166"/>
                  <a:pt x="482" y="1185"/>
                  <a:pt x="494" y="1207"/>
                </a:cubicBezTo>
                <a:cubicBezTo>
                  <a:pt x="557" y="1053"/>
                  <a:pt x="593" y="884"/>
                  <a:pt x="593" y="707"/>
                </a:cubicBezTo>
                <a:cubicBezTo>
                  <a:pt x="593" y="586"/>
                  <a:pt x="576" y="469"/>
                  <a:pt x="545" y="358"/>
                </a:cubicBezTo>
                <a:close/>
              </a:path>
            </a:pathLst>
          </a:custGeom>
          <a:solidFill>
            <a:schemeClr val="accent1">
              <a:lumMod val="50000"/>
            </a:schemeClr>
          </a:solidFill>
          <a:ln>
            <a:noFill/>
          </a:ln>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5" name="îṡḻíḑè">
            <a:extLst>
              <a:ext uri="{FF2B5EF4-FFF2-40B4-BE49-F238E27FC236}">
                <a16:creationId xmlns:a16="http://schemas.microsoft.com/office/drawing/2014/main" id="{B84BD584-7E4F-47D0-B0A3-105B5F11BE45}"/>
              </a:ext>
            </a:extLst>
          </p:cNvPr>
          <p:cNvSpPr/>
          <p:nvPr/>
        </p:nvSpPr>
        <p:spPr bwMode="auto">
          <a:xfrm>
            <a:off x="3282026" y="2463087"/>
            <a:ext cx="1141413" cy="1571625"/>
          </a:xfrm>
          <a:custGeom>
            <a:avLst/>
            <a:gdLst>
              <a:gd name="T0" fmla="*/ 1240 w 1508"/>
              <a:gd name="T1" fmla="*/ 1157 h 2080"/>
              <a:gd name="T2" fmla="*/ 1074 w 1508"/>
              <a:gd name="T3" fmla="*/ 1026 h 2080"/>
              <a:gd name="T4" fmla="*/ 933 w 1508"/>
              <a:gd name="T5" fmla="*/ 978 h 2080"/>
              <a:gd name="T6" fmla="*/ 847 w 1508"/>
              <a:gd name="T7" fmla="*/ 992 h 2080"/>
              <a:gd name="T8" fmla="*/ 713 w 1508"/>
              <a:gd name="T9" fmla="*/ 988 h 2080"/>
              <a:gd name="T10" fmla="*/ 679 w 1508"/>
              <a:gd name="T11" fmla="*/ 827 h 2080"/>
              <a:gd name="T12" fmla="*/ 544 w 1508"/>
              <a:gd name="T13" fmla="*/ 727 h 2080"/>
              <a:gd name="T14" fmla="*/ 768 w 1508"/>
              <a:gd name="T15" fmla="*/ 727 h 2080"/>
              <a:gd name="T16" fmla="*/ 916 w 1508"/>
              <a:gd name="T17" fmla="*/ 596 h 2080"/>
              <a:gd name="T18" fmla="*/ 1026 w 1508"/>
              <a:gd name="T19" fmla="*/ 500 h 2080"/>
              <a:gd name="T20" fmla="*/ 1202 w 1508"/>
              <a:gd name="T21" fmla="*/ 420 h 2080"/>
              <a:gd name="T22" fmla="*/ 1129 w 1508"/>
              <a:gd name="T23" fmla="*/ 376 h 2080"/>
              <a:gd name="T24" fmla="*/ 1274 w 1508"/>
              <a:gd name="T25" fmla="*/ 348 h 2080"/>
              <a:gd name="T26" fmla="*/ 1308 w 1508"/>
              <a:gd name="T27" fmla="*/ 376 h 2080"/>
              <a:gd name="T28" fmla="*/ 1264 w 1508"/>
              <a:gd name="T29" fmla="*/ 279 h 2080"/>
              <a:gd name="T30" fmla="*/ 1181 w 1508"/>
              <a:gd name="T31" fmla="*/ 221 h 2080"/>
              <a:gd name="T32" fmla="*/ 1102 w 1508"/>
              <a:gd name="T33" fmla="*/ 176 h 2080"/>
              <a:gd name="T34" fmla="*/ 971 w 1508"/>
              <a:gd name="T35" fmla="*/ 286 h 2080"/>
              <a:gd name="T36" fmla="*/ 1030 w 1508"/>
              <a:gd name="T37" fmla="*/ 142 h 2080"/>
              <a:gd name="T38" fmla="*/ 1054 w 1508"/>
              <a:gd name="T39" fmla="*/ 124 h 2080"/>
              <a:gd name="T40" fmla="*/ 1222 w 1508"/>
              <a:gd name="T41" fmla="*/ 104 h 2080"/>
              <a:gd name="T42" fmla="*/ 1246 w 1508"/>
              <a:gd name="T43" fmla="*/ 186 h 2080"/>
              <a:gd name="T44" fmla="*/ 1267 w 1508"/>
              <a:gd name="T45" fmla="*/ 128 h 2080"/>
              <a:gd name="T46" fmla="*/ 1295 w 1508"/>
              <a:gd name="T47" fmla="*/ 87 h 2080"/>
              <a:gd name="T48" fmla="*/ 1074 w 1508"/>
              <a:gd name="T49" fmla="*/ 66 h 2080"/>
              <a:gd name="T50" fmla="*/ 1054 w 1508"/>
              <a:gd name="T51" fmla="*/ 87 h 2080"/>
              <a:gd name="T52" fmla="*/ 1092 w 1508"/>
              <a:gd name="T53" fmla="*/ 21 h 2080"/>
              <a:gd name="T54" fmla="*/ 954 w 1508"/>
              <a:gd name="T55" fmla="*/ 38 h 2080"/>
              <a:gd name="T56" fmla="*/ 961 w 1508"/>
              <a:gd name="T57" fmla="*/ 100 h 2080"/>
              <a:gd name="T58" fmla="*/ 854 w 1508"/>
              <a:gd name="T59" fmla="*/ 87 h 2080"/>
              <a:gd name="T60" fmla="*/ 937 w 1508"/>
              <a:gd name="T61" fmla="*/ 25 h 2080"/>
              <a:gd name="T62" fmla="*/ 692 w 1508"/>
              <a:gd name="T63" fmla="*/ 52 h 2080"/>
              <a:gd name="T64" fmla="*/ 624 w 1508"/>
              <a:gd name="T65" fmla="*/ 66 h 2080"/>
              <a:gd name="T66" fmla="*/ 145 w 1508"/>
              <a:gd name="T67" fmla="*/ 124 h 2080"/>
              <a:gd name="T68" fmla="*/ 0 w 1508"/>
              <a:gd name="T69" fmla="*/ 190 h 2080"/>
              <a:gd name="T70" fmla="*/ 293 w 1508"/>
              <a:gd name="T71" fmla="*/ 286 h 2080"/>
              <a:gd name="T72" fmla="*/ 317 w 1508"/>
              <a:gd name="T73" fmla="*/ 393 h 2080"/>
              <a:gd name="T74" fmla="*/ 279 w 1508"/>
              <a:gd name="T75" fmla="*/ 727 h 2080"/>
              <a:gd name="T76" fmla="*/ 296 w 1508"/>
              <a:gd name="T77" fmla="*/ 672 h 2080"/>
              <a:gd name="T78" fmla="*/ 400 w 1508"/>
              <a:gd name="T79" fmla="*/ 823 h 2080"/>
              <a:gd name="T80" fmla="*/ 599 w 1508"/>
              <a:gd name="T81" fmla="*/ 947 h 2080"/>
              <a:gd name="T82" fmla="*/ 785 w 1508"/>
              <a:gd name="T83" fmla="*/ 1026 h 2080"/>
              <a:gd name="T84" fmla="*/ 761 w 1508"/>
              <a:gd name="T85" fmla="*/ 1219 h 2080"/>
              <a:gd name="T86" fmla="*/ 937 w 1508"/>
              <a:gd name="T87" fmla="*/ 1470 h 2080"/>
              <a:gd name="T88" fmla="*/ 988 w 1508"/>
              <a:gd name="T89" fmla="*/ 1866 h 2080"/>
              <a:gd name="T90" fmla="*/ 985 w 1508"/>
              <a:gd name="T91" fmla="*/ 1883 h 2080"/>
              <a:gd name="T92" fmla="*/ 999 w 1508"/>
              <a:gd name="T93" fmla="*/ 1949 h 2080"/>
              <a:gd name="T94" fmla="*/ 1185 w 1508"/>
              <a:gd name="T95" fmla="*/ 2045 h 2080"/>
              <a:gd name="T96" fmla="*/ 1098 w 1508"/>
              <a:gd name="T97" fmla="*/ 1908 h 2080"/>
              <a:gd name="T98" fmla="*/ 1136 w 1508"/>
              <a:gd name="T99" fmla="*/ 1828 h 2080"/>
              <a:gd name="T100" fmla="*/ 1222 w 1508"/>
              <a:gd name="T101" fmla="*/ 1732 h 2080"/>
              <a:gd name="T102" fmla="*/ 1384 w 1508"/>
              <a:gd name="T103" fmla="*/ 1539 h 2080"/>
              <a:gd name="T104" fmla="*/ 1240 w 1508"/>
              <a:gd name="T105" fmla="*/ 118 h 2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8" h="2080">
                <a:moveTo>
                  <a:pt x="1470" y="1250"/>
                </a:moveTo>
                <a:cubicBezTo>
                  <a:pt x="1414" y="1239"/>
                  <a:pt x="1400" y="1200"/>
                  <a:pt x="1329" y="1209"/>
                </a:cubicBezTo>
                <a:cubicBezTo>
                  <a:pt x="1315" y="1168"/>
                  <a:pt x="1257" y="1191"/>
                  <a:pt x="1240" y="1157"/>
                </a:cubicBezTo>
                <a:cubicBezTo>
                  <a:pt x="1247" y="1139"/>
                  <a:pt x="1220" y="1127"/>
                  <a:pt x="1222" y="1102"/>
                </a:cubicBezTo>
                <a:cubicBezTo>
                  <a:pt x="1202" y="1068"/>
                  <a:pt x="1159" y="1082"/>
                  <a:pt x="1129" y="1071"/>
                </a:cubicBezTo>
                <a:cubicBezTo>
                  <a:pt x="1104" y="1062"/>
                  <a:pt x="1103" y="1028"/>
                  <a:pt x="1074" y="1026"/>
                </a:cubicBezTo>
                <a:cubicBezTo>
                  <a:pt x="1071" y="1017"/>
                  <a:pt x="1069" y="1007"/>
                  <a:pt x="1064" y="999"/>
                </a:cubicBezTo>
                <a:cubicBezTo>
                  <a:pt x="1052" y="1016"/>
                  <a:pt x="1048" y="991"/>
                  <a:pt x="1030" y="995"/>
                </a:cubicBezTo>
                <a:cubicBezTo>
                  <a:pt x="997" y="1011"/>
                  <a:pt x="962" y="995"/>
                  <a:pt x="933" y="978"/>
                </a:cubicBezTo>
                <a:cubicBezTo>
                  <a:pt x="920" y="977"/>
                  <a:pt x="920" y="991"/>
                  <a:pt x="906" y="988"/>
                </a:cubicBezTo>
                <a:cubicBezTo>
                  <a:pt x="904" y="978"/>
                  <a:pt x="915" y="971"/>
                  <a:pt x="902" y="968"/>
                </a:cubicBezTo>
                <a:cubicBezTo>
                  <a:pt x="891" y="982"/>
                  <a:pt x="870" y="988"/>
                  <a:pt x="847" y="992"/>
                </a:cubicBezTo>
                <a:cubicBezTo>
                  <a:pt x="836" y="1003"/>
                  <a:pt x="836" y="1026"/>
                  <a:pt x="816" y="1030"/>
                </a:cubicBezTo>
                <a:cubicBezTo>
                  <a:pt x="799" y="1012"/>
                  <a:pt x="769" y="1015"/>
                  <a:pt x="747" y="1026"/>
                </a:cubicBezTo>
                <a:cubicBezTo>
                  <a:pt x="731" y="1019"/>
                  <a:pt x="720" y="1005"/>
                  <a:pt x="713" y="988"/>
                </a:cubicBezTo>
                <a:cubicBezTo>
                  <a:pt x="718" y="967"/>
                  <a:pt x="724" y="947"/>
                  <a:pt x="727" y="923"/>
                </a:cubicBezTo>
                <a:cubicBezTo>
                  <a:pt x="711" y="901"/>
                  <a:pt x="675" y="920"/>
                  <a:pt x="648" y="909"/>
                </a:cubicBezTo>
                <a:cubicBezTo>
                  <a:pt x="657" y="881"/>
                  <a:pt x="675" y="861"/>
                  <a:pt x="679" y="827"/>
                </a:cubicBezTo>
                <a:cubicBezTo>
                  <a:pt x="668" y="813"/>
                  <a:pt x="648" y="824"/>
                  <a:pt x="634" y="827"/>
                </a:cubicBezTo>
                <a:cubicBezTo>
                  <a:pt x="624" y="859"/>
                  <a:pt x="598" y="876"/>
                  <a:pt x="551" y="871"/>
                </a:cubicBezTo>
                <a:cubicBezTo>
                  <a:pt x="500" y="840"/>
                  <a:pt x="533" y="777"/>
                  <a:pt x="544" y="727"/>
                </a:cubicBezTo>
                <a:cubicBezTo>
                  <a:pt x="575" y="704"/>
                  <a:pt x="613" y="677"/>
                  <a:pt x="661" y="699"/>
                </a:cubicBezTo>
                <a:cubicBezTo>
                  <a:pt x="687" y="671"/>
                  <a:pt x="750" y="679"/>
                  <a:pt x="772" y="699"/>
                </a:cubicBezTo>
                <a:cubicBezTo>
                  <a:pt x="773" y="711"/>
                  <a:pt x="770" y="719"/>
                  <a:pt x="768" y="727"/>
                </a:cubicBezTo>
                <a:cubicBezTo>
                  <a:pt x="778" y="735"/>
                  <a:pt x="791" y="740"/>
                  <a:pt x="809" y="741"/>
                </a:cubicBezTo>
                <a:cubicBezTo>
                  <a:pt x="809" y="716"/>
                  <a:pt x="802" y="698"/>
                  <a:pt x="802" y="672"/>
                </a:cubicBezTo>
                <a:cubicBezTo>
                  <a:pt x="830" y="636"/>
                  <a:pt x="876" y="619"/>
                  <a:pt x="916" y="596"/>
                </a:cubicBezTo>
                <a:cubicBezTo>
                  <a:pt x="916" y="583"/>
                  <a:pt x="916" y="571"/>
                  <a:pt x="916" y="558"/>
                </a:cubicBezTo>
                <a:cubicBezTo>
                  <a:pt x="922" y="558"/>
                  <a:pt x="928" y="558"/>
                  <a:pt x="933" y="558"/>
                </a:cubicBezTo>
                <a:cubicBezTo>
                  <a:pt x="951" y="525"/>
                  <a:pt x="984" y="508"/>
                  <a:pt x="1026" y="500"/>
                </a:cubicBezTo>
                <a:cubicBezTo>
                  <a:pt x="1026" y="453"/>
                  <a:pt x="1079" y="459"/>
                  <a:pt x="1112" y="445"/>
                </a:cubicBezTo>
                <a:cubicBezTo>
                  <a:pt x="1109" y="452"/>
                  <a:pt x="1096" y="459"/>
                  <a:pt x="1105" y="469"/>
                </a:cubicBezTo>
                <a:cubicBezTo>
                  <a:pt x="1132" y="447"/>
                  <a:pt x="1187" y="454"/>
                  <a:pt x="1202" y="420"/>
                </a:cubicBezTo>
                <a:cubicBezTo>
                  <a:pt x="1183" y="415"/>
                  <a:pt x="1159" y="445"/>
                  <a:pt x="1143" y="420"/>
                </a:cubicBezTo>
                <a:cubicBezTo>
                  <a:pt x="1139" y="398"/>
                  <a:pt x="1157" y="398"/>
                  <a:pt x="1160" y="383"/>
                </a:cubicBezTo>
                <a:cubicBezTo>
                  <a:pt x="1152" y="371"/>
                  <a:pt x="1139" y="384"/>
                  <a:pt x="1129" y="376"/>
                </a:cubicBezTo>
                <a:cubicBezTo>
                  <a:pt x="1143" y="344"/>
                  <a:pt x="1177" y="374"/>
                  <a:pt x="1191" y="383"/>
                </a:cubicBezTo>
                <a:cubicBezTo>
                  <a:pt x="1204" y="374"/>
                  <a:pt x="1176" y="369"/>
                  <a:pt x="1185" y="366"/>
                </a:cubicBezTo>
                <a:cubicBezTo>
                  <a:pt x="1221" y="369"/>
                  <a:pt x="1247" y="349"/>
                  <a:pt x="1274" y="348"/>
                </a:cubicBezTo>
                <a:cubicBezTo>
                  <a:pt x="1263" y="368"/>
                  <a:pt x="1228" y="382"/>
                  <a:pt x="1229" y="403"/>
                </a:cubicBezTo>
                <a:cubicBezTo>
                  <a:pt x="1263" y="401"/>
                  <a:pt x="1284" y="411"/>
                  <a:pt x="1308" y="417"/>
                </a:cubicBezTo>
                <a:cubicBezTo>
                  <a:pt x="1314" y="405"/>
                  <a:pt x="1306" y="394"/>
                  <a:pt x="1308" y="376"/>
                </a:cubicBezTo>
                <a:cubicBezTo>
                  <a:pt x="1304" y="369"/>
                  <a:pt x="1284" y="377"/>
                  <a:pt x="1284" y="366"/>
                </a:cubicBezTo>
                <a:cubicBezTo>
                  <a:pt x="1290" y="347"/>
                  <a:pt x="1303" y="336"/>
                  <a:pt x="1305" y="314"/>
                </a:cubicBezTo>
                <a:cubicBezTo>
                  <a:pt x="1295" y="299"/>
                  <a:pt x="1282" y="287"/>
                  <a:pt x="1264" y="279"/>
                </a:cubicBezTo>
                <a:cubicBezTo>
                  <a:pt x="1257" y="257"/>
                  <a:pt x="1263" y="222"/>
                  <a:pt x="1246" y="211"/>
                </a:cubicBezTo>
                <a:cubicBezTo>
                  <a:pt x="1224" y="215"/>
                  <a:pt x="1220" y="237"/>
                  <a:pt x="1195" y="238"/>
                </a:cubicBezTo>
                <a:cubicBezTo>
                  <a:pt x="1189" y="234"/>
                  <a:pt x="1181" y="231"/>
                  <a:pt x="1181" y="221"/>
                </a:cubicBezTo>
                <a:cubicBezTo>
                  <a:pt x="1179" y="210"/>
                  <a:pt x="1192" y="213"/>
                  <a:pt x="1188" y="200"/>
                </a:cubicBezTo>
                <a:cubicBezTo>
                  <a:pt x="1173" y="196"/>
                  <a:pt x="1167" y="185"/>
                  <a:pt x="1157" y="176"/>
                </a:cubicBezTo>
                <a:cubicBezTo>
                  <a:pt x="1140" y="185"/>
                  <a:pt x="1122" y="175"/>
                  <a:pt x="1102" y="176"/>
                </a:cubicBezTo>
                <a:cubicBezTo>
                  <a:pt x="1059" y="209"/>
                  <a:pt x="1093" y="304"/>
                  <a:pt x="1002" y="293"/>
                </a:cubicBezTo>
                <a:cubicBezTo>
                  <a:pt x="993" y="314"/>
                  <a:pt x="994" y="344"/>
                  <a:pt x="964" y="345"/>
                </a:cubicBezTo>
                <a:cubicBezTo>
                  <a:pt x="944" y="324"/>
                  <a:pt x="965" y="308"/>
                  <a:pt x="971" y="286"/>
                </a:cubicBezTo>
                <a:cubicBezTo>
                  <a:pt x="921" y="290"/>
                  <a:pt x="912" y="254"/>
                  <a:pt x="865" y="255"/>
                </a:cubicBezTo>
                <a:cubicBezTo>
                  <a:pt x="870" y="236"/>
                  <a:pt x="863" y="238"/>
                  <a:pt x="858" y="224"/>
                </a:cubicBezTo>
                <a:cubicBezTo>
                  <a:pt x="896" y="178"/>
                  <a:pt x="969" y="166"/>
                  <a:pt x="1030" y="142"/>
                </a:cubicBezTo>
                <a:cubicBezTo>
                  <a:pt x="1027" y="152"/>
                  <a:pt x="1006" y="155"/>
                  <a:pt x="1016" y="166"/>
                </a:cubicBezTo>
                <a:cubicBezTo>
                  <a:pt x="1038" y="169"/>
                  <a:pt x="1063" y="155"/>
                  <a:pt x="1085" y="162"/>
                </a:cubicBezTo>
                <a:cubicBezTo>
                  <a:pt x="1088" y="139"/>
                  <a:pt x="1049" y="139"/>
                  <a:pt x="1054" y="124"/>
                </a:cubicBezTo>
                <a:cubicBezTo>
                  <a:pt x="1089" y="138"/>
                  <a:pt x="1124" y="104"/>
                  <a:pt x="1140" y="76"/>
                </a:cubicBezTo>
                <a:cubicBezTo>
                  <a:pt x="1158" y="77"/>
                  <a:pt x="1174" y="76"/>
                  <a:pt x="1188" y="73"/>
                </a:cubicBezTo>
                <a:cubicBezTo>
                  <a:pt x="1199" y="83"/>
                  <a:pt x="1210" y="95"/>
                  <a:pt x="1222" y="104"/>
                </a:cubicBezTo>
                <a:cubicBezTo>
                  <a:pt x="1205" y="134"/>
                  <a:pt x="1151" y="127"/>
                  <a:pt x="1126" y="149"/>
                </a:cubicBezTo>
                <a:cubicBezTo>
                  <a:pt x="1139" y="158"/>
                  <a:pt x="1153" y="146"/>
                  <a:pt x="1171" y="149"/>
                </a:cubicBezTo>
                <a:cubicBezTo>
                  <a:pt x="1188" y="169"/>
                  <a:pt x="1209" y="186"/>
                  <a:pt x="1246" y="186"/>
                </a:cubicBezTo>
                <a:cubicBezTo>
                  <a:pt x="1252" y="176"/>
                  <a:pt x="1234" y="172"/>
                  <a:pt x="1243" y="169"/>
                </a:cubicBezTo>
                <a:cubicBezTo>
                  <a:pt x="1261" y="176"/>
                  <a:pt x="1275" y="176"/>
                  <a:pt x="1281" y="155"/>
                </a:cubicBezTo>
                <a:cubicBezTo>
                  <a:pt x="1282" y="141"/>
                  <a:pt x="1264" y="145"/>
                  <a:pt x="1267" y="128"/>
                </a:cubicBezTo>
                <a:cubicBezTo>
                  <a:pt x="1284" y="115"/>
                  <a:pt x="1287" y="141"/>
                  <a:pt x="1302" y="142"/>
                </a:cubicBezTo>
                <a:cubicBezTo>
                  <a:pt x="1317" y="136"/>
                  <a:pt x="1335" y="132"/>
                  <a:pt x="1339" y="114"/>
                </a:cubicBezTo>
                <a:cubicBezTo>
                  <a:pt x="1330" y="100"/>
                  <a:pt x="1303" y="102"/>
                  <a:pt x="1295" y="87"/>
                </a:cubicBezTo>
                <a:cubicBezTo>
                  <a:pt x="1292" y="75"/>
                  <a:pt x="1300" y="73"/>
                  <a:pt x="1298" y="63"/>
                </a:cubicBezTo>
                <a:cubicBezTo>
                  <a:pt x="1276" y="51"/>
                  <a:pt x="1244" y="50"/>
                  <a:pt x="1236" y="25"/>
                </a:cubicBezTo>
                <a:cubicBezTo>
                  <a:pt x="1168" y="27"/>
                  <a:pt x="1078" y="8"/>
                  <a:pt x="1074" y="66"/>
                </a:cubicBezTo>
                <a:cubicBezTo>
                  <a:pt x="1078" y="74"/>
                  <a:pt x="1099" y="64"/>
                  <a:pt x="1095" y="80"/>
                </a:cubicBezTo>
                <a:cubicBezTo>
                  <a:pt x="1084" y="93"/>
                  <a:pt x="1068" y="101"/>
                  <a:pt x="1050" y="107"/>
                </a:cubicBezTo>
                <a:cubicBezTo>
                  <a:pt x="1042" y="99"/>
                  <a:pt x="1058" y="100"/>
                  <a:pt x="1054" y="87"/>
                </a:cubicBezTo>
                <a:cubicBezTo>
                  <a:pt x="1046" y="82"/>
                  <a:pt x="1032" y="83"/>
                  <a:pt x="1033" y="69"/>
                </a:cubicBezTo>
                <a:cubicBezTo>
                  <a:pt x="1037" y="62"/>
                  <a:pt x="1035" y="49"/>
                  <a:pt x="1040" y="42"/>
                </a:cubicBezTo>
                <a:cubicBezTo>
                  <a:pt x="1056" y="34"/>
                  <a:pt x="1088" y="42"/>
                  <a:pt x="1092" y="21"/>
                </a:cubicBezTo>
                <a:cubicBezTo>
                  <a:pt x="1058" y="0"/>
                  <a:pt x="1037" y="36"/>
                  <a:pt x="1012" y="45"/>
                </a:cubicBezTo>
                <a:cubicBezTo>
                  <a:pt x="1014" y="35"/>
                  <a:pt x="1025" y="35"/>
                  <a:pt x="1023" y="21"/>
                </a:cubicBezTo>
                <a:cubicBezTo>
                  <a:pt x="999" y="16"/>
                  <a:pt x="968" y="32"/>
                  <a:pt x="954" y="38"/>
                </a:cubicBezTo>
                <a:cubicBezTo>
                  <a:pt x="960" y="55"/>
                  <a:pt x="979" y="54"/>
                  <a:pt x="992" y="56"/>
                </a:cubicBezTo>
                <a:cubicBezTo>
                  <a:pt x="982" y="64"/>
                  <a:pt x="980" y="75"/>
                  <a:pt x="985" y="90"/>
                </a:cubicBezTo>
                <a:cubicBezTo>
                  <a:pt x="978" y="95"/>
                  <a:pt x="971" y="99"/>
                  <a:pt x="961" y="100"/>
                </a:cubicBezTo>
                <a:cubicBezTo>
                  <a:pt x="958" y="87"/>
                  <a:pt x="976" y="95"/>
                  <a:pt x="971" y="80"/>
                </a:cubicBezTo>
                <a:cubicBezTo>
                  <a:pt x="950" y="68"/>
                  <a:pt x="933" y="86"/>
                  <a:pt x="926" y="100"/>
                </a:cubicBezTo>
                <a:cubicBezTo>
                  <a:pt x="900" y="98"/>
                  <a:pt x="861" y="109"/>
                  <a:pt x="854" y="87"/>
                </a:cubicBezTo>
                <a:cubicBezTo>
                  <a:pt x="883" y="95"/>
                  <a:pt x="903" y="86"/>
                  <a:pt x="923" y="76"/>
                </a:cubicBezTo>
                <a:cubicBezTo>
                  <a:pt x="925" y="62"/>
                  <a:pt x="909" y="68"/>
                  <a:pt x="909" y="56"/>
                </a:cubicBezTo>
                <a:cubicBezTo>
                  <a:pt x="912" y="38"/>
                  <a:pt x="932" y="40"/>
                  <a:pt x="937" y="25"/>
                </a:cubicBezTo>
                <a:cubicBezTo>
                  <a:pt x="918" y="13"/>
                  <a:pt x="900" y="41"/>
                  <a:pt x="882" y="42"/>
                </a:cubicBezTo>
                <a:cubicBezTo>
                  <a:pt x="863" y="43"/>
                  <a:pt x="828" y="20"/>
                  <a:pt x="820" y="18"/>
                </a:cubicBezTo>
                <a:cubicBezTo>
                  <a:pt x="765" y="3"/>
                  <a:pt x="716" y="18"/>
                  <a:pt x="692" y="52"/>
                </a:cubicBezTo>
                <a:cubicBezTo>
                  <a:pt x="704" y="69"/>
                  <a:pt x="734" y="40"/>
                  <a:pt x="751" y="52"/>
                </a:cubicBezTo>
                <a:cubicBezTo>
                  <a:pt x="746" y="65"/>
                  <a:pt x="743" y="79"/>
                  <a:pt x="734" y="87"/>
                </a:cubicBezTo>
                <a:cubicBezTo>
                  <a:pt x="703" y="74"/>
                  <a:pt x="650" y="83"/>
                  <a:pt x="624" y="66"/>
                </a:cubicBezTo>
                <a:cubicBezTo>
                  <a:pt x="592" y="77"/>
                  <a:pt x="539" y="78"/>
                  <a:pt x="496" y="87"/>
                </a:cubicBezTo>
                <a:cubicBezTo>
                  <a:pt x="387" y="48"/>
                  <a:pt x="247" y="54"/>
                  <a:pt x="145" y="94"/>
                </a:cubicBezTo>
                <a:cubicBezTo>
                  <a:pt x="144" y="103"/>
                  <a:pt x="155" y="118"/>
                  <a:pt x="145" y="124"/>
                </a:cubicBezTo>
                <a:cubicBezTo>
                  <a:pt x="116" y="120"/>
                  <a:pt x="73" y="118"/>
                  <a:pt x="62" y="142"/>
                </a:cubicBezTo>
                <a:cubicBezTo>
                  <a:pt x="70" y="161"/>
                  <a:pt x="100" y="138"/>
                  <a:pt x="111" y="155"/>
                </a:cubicBezTo>
                <a:cubicBezTo>
                  <a:pt x="76" y="169"/>
                  <a:pt x="23" y="164"/>
                  <a:pt x="0" y="190"/>
                </a:cubicBezTo>
                <a:cubicBezTo>
                  <a:pt x="56" y="230"/>
                  <a:pt x="159" y="234"/>
                  <a:pt x="217" y="204"/>
                </a:cubicBezTo>
                <a:cubicBezTo>
                  <a:pt x="241" y="224"/>
                  <a:pt x="301" y="207"/>
                  <a:pt x="303" y="248"/>
                </a:cubicBezTo>
                <a:cubicBezTo>
                  <a:pt x="290" y="258"/>
                  <a:pt x="305" y="274"/>
                  <a:pt x="293" y="286"/>
                </a:cubicBezTo>
                <a:cubicBezTo>
                  <a:pt x="301" y="297"/>
                  <a:pt x="318" y="278"/>
                  <a:pt x="321" y="293"/>
                </a:cubicBezTo>
                <a:cubicBezTo>
                  <a:pt x="308" y="312"/>
                  <a:pt x="321" y="355"/>
                  <a:pt x="300" y="366"/>
                </a:cubicBezTo>
                <a:cubicBezTo>
                  <a:pt x="305" y="376"/>
                  <a:pt x="317" y="378"/>
                  <a:pt x="317" y="393"/>
                </a:cubicBezTo>
                <a:cubicBezTo>
                  <a:pt x="289" y="462"/>
                  <a:pt x="207" y="493"/>
                  <a:pt x="235" y="606"/>
                </a:cubicBezTo>
                <a:cubicBezTo>
                  <a:pt x="282" y="611"/>
                  <a:pt x="267" y="680"/>
                  <a:pt x="290" y="710"/>
                </a:cubicBezTo>
                <a:cubicBezTo>
                  <a:pt x="290" y="719"/>
                  <a:pt x="279" y="718"/>
                  <a:pt x="279" y="727"/>
                </a:cubicBezTo>
                <a:cubicBezTo>
                  <a:pt x="284" y="738"/>
                  <a:pt x="299" y="739"/>
                  <a:pt x="307" y="748"/>
                </a:cubicBezTo>
                <a:cubicBezTo>
                  <a:pt x="303" y="776"/>
                  <a:pt x="325" y="795"/>
                  <a:pt x="341" y="792"/>
                </a:cubicBezTo>
                <a:cubicBezTo>
                  <a:pt x="326" y="752"/>
                  <a:pt x="311" y="712"/>
                  <a:pt x="296" y="672"/>
                </a:cubicBezTo>
                <a:cubicBezTo>
                  <a:pt x="302" y="668"/>
                  <a:pt x="304" y="661"/>
                  <a:pt x="314" y="662"/>
                </a:cubicBezTo>
                <a:cubicBezTo>
                  <a:pt x="327" y="669"/>
                  <a:pt x="323" y="680"/>
                  <a:pt x="321" y="696"/>
                </a:cubicBezTo>
                <a:cubicBezTo>
                  <a:pt x="345" y="740"/>
                  <a:pt x="380" y="774"/>
                  <a:pt x="400" y="823"/>
                </a:cubicBezTo>
                <a:cubicBezTo>
                  <a:pt x="400" y="835"/>
                  <a:pt x="390" y="836"/>
                  <a:pt x="393" y="851"/>
                </a:cubicBezTo>
                <a:cubicBezTo>
                  <a:pt x="435" y="881"/>
                  <a:pt x="487" y="926"/>
                  <a:pt x="555" y="909"/>
                </a:cubicBezTo>
                <a:cubicBezTo>
                  <a:pt x="575" y="914"/>
                  <a:pt x="578" y="937"/>
                  <a:pt x="599" y="947"/>
                </a:cubicBezTo>
                <a:cubicBezTo>
                  <a:pt x="631" y="962"/>
                  <a:pt x="681" y="952"/>
                  <a:pt x="679" y="1006"/>
                </a:cubicBezTo>
                <a:cubicBezTo>
                  <a:pt x="706" y="1021"/>
                  <a:pt x="729" y="1043"/>
                  <a:pt x="761" y="1054"/>
                </a:cubicBezTo>
                <a:cubicBezTo>
                  <a:pt x="766" y="1042"/>
                  <a:pt x="766" y="1025"/>
                  <a:pt x="785" y="1026"/>
                </a:cubicBezTo>
                <a:cubicBezTo>
                  <a:pt x="802" y="1045"/>
                  <a:pt x="809" y="1073"/>
                  <a:pt x="806" y="1112"/>
                </a:cubicBezTo>
                <a:cubicBezTo>
                  <a:pt x="786" y="1140"/>
                  <a:pt x="754" y="1154"/>
                  <a:pt x="751" y="1198"/>
                </a:cubicBezTo>
                <a:cubicBezTo>
                  <a:pt x="749" y="1211"/>
                  <a:pt x="763" y="1207"/>
                  <a:pt x="761" y="1219"/>
                </a:cubicBezTo>
                <a:cubicBezTo>
                  <a:pt x="758" y="1231"/>
                  <a:pt x="742" y="1230"/>
                  <a:pt x="744" y="1247"/>
                </a:cubicBezTo>
                <a:cubicBezTo>
                  <a:pt x="777" y="1299"/>
                  <a:pt x="815" y="1347"/>
                  <a:pt x="840" y="1408"/>
                </a:cubicBezTo>
                <a:cubicBezTo>
                  <a:pt x="876" y="1443"/>
                  <a:pt x="916" y="1429"/>
                  <a:pt x="937" y="1470"/>
                </a:cubicBezTo>
                <a:cubicBezTo>
                  <a:pt x="961" y="1521"/>
                  <a:pt x="934" y="1601"/>
                  <a:pt x="951" y="1670"/>
                </a:cubicBezTo>
                <a:cubicBezTo>
                  <a:pt x="958" y="1699"/>
                  <a:pt x="967" y="1744"/>
                  <a:pt x="954" y="1777"/>
                </a:cubicBezTo>
                <a:cubicBezTo>
                  <a:pt x="977" y="1795"/>
                  <a:pt x="961" y="1852"/>
                  <a:pt x="988" y="1866"/>
                </a:cubicBezTo>
                <a:cubicBezTo>
                  <a:pt x="990" y="1860"/>
                  <a:pt x="984" y="1846"/>
                  <a:pt x="992" y="1846"/>
                </a:cubicBezTo>
                <a:cubicBezTo>
                  <a:pt x="997" y="1853"/>
                  <a:pt x="1000" y="1862"/>
                  <a:pt x="999" y="1877"/>
                </a:cubicBezTo>
                <a:cubicBezTo>
                  <a:pt x="998" y="1883"/>
                  <a:pt x="987" y="1879"/>
                  <a:pt x="985" y="1883"/>
                </a:cubicBezTo>
                <a:cubicBezTo>
                  <a:pt x="990" y="1897"/>
                  <a:pt x="991" y="1900"/>
                  <a:pt x="988" y="1918"/>
                </a:cubicBezTo>
                <a:cubicBezTo>
                  <a:pt x="991" y="1925"/>
                  <a:pt x="1005" y="1922"/>
                  <a:pt x="1006" y="1932"/>
                </a:cubicBezTo>
                <a:cubicBezTo>
                  <a:pt x="1002" y="1936"/>
                  <a:pt x="1002" y="1944"/>
                  <a:pt x="999" y="1949"/>
                </a:cubicBezTo>
                <a:cubicBezTo>
                  <a:pt x="1008" y="1968"/>
                  <a:pt x="1026" y="1978"/>
                  <a:pt x="1033" y="2000"/>
                </a:cubicBezTo>
                <a:cubicBezTo>
                  <a:pt x="1050" y="2007"/>
                  <a:pt x="1061" y="2018"/>
                  <a:pt x="1071" y="2031"/>
                </a:cubicBezTo>
                <a:cubicBezTo>
                  <a:pt x="1104" y="2037"/>
                  <a:pt x="1155" y="2080"/>
                  <a:pt x="1185" y="2045"/>
                </a:cubicBezTo>
                <a:cubicBezTo>
                  <a:pt x="1156" y="2027"/>
                  <a:pt x="1120" y="2015"/>
                  <a:pt x="1109" y="1980"/>
                </a:cubicBezTo>
                <a:cubicBezTo>
                  <a:pt x="1121" y="1968"/>
                  <a:pt x="1124" y="1947"/>
                  <a:pt x="1133" y="1932"/>
                </a:cubicBezTo>
                <a:cubicBezTo>
                  <a:pt x="1125" y="1920"/>
                  <a:pt x="1100" y="1925"/>
                  <a:pt x="1098" y="1908"/>
                </a:cubicBezTo>
                <a:cubicBezTo>
                  <a:pt x="1114" y="1894"/>
                  <a:pt x="1118" y="1870"/>
                  <a:pt x="1126" y="1849"/>
                </a:cubicBezTo>
                <a:cubicBezTo>
                  <a:pt x="1114" y="1847"/>
                  <a:pt x="1104" y="1843"/>
                  <a:pt x="1102" y="1832"/>
                </a:cubicBezTo>
                <a:cubicBezTo>
                  <a:pt x="1114" y="1831"/>
                  <a:pt x="1130" y="1834"/>
                  <a:pt x="1136" y="1828"/>
                </a:cubicBezTo>
                <a:cubicBezTo>
                  <a:pt x="1137" y="1818"/>
                  <a:pt x="1134" y="1803"/>
                  <a:pt x="1140" y="1797"/>
                </a:cubicBezTo>
                <a:cubicBezTo>
                  <a:pt x="1210" y="1808"/>
                  <a:pt x="1206" y="1745"/>
                  <a:pt x="1178" y="1725"/>
                </a:cubicBezTo>
                <a:cubicBezTo>
                  <a:pt x="1194" y="1726"/>
                  <a:pt x="1203" y="1734"/>
                  <a:pt x="1222" y="1732"/>
                </a:cubicBezTo>
                <a:cubicBezTo>
                  <a:pt x="1248" y="1725"/>
                  <a:pt x="1243" y="1695"/>
                  <a:pt x="1257" y="1670"/>
                </a:cubicBezTo>
                <a:cubicBezTo>
                  <a:pt x="1273" y="1642"/>
                  <a:pt x="1310" y="1628"/>
                  <a:pt x="1291" y="1581"/>
                </a:cubicBezTo>
                <a:cubicBezTo>
                  <a:pt x="1312" y="1557"/>
                  <a:pt x="1342" y="1542"/>
                  <a:pt x="1384" y="1539"/>
                </a:cubicBezTo>
                <a:cubicBezTo>
                  <a:pt x="1412" y="1502"/>
                  <a:pt x="1430" y="1451"/>
                  <a:pt x="1422" y="1388"/>
                </a:cubicBezTo>
                <a:cubicBezTo>
                  <a:pt x="1443" y="1347"/>
                  <a:pt x="1508" y="1309"/>
                  <a:pt x="1470" y="1250"/>
                </a:cubicBezTo>
                <a:close/>
                <a:moveTo>
                  <a:pt x="1240" y="118"/>
                </a:moveTo>
                <a:cubicBezTo>
                  <a:pt x="1240" y="121"/>
                  <a:pt x="1235" y="120"/>
                  <a:pt x="1233" y="121"/>
                </a:cubicBezTo>
                <a:cubicBezTo>
                  <a:pt x="1233" y="118"/>
                  <a:pt x="1237" y="118"/>
                  <a:pt x="1240" y="118"/>
                </a:cubicBezTo>
                <a:close/>
              </a:path>
            </a:pathLst>
          </a:custGeom>
          <a:solidFill>
            <a:schemeClr val="accent1">
              <a:lumMod val="50000"/>
            </a:schemeClr>
          </a:solidFill>
          <a:ln>
            <a:noFill/>
          </a:ln>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6" name="ïsľïḍè">
            <a:extLst>
              <a:ext uri="{FF2B5EF4-FFF2-40B4-BE49-F238E27FC236}">
                <a16:creationId xmlns:a16="http://schemas.microsoft.com/office/drawing/2014/main" id="{54FBF168-577D-4B64-A88B-FE8DABAF46B3}"/>
              </a:ext>
            </a:extLst>
          </p:cNvPr>
          <p:cNvSpPr/>
          <p:nvPr/>
        </p:nvSpPr>
        <p:spPr bwMode="auto">
          <a:xfrm>
            <a:off x="3048664" y="3325100"/>
            <a:ext cx="219075" cy="153987"/>
          </a:xfrm>
          <a:custGeom>
            <a:avLst/>
            <a:gdLst>
              <a:gd name="T0" fmla="*/ 59 w 289"/>
              <a:gd name="T1" fmla="*/ 79 h 203"/>
              <a:gd name="T2" fmla="*/ 0 w 289"/>
              <a:gd name="T3" fmla="*/ 52 h 203"/>
              <a:gd name="T4" fmla="*/ 17 w 289"/>
              <a:gd name="T5" fmla="*/ 86 h 203"/>
              <a:gd name="T6" fmla="*/ 107 w 289"/>
              <a:gd name="T7" fmla="*/ 138 h 203"/>
              <a:gd name="T8" fmla="*/ 90 w 289"/>
              <a:gd name="T9" fmla="*/ 165 h 203"/>
              <a:gd name="T10" fmla="*/ 145 w 289"/>
              <a:gd name="T11" fmla="*/ 179 h 203"/>
              <a:gd name="T12" fmla="*/ 200 w 289"/>
              <a:gd name="T13" fmla="*/ 155 h 203"/>
              <a:gd name="T14" fmla="*/ 241 w 289"/>
              <a:gd name="T15" fmla="*/ 193 h 203"/>
              <a:gd name="T16" fmla="*/ 289 w 289"/>
              <a:gd name="T17" fmla="*/ 203 h 203"/>
              <a:gd name="T18" fmla="*/ 245 w 289"/>
              <a:gd name="T19" fmla="*/ 148 h 203"/>
              <a:gd name="T20" fmla="*/ 251 w 289"/>
              <a:gd name="T21" fmla="*/ 127 h 203"/>
              <a:gd name="T22" fmla="*/ 214 w 289"/>
              <a:gd name="T23" fmla="*/ 93 h 203"/>
              <a:gd name="T24" fmla="*/ 59 w 289"/>
              <a:gd name="T25" fmla="*/ 7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203">
                <a:moveTo>
                  <a:pt x="59" y="79"/>
                </a:moveTo>
                <a:cubicBezTo>
                  <a:pt x="49" y="62"/>
                  <a:pt x="15" y="0"/>
                  <a:pt x="0" y="52"/>
                </a:cubicBezTo>
                <a:cubicBezTo>
                  <a:pt x="5" y="64"/>
                  <a:pt x="17" y="69"/>
                  <a:pt x="17" y="86"/>
                </a:cubicBezTo>
                <a:cubicBezTo>
                  <a:pt x="53" y="97"/>
                  <a:pt x="95" y="103"/>
                  <a:pt x="107" y="138"/>
                </a:cubicBezTo>
                <a:cubicBezTo>
                  <a:pt x="103" y="149"/>
                  <a:pt x="88" y="148"/>
                  <a:pt x="90" y="165"/>
                </a:cubicBezTo>
                <a:cubicBezTo>
                  <a:pt x="119" y="154"/>
                  <a:pt x="130" y="175"/>
                  <a:pt x="145" y="179"/>
                </a:cubicBezTo>
                <a:cubicBezTo>
                  <a:pt x="184" y="190"/>
                  <a:pt x="177" y="158"/>
                  <a:pt x="200" y="155"/>
                </a:cubicBezTo>
                <a:cubicBezTo>
                  <a:pt x="224" y="152"/>
                  <a:pt x="231" y="172"/>
                  <a:pt x="241" y="193"/>
                </a:cubicBezTo>
                <a:cubicBezTo>
                  <a:pt x="258" y="196"/>
                  <a:pt x="274" y="199"/>
                  <a:pt x="289" y="203"/>
                </a:cubicBezTo>
                <a:cubicBezTo>
                  <a:pt x="286" y="173"/>
                  <a:pt x="258" y="168"/>
                  <a:pt x="245" y="148"/>
                </a:cubicBezTo>
                <a:cubicBezTo>
                  <a:pt x="243" y="137"/>
                  <a:pt x="255" y="140"/>
                  <a:pt x="251" y="127"/>
                </a:cubicBezTo>
                <a:cubicBezTo>
                  <a:pt x="235" y="120"/>
                  <a:pt x="222" y="109"/>
                  <a:pt x="214" y="93"/>
                </a:cubicBezTo>
                <a:cubicBezTo>
                  <a:pt x="163" y="82"/>
                  <a:pt x="99" y="29"/>
                  <a:pt x="59" y="79"/>
                </a:cubicBezTo>
                <a:close/>
              </a:path>
            </a:pathLst>
          </a:custGeom>
          <a:solidFill>
            <a:srgbClr val="3649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7" name="îṡḻíḋé">
            <a:extLst>
              <a:ext uri="{FF2B5EF4-FFF2-40B4-BE49-F238E27FC236}">
                <a16:creationId xmlns:a16="http://schemas.microsoft.com/office/drawing/2014/main" id="{587777A8-F70F-47EA-8CB6-44CD4E3F416B}"/>
              </a:ext>
            </a:extLst>
          </p:cNvPr>
          <p:cNvSpPr/>
          <p:nvPr/>
        </p:nvSpPr>
        <p:spPr bwMode="auto">
          <a:xfrm>
            <a:off x="3237576" y="3407650"/>
            <a:ext cx="34925" cy="22225"/>
          </a:xfrm>
          <a:custGeom>
            <a:avLst/>
            <a:gdLst>
              <a:gd name="T0" fmla="*/ 45 w 46"/>
              <a:gd name="T1" fmla="*/ 3 h 30"/>
              <a:gd name="T2" fmla="*/ 0 w 46"/>
              <a:gd name="T3" fmla="*/ 7 h 30"/>
              <a:gd name="T4" fmla="*/ 45 w 46"/>
              <a:gd name="T5" fmla="*/ 3 h 30"/>
            </a:gdLst>
            <a:ahLst/>
            <a:cxnLst>
              <a:cxn ang="0">
                <a:pos x="T0" y="T1"/>
              </a:cxn>
              <a:cxn ang="0">
                <a:pos x="T2" y="T3"/>
              </a:cxn>
              <a:cxn ang="0">
                <a:pos x="T4" y="T5"/>
              </a:cxn>
            </a:cxnLst>
            <a:rect l="0" t="0" r="r" b="b"/>
            <a:pathLst>
              <a:path w="46" h="30">
                <a:moveTo>
                  <a:pt x="45" y="3"/>
                </a:moveTo>
                <a:cubicBezTo>
                  <a:pt x="39" y="0"/>
                  <a:pt x="11" y="4"/>
                  <a:pt x="0" y="7"/>
                </a:cubicBezTo>
                <a:cubicBezTo>
                  <a:pt x="4" y="27"/>
                  <a:pt x="46" y="30"/>
                  <a:pt x="45" y="3"/>
                </a:cubicBezTo>
                <a:close/>
              </a:path>
            </a:pathLst>
          </a:custGeom>
          <a:solidFill>
            <a:srgbClr val="3649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8" name="íṥľïdè">
            <a:extLst>
              <a:ext uri="{FF2B5EF4-FFF2-40B4-BE49-F238E27FC236}">
                <a16:creationId xmlns:a16="http://schemas.microsoft.com/office/drawing/2014/main" id="{9E70F82C-B419-472D-8A6C-C5B6CD0A85E1}"/>
              </a:ext>
            </a:extLst>
          </p:cNvPr>
          <p:cNvSpPr/>
          <p:nvPr/>
        </p:nvSpPr>
        <p:spPr bwMode="auto">
          <a:xfrm>
            <a:off x="2926426" y="3482262"/>
            <a:ext cx="388938" cy="342900"/>
          </a:xfrm>
          <a:custGeom>
            <a:avLst/>
            <a:gdLst>
              <a:gd name="T0" fmla="*/ 471 w 515"/>
              <a:gd name="T1" fmla="*/ 147 h 455"/>
              <a:gd name="T2" fmla="*/ 440 w 515"/>
              <a:gd name="T3" fmla="*/ 120 h 455"/>
              <a:gd name="T4" fmla="*/ 433 w 515"/>
              <a:gd name="T5" fmla="*/ 58 h 455"/>
              <a:gd name="T6" fmla="*/ 405 w 515"/>
              <a:gd name="T7" fmla="*/ 0 h 455"/>
              <a:gd name="T8" fmla="*/ 395 w 515"/>
              <a:gd name="T9" fmla="*/ 0 h 455"/>
              <a:gd name="T10" fmla="*/ 347 w 515"/>
              <a:gd name="T11" fmla="*/ 106 h 455"/>
              <a:gd name="T12" fmla="*/ 285 w 515"/>
              <a:gd name="T13" fmla="*/ 58 h 455"/>
              <a:gd name="T14" fmla="*/ 305 w 515"/>
              <a:gd name="T15" fmla="*/ 13 h 455"/>
              <a:gd name="T16" fmla="*/ 240 w 515"/>
              <a:gd name="T17" fmla="*/ 3 h 455"/>
              <a:gd name="T18" fmla="*/ 230 w 515"/>
              <a:gd name="T19" fmla="*/ 20 h 455"/>
              <a:gd name="T20" fmla="*/ 175 w 515"/>
              <a:gd name="T21" fmla="*/ 61 h 455"/>
              <a:gd name="T22" fmla="*/ 144 w 515"/>
              <a:gd name="T23" fmla="*/ 44 h 455"/>
              <a:gd name="T24" fmla="*/ 71 w 515"/>
              <a:gd name="T25" fmla="*/ 89 h 455"/>
              <a:gd name="T26" fmla="*/ 0 w 515"/>
              <a:gd name="T27" fmla="*/ 149 h 455"/>
              <a:gd name="T28" fmla="*/ 92 w 515"/>
              <a:gd name="T29" fmla="*/ 337 h 455"/>
              <a:gd name="T30" fmla="*/ 178 w 515"/>
              <a:gd name="T31" fmla="*/ 344 h 455"/>
              <a:gd name="T32" fmla="*/ 188 w 515"/>
              <a:gd name="T33" fmla="*/ 382 h 455"/>
              <a:gd name="T34" fmla="*/ 223 w 515"/>
              <a:gd name="T35" fmla="*/ 364 h 455"/>
              <a:gd name="T36" fmla="*/ 233 w 515"/>
              <a:gd name="T37" fmla="*/ 430 h 455"/>
              <a:gd name="T38" fmla="*/ 316 w 515"/>
              <a:gd name="T39" fmla="*/ 450 h 455"/>
              <a:gd name="T40" fmla="*/ 378 w 515"/>
              <a:gd name="T41" fmla="*/ 430 h 455"/>
              <a:gd name="T42" fmla="*/ 515 w 515"/>
              <a:gd name="T43" fmla="*/ 230 h 455"/>
              <a:gd name="T44" fmla="*/ 478 w 515"/>
              <a:gd name="T45" fmla="*/ 175 h 455"/>
              <a:gd name="T46" fmla="*/ 471 w 515"/>
              <a:gd name="T47" fmla="*/ 147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15" h="455">
                <a:moveTo>
                  <a:pt x="471" y="147"/>
                </a:moveTo>
                <a:cubicBezTo>
                  <a:pt x="462" y="136"/>
                  <a:pt x="446" y="135"/>
                  <a:pt x="440" y="120"/>
                </a:cubicBezTo>
                <a:cubicBezTo>
                  <a:pt x="432" y="103"/>
                  <a:pt x="438" y="79"/>
                  <a:pt x="433" y="58"/>
                </a:cubicBezTo>
                <a:cubicBezTo>
                  <a:pt x="404" y="54"/>
                  <a:pt x="418" y="23"/>
                  <a:pt x="405" y="0"/>
                </a:cubicBezTo>
                <a:cubicBezTo>
                  <a:pt x="402" y="0"/>
                  <a:pt x="398" y="0"/>
                  <a:pt x="395" y="0"/>
                </a:cubicBezTo>
                <a:cubicBezTo>
                  <a:pt x="371" y="27"/>
                  <a:pt x="383" y="90"/>
                  <a:pt x="347" y="106"/>
                </a:cubicBezTo>
                <a:cubicBezTo>
                  <a:pt x="326" y="90"/>
                  <a:pt x="298" y="82"/>
                  <a:pt x="285" y="58"/>
                </a:cubicBezTo>
                <a:cubicBezTo>
                  <a:pt x="296" y="47"/>
                  <a:pt x="310" y="29"/>
                  <a:pt x="305" y="13"/>
                </a:cubicBezTo>
                <a:cubicBezTo>
                  <a:pt x="279" y="22"/>
                  <a:pt x="261" y="10"/>
                  <a:pt x="240" y="3"/>
                </a:cubicBezTo>
                <a:cubicBezTo>
                  <a:pt x="232" y="4"/>
                  <a:pt x="241" y="22"/>
                  <a:pt x="230" y="20"/>
                </a:cubicBezTo>
                <a:cubicBezTo>
                  <a:pt x="199" y="8"/>
                  <a:pt x="197" y="53"/>
                  <a:pt x="175" y="61"/>
                </a:cubicBezTo>
                <a:cubicBezTo>
                  <a:pt x="165" y="55"/>
                  <a:pt x="159" y="45"/>
                  <a:pt x="144" y="44"/>
                </a:cubicBezTo>
                <a:cubicBezTo>
                  <a:pt x="109" y="49"/>
                  <a:pt x="113" y="92"/>
                  <a:pt x="71" y="89"/>
                </a:cubicBezTo>
                <a:cubicBezTo>
                  <a:pt x="66" y="127"/>
                  <a:pt x="34" y="139"/>
                  <a:pt x="0" y="149"/>
                </a:cubicBezTo>
                <a:cubicBezTo>
                  <a:pt x="26" y="214"/>
                  <a:pt x="56" y="277"/>
                  <a:pt x="92" y="337"/>
                </a:cubicBezTo>
                <a:cubicBezTo>
                  <a:pt x="122" y="330"/>
                  <a:pt x="154" y="330"/>
                  <a:pt x="178" y="344"/>
                </a:cubicBezTo>
                <a:cubicBezTo>
                  <a:pt x="180" y="358"/>
                  <a:pt x="192" y="362"/>
                  <a:pt x="188" y="382"/>
                </a:cubicBezTo>
                <a:cubicBezTo>
                  <a:pt x="205" y="381"/>
                  <a:pt x="208" y="367"/>
                  <a:pt x="223" y="364"/>
                </a:cubicBezTo>
                <a:cubicBezTo>
                  <a:pt x="221" y="395"/>
                  <a:pt x="242" y="400"/>
                  <a:pt x="233" y="430"/>
                </a:cubicBezTo>
                <a:cubicBezTo>
                  <a:pt x="257" y="455"/>
                  <a:pt x="291" y="434"/>
                  <a:pt x="316" y="450"/>
                </a:cubicBezTo>
                <a:cubicBezTo>
                  <a:pt x="331" y="438"/>
                  <a:pt x="352" y="431"/>
                  <a:pt x="378" y="430"/>
                </a:cubicBezTo>
                <a:cubicBezTo>
                  <a:pt x="420" y="359"/>
                  <a:pt x="510" y="337"/>
                  <a:pt x="515" y="230"/>
                </a:cubicBezTo>
                <a:cubicBezTo>
                  <a:pt x="507" y="210"/>
                  <a:pt x="488" y="196"/>
                  <a:pt x="478" y="175"/>
                </a:cubicBezTo>
                <a:cubicBezTo>
                  <a:pt x="474" y="168"/>
                  <a:pt x="476" y="155"/>
                  <a:pt x="471" y="147"/>
                </a:cubicBezTo>
                <a:close/>
              </a:path>
            </a:pathLst>
          </a:custGeom>
          <a:solidFill>
            <a:schemeClr val="accent1">
              <a:lumMod val="50000"/>
            </a:schemeClr>
          </a:solidFill>
          <a:ln>
            <a:noFill/>
          </a:ln>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10" name="PA-文本框 9">
            <a:extLst>
              <a:ext uri="{FF2B5EF4-FFF2-40B4-BE49-F238E27FC236}">
                <a16:creationId xmlns:a16="http://schemas.microsoft.com/office/drawing/2014/main" id="{1F8C9C31-7B2B-4F86-AD26-5D11D19C38DB}"/>
              </a:ext>
            </a:extLst>
          </p:cNvPr>
          <p:cNvSpPr txBox="1"/>
          <p:nvPr>
            <p:custDataLst>
              <p:tags r:id="rId2"/>
            </p:custDataLst>
          </p:nvPr>
        </p:nvSpPr>
        <p:spPr>
          <a:xfrm>
            <a:off x="5718569" y="2419457"/>
            <a:ext cx="1907382" cy="830997"/>
          </a:xfrm>
          <a:prstGeom prst="rect">
            <a:avLst/>
          </a:prstGeom>
          <a:noFill/>
        </p:spPr>
        <p:txBody>
          <a:bodyPr wrap="none">
            <a:spAutoFit/>
          </a:bodyPr>
          <a:lstStyle/>
          <a:p>
            <a:pPr eaLnBrk="1" fontAlgn="auto" hangingPunct="1">
              <a:spcBef>
                <a:spcPts val="0"/>
              </a:spcBef>
              <a:spcAft>
                <a:spcPts val="0"/>
              </a:spcAft>
              <a:defRPr/>
            </a:pPr>
            <a:r>
              <a:rPr kumimoji="1" lang="en-US" altLang="zh-CN" sz="4800" dirty="0">
                <a:solidFill>
                  <a:schemeClr val="accent1">
                    <a:lumMod val="60000"/>
                    <a:lumOff val="40000"/>
                  </a:schemeClr>
                </a:solidFill>
                <a:latin typeface="+mn-lt"/>
                <a:ea typeface="+mn-ea"/>
                <a:cs typeface="+mn-ea"/>
                <a:sym typeface="+mn-lt"/>
              </a:rPr>
              <a:t>Part 4</a:t>
            </a:r>
            <a:endParaRPr kumimoji="1" lang="zh-CN" altLang="en-US" sz="4800" dirty="0">
              <a:solidFill>
                <a:schemeClr val="accent1">
                  <a:lumMod val="60000"/>
                  <a:lumOff val="40000"/>
                </a:schemeClr>
              </a:solidFill>
              <a:latin typeface="+mn-lt"/>
              <a:ea typeface="+mn-ea"/>
              <a:cs typeface="+mn-ea"/>
              <a:sym typeface="+mn-lt"/>
            </a:endParaRPr>
          </a:p>
        </p:txBody>
      </p:sp>
      <p:sp>
        <p:nvSpPr>
          <p:cNvPr id="11" name="PA-文本框 13">
            <a:extLst>
              <a:ext uri="{FF2B5EF4-FFF2-40B4-BE49-F238E27FC236}">
                <a16:creationId xmlns:a16="http://schemas.microsoft.com/office/drawing/2014/main" id="{E3A67347-18F8-453F-BAF5-73FB05E35EC8}"/>
              </a:ext>
            </a:extLst>
          </p:cNvPr>
          <p:cNvSpPr txBox="1">
            <a:spLocks noChangeArrowheads="1"/>
          </p:cNvSpPr>
          <p:nvPr>
            <p:custDataLst>
              <p:tags r:id="rId3"/>
            </p:custDataLst>
          </p:nvPr>
        </p:nvSpPr>
        <p:spPr bwMode="auto">
          <a:xfrm>
            <a:off x="5718569" y="3306342"/>
            <a:ext cx="461702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eaLnBrk="1" fontAlgn="auto" hangingPunct="1">
              <a:spcBef>
                <a:spcPct val="20000"/>
              </a:spcBef>
              <a:spcAft>
                <a:spcPts val="0"/>
              </a:spcAft>
              <a:defRPr/>
            </a:pPr>
            <a:r>
              <a:rPr lang="zh-CN" altLang="en-US" sz="4800" b="1" dirty="0">
                <a:solidFill>
                  <a:schemeClr val="accent1">
                    <a:lumMod val="60000"/>
                    <a:lumOff val="40000"/>
                  </a:schemeClr>
                </a:solidFill>
                <a:latin typeface="+mn-lt"/>
                <a:ea typeface="+mn-ea"/>
                <a:cs typeface="+mn-ea"/>
                <a:sym typeface="+mn-lt"/>
              </a:rPr>
              <a:t>真实的程序员</a:t>
            </a:r>
          </a:p>
        </p:txBody>
      </p:sp>
      <p:cxnSp>
        <p:nvCxnSpPr>
          <p:cNvPr id="15" name="Straight Connector 44">
            <a:extLst>
              <a:ext uri="{FF2B5EF4-FFF2-40B4-BE49-F238E27FC236}">
                <a16:creationId xmlns:a16="http://schemas.microsoft.com/office/drawing/2014/main" id="{B2104181-039D-47CA-A517-DD4A71A54688}"/>
              </a:ext>
            </a:extLst>
          </p:cNvPr>
          <p:cNvCxnSpPr/>
          <p:nvPr/>
        </p:nvCxnSpPr>
        <p:spPr>
          <a:xfrm>
            <a:off x="5805488" y="6764338"/>
            <a:ext cx="596900" cy="0"/>
          </a:xfrm>
          <a:prstGeom prst="line">
            <a:avLst/>
          </a:prstGeom>
          <a:ln w="571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377343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to="" calcmode="lin" valueType="num">
                                      <p:cBhvr>
                                        <p:cTn id="7" dur="700" fill="hold">
                                          <p:stCondLst>
                                            <p:cond delay="0"/>
                                          </p:stCondLst>
                                        </p:cTn>
                                        <p:tgtEl>
                                          <p:spTgt spid="4"/>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4"/>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4"/>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4"/>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to="" calcmode="lin" valueType="num">
                                      <p:cBhvr>
                                        <p:cTn id="13" dur="700" fill="hold">
                                          <p:stCondLst>
                                            <p:cond delay="0"/>
                                          </p:stCondLst>
                                        </p:cTn>
                                        <p:tgtEl>
                                          <p:spTgt spid="10"/>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10"/>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10"/>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10"/>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to="" calcmode="lin" valueType="num">
                                      <p:cBhvr>
                                        <p:cTn id="19" dur="700" fill="hold">
                                          <p:stCondLst>
                                            <p:cond delay="0"/>
                                          </p:stCondLst>
                                        </p:cTn>
                                        <p:tgtEl>
                                          <p:spTgt spid="11"/>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11"/>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11"/>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11"/>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006E6F"/>
            </a:gs>
            <a:gs pos="39999">
              <a:srgbClr val="013842"/>
            </a:gs>
            <a:gs pos="100000">
              <a:srgbClr val="020B1C"/>
            </a:gs>
          </a:gsLst>
          <a:lin ang="9000000" scaled="0"/>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78247C3-4522-4D6A-8C20-F77728AAB5BF}"/>
              </a:ext>
            </a:extLst>
          </p:cNvPr>
          <p:cNvSpPr txBox="1"/>
          <p:nvPr/>
        </p:nvSpPr>
        <p:spPr>
          <a:xfrm>
            <a:off x="4180733" y="352426"/>
            <a:ext cx="3828948" cy="523220"/>
          </a:xfrm>
          <a:prstGeom prst="rect">
            <a:avLst/>
          </a:prstGeom>
          <a:noFill/>
        </p:spPr>
        <p:txBody>
          <a:bodyPr wrap="square">
            <a:spAutoFit/>
          </a:bodyPr>
          <a:lstStyle/>
          <a:p>
            <a:pPr algn="dist" eaLnBrk="1" fontAlgn="auto" hangingPunct="1">
              <a:spcBef>
                <a:spcPts val="0"/>
              </a:spcBef>
              <a:spcAft>
                <a:spcPts val="0"/>
              </a:spcAft>
              <a:defRPr/>
            </a:pPr>
            <a:r>
              <a:rPr lang="zh-CN" altLang="en-US" sz="2800" b="1" dirty="0">
                <a:solidFill>
                  <a:schemeClr val="accent1"/>
                </a:solidFill>
                <a:latin typeface="+mn-lt"/>
                <a:ea typeface="+mn-ea"/>
                <a:cs typeface="+mn-ea"/>
                <a:sym typeface="+mn-lt"/>
              </a:rPr>
              <a:t>真实的程序员</a:t>
            </a:r>
          </a:p>
        </p:txBody>
      </p:sp>
      <p:cxnSp>
        <p:nvCxnSpPr>
          <p:cNvPr id="3" name="Straight Connector 44">
            <a:extLst>
              <a:ext uri="{FF2B5EF4-FFF2-40B4-BE49-F238E27FC236}">
                <a16:creationId xmlns:a16="http://schemas.microsoft.com/office/drawing/2014/main" id="{8A516B21-179D-43C4-8FDC-784D78AF3A95}"/>
              </a:ext>
            </a:extLst>
          </p:cNvPr>
          <p:cNvCxnSpPr/>
          <p:nvPr/>
        </p:nvCxnSpPr>
        <p:spPr>
          <a:xfrm>
            <a:off x="5805488" y="972496"/>
            <a:ext cx="5969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PA-矩形 3">
            <a:extLst>
              <a:ext uri="{FF2B5EF4-FFF2-40B4-BE49-F238E27FC236}">
                <a16:creationId xmlns:a16="http://schemas.microsoft.com/office/drawing/2014/main" id="{641D195B-8973-4091-BCFB-AF5A0ECD10B1}"/>
              </a:ext>
            </a:extLst>
          </p:cNvPr>
          <p:cNvSpPr/>
          <p:nvPr>
            <p:custDataLst>
              <p:tags r:id="rId1"/>
            </p:custDataLst>
          </p:nvPr>
        </p:nvSpPr>
        <p:spPr>
          <a:xfrm>
            <a:off x="947737" y="1561248"/>
            <a:ext cx="10296526" cy="1289905"/>
          </a:xfrm>
          <a:prstGeom prst="rect">
            <a:avLst/>
          </a:prstGeom>
        </p:spPr>
        <p:txBody>
          <a:bodyPr wrap="square">
            <a:spAutoFit/>
          </a:bodyPr>
          <a:lstStyle/>
          <a:p>
            <a:pPr algn="ctr">
              <a:lnSpc>
                <a:spcPct val="150000"/>
              </a:lnSpc>
            </a:pPr>
            <a:r>
              <a:rPr lang="zh-CN" altLang="en-US" dirty="0">
                <a:solidFill>
                  <a:schemeClr val="accent1"/>
                </a:solidFill>
                <a:latin typeface="+mn-lt"/>
                <a:ea typeface="+mn-ea"/>
                <a:cs typeface="+mn-ea"/>
                <a:sym typeface="+mn-lt"/>
              </a:rPr>
              <a:t>程序员</a:t>
            </a:r>
            <a:r>
              <a:rPr lang="en-US" altLang="zh-CN" dirty="0">
                <a:solidFill>
                  <a:schemeClr val="accent1"/>
                </a:solidFill>
                <a:latin typeface="+mn-lt"/>
                <a:ea typeface="+mn-ea"/>
                <a:cs typeface="+mn-ea"/>
                <a:sym typeface="+mn-lt"/>
              </a:rPr>
              <a:t>(</a:t>
            </a:r>
            <a:r>
              <a:rPr lang="zh-CN" altLang="en-US" dirty="0">
                <a:solidFill>
                  <a:schemeClr val="accent1"/>
                </a:solidFill>
                <a:latin typeface="+mn-lt"/>
                <a:ea typeface="+mn-ea"/>
                <a:cs typeface="+mn-ea"/>
                <a:sym typeface="+mn-lt"/>
              </a:rPr>
              <a:t>英文</a:t>
            </a:r>
            <a:r>
              <a:rPr lang="en-US" altLang="zh-CN" dirty="0">
                <a:solidFill>
                  <a:schemeClr val="accent1"/>
                </a:solidFill>
                <a:latin typeface="+mn-lt"/>
                <a:ea typeface="+mn-ea"/>
                <a:cs typeface="+mn-ea"/>
                <a:sym typeface="+mn-lt"/>
              </a:rPr>
              <a:t>Programmer)</a:t>
            </a:r>
            <a:r>
              <a:rPr lang="zh-CN" altLang="en-US" dirty="0">
                <a:solidFill>
                  <a:schemeClr val="accent1"/>
                </a:solidFill>
                <a:latin typeface="+mn-lt"/>
                <a:ea typeface="+mn-ea"/>
                <a:cs typeface="+mn-ea"/>
                <a:sym typeface="+mn-lt"/>
              </a:rPr>
              <a:t>是从事程序开发、维护的专业人员。程序员就像是一个个</a:t>
            </a:r>
            <a:r>
              <a:rPr lang="en-US" altLang="zh-CN" dirty="0">
                <a:solidFill>
                  <a:schemeClr val="accent1"/>
                </a:solidFill>
                <a:latin typeface="+mn-lt"/>
                <a:ea typeface="+mn-ea"/>
                <a:cs typeface="+mn-ea"/>
                <a:sym typeface="+mn-lt"/>
              </a:rPr>
              <a:t>1024</a:t>
            </a:r>
            <a:r>
              <a:rPr lang="zh-CN" altLang="en-US" dirty="0">
                <a:solidFill>
                  <a:schemeClr val="accent1"/>
                </a:solidFill>
                <a:latin typeface="+mn-lt"/>
                <a:ea typeface="+mn-ea"/>
                <a:cs typeface="+mn-ea"/>
                <a:sym typeface="+mn-lt"/>
              </a:rPr>
              <a:t>，以最低调、踏实、核心的功能模块搭建起这个科技世界。</a:t>
            </a:r>
            <a:r>
              <a:rPr lang="en-US" altLang="zh-CN" dirty="0">
                <a:solidFill>
                  <a:schemeClr val="accent1"/>
                </a:solidFill>
                <a:latin typeface="+mn-lt"/>
                <a:ea typeface="+mn-ea"/>
                <a:cs typeface="+mn-ea"/>
                <a:sym typeface="+mn-lt"/>
              </a:rPr>
              <a:t>1G=1024M</a:t>
            </a:r>
            <a:r>
              <a:rPr lang="zh-CN" altLang="en-US" dirty="0">
                <a:solidFill>
                  <a:schemeClr val="accent1"/>
                </a:solidFill>
                <a:latin typeface="+mn-lt"/>
                <a:ea typeface="+mn-ea"/>
                <a:cs typeface="+mn-ea"/>
                <a:sym typeface="+mn-lt"/>
              </a:rPr>
              <a:t>，而</a:t>
            </a:r>
            <a:r>
              <a:rPr lang="en-US" altLang="zh-CN" dirty="0">
                <a:solidFill>
                  <a:schemeClr val="accent1"/>
                </a:solidFill>
                <a:latin typeface="+mn-lt"/>
                <a:ea typeface="+mn-ea"/>
                <a:cs typeface="+mn-ea"/>
                <a:sym typeface="+mn-lt"/>
              </a:rPr>
              <a:t>1G</a:t>
            </a:r>
            <a:r>
              <a:rPr lang="zh-CN" altLang="en-US" dirty="0">
                <a:solidFill>
                  <a:schemeClr val="accent1"/>
                </a:solidFill>
                <a:latin typeface="+mn-lt"/>
                <a:ea typeface="+mn-ea"/>
                <a:cs typeface="+mn-ea"/>
                <a:sym typeface="+mn-lt"/>
              </a:rPr>
              <a:t>与</a:t>
            </a:r>
            <a:r>
              <a:rPr lang="en-US" altLang="zh-CN" dirty="0">
                <a:solidFill>
                  <a:schemeClr val="accent1"/>
                </a:solidFill>
                <a:latin typeface="+mn-lt"/>
                <a:ea typeface="+mn-ea"/>
                <a:cs typeface="+mn-ea"/>
                <a:sym typeface="+mn-lt"/>
              </a:rPr>
              <a:t>1</a:t>
            </a:r>
            <a:r>
              <a:rPr lang="zh-CN" altLang="en-US" dirty="0">
                <a:solidFill>
                  <a:schemeClr val="accent1"/>
                </a:solidFill>
                <a:latin typeface="+mn-lt"/>
                <a:ea typeface="+mn-ea"/>
                <a:cs typeface="+mn-ea"/>
                <a:sym typeface="+mn-lt"/>
              </a:rPr>
              <a:t>级谐音，也有一级棒的意思。</a:t>
            </a:r>
          </a:p>
        </p:txBody>
      </p:sp>
      <p:pic>
        <p:nvPicPr>
          <p:cNvPr id="6" name="PA-图片 5">
            <a:extLst>
              <a:ext uri="{FF2B5EF4-FFF2-40B4-BE49-F238E27FC236}">
                <a16:creationId xmlns:a16="http://schemas.microsoft.com/office/drawing/2014/main" id="{27C93B62-7DD8-436C-9464-8EC8576B1CF2}"/>
              </a:ext>
            </a:extLst>
          </p:cNvPr>
          <p:cNvPicPr>
            <a:picLocks noChangeAspect="1"/>
          </p:cNvPicPr>
          <p:nvPr>
            <p:custDataLst>
              <p:tags r:id="rId2"/>
            </p:custDataLst>
          </p:nvPr>
        </p:nvPicPr>
        <p:blipFill rotWithShape="1">
          <a:blip r:embed="rId4"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a:xfrm>
            <a:off x="839788" y="2845949"/>
            <a:ext cx="10404475" cy="3104001"/>
          </a:xfrm>
          <a:prstGeom prst="rect">
            <a:avLst/>
          </a:prstGeom>
        </p:spPr>
      </p:pic>
    </p:spTree>
    <p:extLst>
      <p:ext uri="{BB962C8B-B14F-4D97-AF65-F5344CB8AC3E}">
        <p14:creationId xmlns:p14="http://schemas.microsoft.com/office/powerpoint/2010/main" val="176759592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700" fill="hold">
                                          <p:stCondLst>
                                            <p:cond delay="0"/>
                                          </p:stCondLst>
                                        </p:cTn>
                                        <p:tgtEl>
                                          <p:spTgt spid="6"/>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6"/>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6"/>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6"/>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to="" calcmode="lin" valueType="num">
                                      <p:cBhvr>
                                        <p:cTn id="13" dur="700" fill="hold">
                                          <p:stCondLst>
                                            <p:cond delay="0"/>
                                          </p:stCondLst>
                                        </p:cTn>
                                        <p:tgtEl>
                                          <p:spTgt spid="4"/>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4"/>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4"/>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4"/>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006E6F"/>
            </a:gs>
            <a:gs pos="39999">
              <a:srgbClr val="013842"/>
            </a:gs>
            <a:gs pos="100000">
              <a:srgbClr val="020B1C"/>
            </a:gs>
          </a:gsLst>
          <a:lin ang="9000000" scaled="0"/>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78247C3-4522-4D6A-8C20-F77728AAB5BF}"/>
              </a:ext>
            </a:extLst>
          </p:cNvPr>
          <p:cNvSpPr txBox="1"/>
          <p:nvPr/>
        </p:nvSpPr>
        <p:spPr>
          <a:xfrm>
            <a:off x="4180733" y="352426"/>
            <a:ext cx="3828948" cy="523220"/>
          </a:xfrm>
          <a:prstGeom prst="rect">
            <a:avLst/>
          </a:prstGeom>
          <a:noFill/>
        </p:spPr>
        <p:txBody>
          <a:bodyPr wrap="square">
            <a:spAutoFit/>
          </a:bodyPr>
          <a:lstStyle/>
          <a:p>
            <a:pPr algn="dist" eaLnBrk="1" fontAlgn="auto" hangingPunct="1">
              <a:spcBef>
                <a:spcPts val="0"/>
              </a:spcBef>
              <a:spcAft>
                <a:spcPts val="0"/>
              </a:spcAft>
              <a:defRPr/>
            </a:pPr>
            <a:r>
              <a:rPr lang="zh-CN" altLang="en-US" sz="2800" b="1" dirty="0">
                <a:solidFill>
                  <a:schemeClr val="accent1"/>
                </a:solidFill>
                <a:latin typeface="+mn-lt"/>
                <a:ea typeface="+mn-ea"/>
                <a:cs typeface="+mn-ea"/>
                <a:sym typeface="+mn-lt"/>
              </a:rPr>
              <a:t>真实的程序员</a:t>
            </a:r>
          </a:p>
        </p:txBody>
      </p:sp>
      <p:cxnSp>
        <p:nvCxnSpPr>
          <p:cNvPr id="3" name="Straight Connector 44">
            <a:extLst>
              <a:ext uri="{FF2B5EF4-FFF2-40B4-BE49-F238E27FC236}">
                <a16:creationId xmlns:a16="http://schemas.microsoft.com/office/drawing/2014/main" id="{8A516B21-179D-43C4-8FDC-784D78AF3A95}"/>
              </a:ext>
            </a:extLst>
          </p:cNvPr>
          <p:cNvCxnSpPr/>
          <p:nvPr/>
        </p:nvCxnSpPr>
        <p:spPr>
          <a:xfrm>
            <a:off x="5805488" y="972496"/>
            <a:ext cx="5969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PA-矩形 3">
            <a:extLst>
              <a:ext uri="{FF2B5EF4-FFF2-40B4-BE49-F238E27FC236}">
                <a16:creationId xmlns:a16="http://schemas.microsoft.com/office/drawing/2014/main" id="{49139DDF-15FA-48D2-85DC-7236B8A9E13A}"/>
              </a:ext>
            </a:extLst>
          </p:cNvPr>
          <p:cNvSpPr/>
          <p:nvPr>
            <p:custDataLst>
              <p:tags r:id="rId1"/>
            </p:custDataLst>
          </p:nvPr>
        </p:nvSpPr>
        <p:spPr>
          <a:xfrm>
            <a:off x="4809491" y="1570927"/>
            <a:ext cx="6434772" cy="4202817"/>
          </a:xfrm>
          <a:prstGeom prst="rect">
            <a:avLst/>
          </a:prstGeom>
        </p:spPr>
        <p:txBody>
          <a:bodyPr wrap="square">
            <a:spAutoFit/>
          </a:bodyPr>
          <a:lstStyle/>
          <a:p>
            <a:pPr>
              <a:lnSpc>
                <a:spcPct val="150000"/>
              </a:lnSpc>
            </a:pPr>
            <a:r>
              <a:rPr lang="en-US" altLang="zh-CN" b="1" dirty="0">
                <a:solidFill>
                  <a:schemeClr val="accent1"/>
                </a:solidFill>
                <a:latin typeface="+mn-lt"/>
                <a:ea typeface="+mn-ea"/>
                <a:cs typeface="+mn-ea"/>
                <a:sym typeface="+mn-lt"/>
              </a:rPr>
              <a:t>1.</a:t>
            </a:r>
            <a:r>
              <a:rPr lang="zh-CN" altLang="en-US" b="1" dirty="0">
                <a:solidFill>
                  <a:schemeClr val="accent1"/>
                </a:solidFill>
                <a:latin typeface="+mn-lt"/>
                <a:ea typeface="+mn-ea"/>
                <a:cs typeface="+mn-ea"/>
                <a:sym typeface="+mn-lt"/>
              </a:rPr>
              <a:t>程序员着装简单</a:t>
            </a:r>
          </a:p>
          <a:p>
            <a:pPr>
              <a:lnSpc>
                <a:spcPct val="150000"/>
              </a:lnSpc>
            </a:pPr>
            <a:endParaRPr lang="zh-CN" altLang="en-US" dirty="0">
              <a:solidFill>
                <a:schemeClr val="accent1"/>
              </a:solidFill>
              <a:latin typeface="+mn-lt"/>
              <a:ea typeface="+mn-ea"/>
              <a:cs typeface="+mn-ea"/>
              <a:sym typeface="+mn-lt"/>
            </a:endParaRPr>
          </a:p>
          <a:p>
            <a:pPr>
              <a:lnSpc>
                <a:spcPct val="150000"/>
              </a:lnSpc>
            </a:pPr>
            <a:r>
              <a:rPr lang="zh-CN" altLang="en-US" dirty="0">
                <a:solidFill>
                  <a:schemeClr val="accent1"/>
                </a:solidFill>
                <a:latin typeface="+mn-lt"/>
                <a:ea typeface="+mn-ea"/>
                <a:cs typeface="+mn-ea"/>
                <a:sym typeface="+mn-lt"/>
              </a:rPr>
              <a:t>前两天还在爆火的格子衫程序员工装图，网友在公司随手一拍，发现一群技术同事穿的是清一色格子衫。</a:t>
            </a:r>
          </a:p>
          <a:p>
            <a:pPr>
              <a:lnSpc>
                <a:spcPct val="150000"/>
              </a:lnSpc>
            </a:pPr>
            <a:r>
              <a:rPr lang="zh-CN" altLang="en-US" dirty="0">
                <a:solidFill>
                  <a:schemeClr val="accent1"/>
                </a:solidFill>
                <a:latin typeface="+mn-lt"/>
                <a:ea typeface="+mn-ea"/>
                <a:cs typeface="+mn-ea"/>
                <a:sym typeface="+mn-lt"/>
              </a:rPr>
              <a:t>网友戏称格子衫工装</a:t>
            </a:r>
          </a:p>
          <a:p>
            <a:pPr>
              <a:lnSpc>
                <a:spcPct val="150000"/>
              </a:lnSpc>
            </a:pPr>
            <a:r>
              <a:rPr lang="zh-CN" altLang="en-US" dirty="0">
                <a:solidFill>
                  <a:schemeClr val="accent1"/>
                </a:solidFill>
                <a:latin typeface="+mn-lt"/>
                <a:ea typeface="+mn-ea"/>
                <a:cs typeface="+mn-ea"/>
                <a:sym typeface="+mn-lt"/>
              </a:rPr>
              <a:t>夏天的时候，程序员最爱是短袖</a:t>
            </a:r>
            <a:r>
              <a:rPr lang="en-US" altLang="zh-CN" dirty="0">
                <a:solidFill>
                  <a:schemeClr val="accent1"/>
                </a:solidFill>
                <a:latin typeface="+mn-lt"/>
                <a:ea typeface="+mn-ea"/>
                <a:cs typeface="+mn-ea"/>
                <a:sym typeface="+mn-lt"/>
              </a:rPr>
              <a:t>+</a:t>
            </a:r>
            <a:r>
              <a:rPr lang="zh-CN" altLang="en-US" dirty="0">
                <a:solidFill>
                  <a:schemeClr val="accent1"/>
                </a:solidFill>
                <a:latin typeface="+mn-lt"/>
                <a:ea typeface="+mn-ea"/>
                <a:cs typeface="+mn-ea"/>
                <a:sym typeface="+mn-lt"/>
              </a:rPr>
              <a:t>大裤衩</a:t>
            </a:r>
            <a:r>
              <a:rPr lang="en-US" altLang="zh-CN" dirty="0">
                <a:solidFill>
                  <a:schemeClr val="accent1"/>
                </a:solidFill>
                <a:latin typeface="+mn-lt"/>
                <a:ea typeface="+mn-ea"/>
                <a:cs typeface="+mn-ea"/>
                <a:sym typeface="+mn-lt"/>
              </a:rPr>
              <a:t>+</a:t>
            </a:r>
            <a:r>
              <a:rPr lang="zh-CN" altLang="en-US" dirty="0">
                <a:solidFill>
                  <a:schemeClr val="accent1"/>
                </a:solidFill>
                <a:latin typeface="+mn-lt"/>
                <a:ea typeface="+mn-ea"/>
                <a:cs typeface="+mn-ea"/>
                <a:sym typeface="+mn-lt"/>
              </a:rPr>
              <a:t>拖鞋。</a:t>
            </a:r>
          </a:p>
          <a:p>
            <a:pPr>
              <a:lnSpc>
                <a:spcPct val="150000"/>
              </a:lnSpc>
            </a:pPr>
            <a:endParaRPr lang="zh-CN" altLang="en-US" dirty="0">
              <a:solidFill>
                <a:schemeClr val="accent1"/>
              </a:solidFill>
              <a:latin typeface="+mn-lt"/>
              <a:ea typeface="+mn-ea"/>
              <a:cs typeface="+mn-ea"/>
              <a:sym typeface="+mn-lt"/>
            </a:endParaRPr>
          </a:p>
          <a:p>
            <a:pPr>
              <a:lnSpc>
                <a:spcPct val="150000"/>
              </a:lnSpc>
            </a:pPr>
            <a:endParaRPr lang="zh-CN" altLang="en-US" dirty="0">
              <a:solidFill>
                <a:schemeClr val="accent1"/>
              </a:solidFill>
              <a:latin typeface="+mn-lt"/>
              <a:ea typeface="+mn-ea"/>
              <a:cs typeface="+mn-ea"/>
              <a:sym typeface="+mn-lt"/>
            </a:endParaRPr>
          </a:p>
          <a:p>
            <a:pPr>
              <a:lnSpc>
                <a:spcPct val="150000"/>
              </a:lnSpc>
            </a:pPr>
            <a:r>
              <a:rPr lang="zh-CN" altLang="en-US" dirty="0">
                <a:solidFill>
                  <a:schemeClr val="accent1"/>
                </a:solidFill>
                <a:latin typeface="+mn-lt"/>
                <a:ea typeface="+mn-ea"/>
                <a:cs typeface="+mn-ea"/>
                <a:sym typeface="+mn-lt"/>
              </a:rPr>
              <a:t>程序员们打理自己外貌全凭个人心情，毕竟靠技术吃饭的，不需要用其他的东西来取悦人。有真本事的人活得就是硬气。</a:t>
            </a:r>
          </a:p>
        </p:txBody>
      </p:sp>
      <p:pic>
        <p:nvPicPr>
          <p:cNvPr id="7" name="PA-图片 6">
            <a:extLst>
              <a:ext uri="{FF2B5EF4-FFF2-40B4-BE49-F238E27FC236}">
                <a16:creationId xmlns:a16="http://schemas.microsoft.com/office/drawing/2014/main" id="{FCEE8F91-82F0-41B7-A665-821FB20D5B22}"/>
              </a:ext>
            </a:extLst>
          </p:cNvPr>
          <p:cNvPicPr>
            <a:picLocks noChangeAspect="1"/>
          </p:cNvPicPr>
          <p:nvPr>
            <p:custDataLst>
              <p:tags r:id="rId2"/>
            </p:custDataLst>
          </p:nvPr>
        </p:nvPicPr>
        <p:blipFill rotWithShape="1">
          <a:blip r:embed="rId4" cstate="screen">
            <a:duotone>
              <a:prstClr val="black"/>
              <a:schemeClr val="accent1">
                <a:tint val="45000"/>
                <a:satMod val="400000"/>
              </a:schemeClr>
            </a:duotone>
            <a:extLst>
              <a:ext uri="{28A0092B-C50C-407E-A947-70E740481C1C}">
                <a14:useLocalDpi xmlns:a14="http://schemas.microsoft.com/office/drawing/2010/main"/>
              </a:ext>
            </a:extLst>
          </a:blip>
          <a:srcRect l="19661" r="19661"/>
          <a:stretch/>
        </p:blipFill>
        <p:spPr>
          <a:xfrm>
            <a:off x="839788" y="1999583"/>
            <a:ext cx="3782563" cy="3345504"/>
          </a:xfrm>
          <a:prstGeom prst="rect">
            <a:avLst/>
          </a:prstGeom>
        </p:spPr>
      </p:pic>
    </p:spTree>
    <p:extLst>
      <p:ext uri="{BB962C8B-B14F-4D97-AF65-F5344CB8AC3E}">
        <p14:creationId xmlns:p14="http://schemas.microsoft.com/office/powerpoint/2010/main" val="331201852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700" fill="hold">
                                          <p:stCondLst>
                                            <p:cond delay="0"/>
                                          </p:stCondLst>
                                        </p:cTn>
                                        <p:tgtEl>
                                          <p:spTgt spid="7"/>
                                        </p:tgtEl>
                                        <p:attrNameLst>
                                          <p:attrName>style.visibility</p:attrName>
                                        </p:attrNameLst>
                                      </p:cBhvr>
                                      <p:to>
                                        <p:strVal val="visible"/>
                                      </p:to>
                                    </p:set>
                                    <p:anim to="" calcmode="lin" valueType="num">
                                      <p:cBhvr>
                                        <p:cTn id="7" dur="700" fill="hold">
                                          <p:stCondLst>
                                            <p:cond delay="0"/>
                                          </p:stCondLst>
                                        </p:cTn>
                                        <p:tgtEl>
                                          <p:spTgt spid="7"/>
                                        </p:tgtEl>
                                        <p:attrNameLst>
                                          <p:attrName>ppt_x</p:attrName>
                                        </p:attrNameLst>
                                      </p:cBhvr>
                                      <p:tavLst>
                                        <p:tav tm="0" fmla="#ppt_x-#ppt_w*((1.5-1.5*$)^3-(1.5-1.5*$)^2)">
                                          <p:val>
                                            <p:strVal val="0"/>
                                          </p:val>
                                        </p:tav>
                                        <p:tav tm="100000">
                                          <p:val>
                                            <p:strVal val="1"/>
                                          </p:val>
                                        </p:tav>
                                      </p:tavLst>
                                    </p:anim>
                                    <p:animEffect filter="fade">
                                      <p:cBhvr>
                                        <p:cTn id="8" dur="700">
                                          <p:stCondLst>
                                            <p:cond delay="0"/>
                                          </p:stCondLst>
                                        </p:cTn>
                                        <p:tgtEl>
                                          <p:spTgt spid="7"/>
                                        </p:tgtEl>
                                      </p:cBhvr>
                                    </p:animEffect>
                                  </p:childTnLst>
                                </p:cTn>
                              </p:par>
                              <p:par>
                                <p:cTn id="9" presetID="0" presetClass="entr" presetSubtype="0" fill="hold" grpId="0" nodeType="withEffect">
                                  <p:stCondLst>
                                    <p:cond delay="0"/>
                                  </p:stCondLst>
                                  <p:childTnLst>
                                    <p:set>
                                      <p:cBhvr>
                                        <p:cTn id="10" dur="700" fill="hold">
                                          <p:stCondLst>
                                            <p:cond delay="0"/>
                                          </p:stCondLst>
                                        </p:cTn>
                                        <p:tgtEl>
                                          <p:spTgt spid="4"/>
                                        </p:tgtEl>
                                        <p:attrNameLst>
                                          <p:attrName>style.visibility</p:attrName>
                                        </p:attrNameLst>
                                      </p:cBhvr>
                                      <p:to>
                                        <p:strVal val="visible"/>
                                      </p:to>
                                    </p:set>
                                    <p:anim to="" calcmode="lin" valueType="num">
                                      <p:cBhvr>
                                        <p:cTn id="11" dur="700" fill="hold">
                                          <p:stCondLst>
                                            <p:cond delay="0"/>
                                          </p:stCondLst>
                                        </p:cTn>
                                        <p:tgtEl>
                                          <p:spTgt spid="4"/>
                                        </p:tgtEl>
                                        <p:attrNameLst>
                                          <p:attrName>ppt_x</p:attrName>
                                        </p:attrNameLst>
                                      </p:cBhvr>
                                      <p:tavLst>
                                        <p:tav tm="0" fmla="#ppt_x-#ppt_w*((1.5-1.5*$)^3-(1.5-1.5*$)^2)">
                                          <p:val>
                                            <p:strVal val="0"/>
                                          </p:val>
                                        </p:tav>
                                        <p:tav tm="100000">
                                          <p:val>
                                            <p:strVal val="1"/>
                                          </p:val>
                                        </p:tav>
                                      </p:tavLst>
                                    </p:anim>
                                    <p:animEffect filter="fade">
                                      <p:cBhvr>
                                        <p:cTn id="12" dur="7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006E6F"/>
            </a:gs>
            <a:gs pos="39999">
              <a:srgbClr val="013842"/>
            </a:gs>
            <a:gs pos="100000">
              <a:srgbClr val="020B1C"/>
            </a:gs>
          </a:gsLst>
          <a:lin ang="9000000" scaled="0"/>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78247C3-4522-4D6A-8C20-F77728AAB5BF}"/>
              </a:ext>
            </a:extLst>
          </p:cNvPr>
          <p:cNvSpPr txBox="1"/>
          <p:nvPr/>
        </p:nvSpPr>
        <p:spPr>
          <a:xfrm>
            <a:off x="4180733" y="352426"/>
            <a:ext cx="3828948" cy="523220"/>
          </a:xfrm>
          <a:prstGeom prst="rect">
            <a:avLst/>
          </a:prstGeom>
          <a:noFill/>
        </p:spPr>
        <p:txBody>
          <a:bodyPr wrap="square">
            <a:spAutoFit/>
          </a:bodyPr>
          <a:lstStyle/>
          <a:p>
            <a:pPr algn="dist" eaLnBrk="1" fontAlgn="auto" hangingPunct="1">
              <a:spcBef>
                <a:spcPts val="0"/>
              </a:spcBef>
              <a:spcAft>
                <a:spcPts val="0"/>
              </a:spcAft>
              <a:defRPr/>
            </a:pPr>
            <a:r>
              <a:rPr lang="zh-CN" altLang="en-US" sz="2800" b="1" dirty="0">
                <a:solidFill>
                  <a:schemeClr val="accent1"/>
                </a:solidFill>
                <a:latin typeface="+mn-lt"/>
                <a:ea typeface="+mn-ea"/>
                <a:cs typeface="+mn-ea"/>
                <a:sym typeface="+mn-lt"/>
              </a:rPr>
              <a:t>真实的程序员</a:t>
            </a:r>
          </a:p>
        </p:txBody>
      </p:sp>
      <p:cxnSp>
        <p:nvCxnSpPr>
          <p:cNvPr id="3" name="Straight Connector 44">
            <a:extLst>
              <a:ext uri="{FF2B5EF4-FFF2-40B4-BE49-F238E27FC236}">
                <a16:creationId xmlns:a16="http://schemas.microsoft.com/office/drawing/2014/main" id="{8A516B21-179D-43C4-8FDC-784D78AF3A95}"/>
              </a:ext>
            </a:extLst>
          </p:cNvPr>
          <p:cNvCxnSpPr/>
          <p:nvPr/>
        </p:nvCxnSpPr>
        <p:spPr>
          <a:xfrm>
            <a:off x="5805488" y="972496"/>
            <a:ext cx="5969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PA-矩形 3">
            <a:extLst>
              <a:ext uri="{FF2B5EF4-FFF2-40B4-BE49-F238E27FC236}">
                <a16:creationId xmlns:a16="http://schemas.microsoft.com/office/drawing/2014/main" id="{A0AD0481-FED7-496A-BA51-C60350A6D80D}"/>
              </a:ext>
            </a:extLst>
          </p:cNvPr>
          <p:cNvSpPr/>
          <p:nvPr>
            <p:custDataLst>
              <p:tags r:id="rId1"/>
            </p:custDataLst>
          </p:nvPr>
        </p:nvSpPr>
        <p:spPr>
          <a:xfrm>
            <a:off x="5148263" y="2117080"/>
            <a:ext cx="6096000" cy="3373168"/>
          </a:xfrm>
          <a:prstGeom prst="rect">
            <a:avLst/>
          </a:prstGeom>
        </p:spPr>
        <p:txBody>
          <a:bodyPr>
            <a:spAutoFit/>
          </a:bodyPr>
          <a:lstStyle/>
          <a:p>
            <a:pPr>
              <a:lnSpc>
                <a:spcPct val="150000"/>
              </a:lnSpc>
            </a:pPr>
            <a:r>
              <a:rPr lang="en-US" altLang="zh-CN" b="1" dirty="0">
                <a:solidFill>
                  <a:schemeClr val="accent1"/>
                </a:solidFill>
                <a:latin typeface="+mn-lt"/>
                <a:ea typeface="+mn-ea"/>
                <a:cs typeface="+mn-ea"/>
                <a:sym typeface="+mn-lt"/>
              </a:rPr>
              <a:t>2</a:t>
            </a:r>
            <a:r>
              <a:rPr lang="zh-CN" altLang="en-US" b="1" dirty="0">
                <a:solidFill>
                  <a:schemeClr val="accent1"/>
                </a:solidFill>
                <a:latin typeface="+mn-lt"/>
                <a:ea typeface="+mn-ea"/>
                <a:cs typeface="+mn-ea"/>
                <a:sym typeface="+mn-lt"/>
              </a:rPr>
              <a:t>、善于学习</a:t>
            </a:r>
          </a:p>
          <a:p>
            <a:pPr>
              <a:lnSpc>
                <a:spcPct val="150000"/>
              </a:lnSpc>
            </a:pPr>
            <a:endParaRPr lang="zh-CN" altLang="en-US" dirty="0">
              <a:solidFill>
                <a:schemeClr val="accent1"/>
              </a:solidFill>
              <a:latin typeface="+mn-lt"/>
              <a:ea typeface="+mn-ea"/>
              <a:cs typeface="+mn-ea"/>
              <a:sym typeface="+mn-lt"/>
            </a:endParaRPr>
          </a:p>
          <a:p>
            <a:pPr>
              <a:lnSpc>
                <a:spcPct val="150000"/>
              </a:lnSpc>
            </a:pPr>
            <a:r>
              <a:rPr lang="zh-CN" altLang="en-US" dirty="0">
                <a:solidFill>
                  <a:schemeClr val="accent1"/>
                </a:solidFill>
                <a:latin typeface="+mn-lt"/>
                <a:ea typeface="+mn-ea"/>
                <a:cs typeface="+mn-ea"/>
                <a:sym typeface="+mn-lt"/>
              </a:rPr>
              <a:t>随着互联网的发展，技术更新得非常快，不保持一颗时刻学习的心和劲头儿，就很容易被时代抛下。</a:t>
            </a:r>
          </a:p>
          <a:p>
            <a:pPr>
              <a:lnSpc>
                <a:spcPct val="150000"/>
              </a:lnSpc>
            </a:pPr>
            <a:endParaRPr lang="zh-CN" altLang="en-US" dirty="0">
              <a:solidFill>
                <a:schemeClr val="accent1"/>
              </a:solidFill>
              <a:latin typeface="+mn-lt"/>
              <a:ea typeface="+mn-ea"/>
              <a:cs typeface="+mn-ea"/>
              <a:sym typeface="+mn-lt"/>
            </a:endParaRPr>
          </a:p>
          <a:p>
            <a:pPr>
              <a:lnSpc>
                <a:spcPct val="150000"/>
              </a:lnSpc>
            </a:pPr>
            <a:r>
              <a:rPr lang="zh-CN" altLang="en-US" dirty="0">
                <a:solidFill>
                  <a:schemeClr val="accent1"/>
                </a:solidFill>
                <a:latin typeface="+mn-lt"/>
                <a:ea typeface="+mn-ea"/>
                <a:cs typeface="+mn-ea"/>
                <a:sym typeface="+mn-lt"/>
              </a:rPr>
              <a:t>人遇到没做过的事情就会犯怂，这是常态。鼓起勇气，克服困难，勇往直前才是最积极的状态。</a:t>
            </a:r>
          </a:p>
          <a:p>
            <a:pPr>
              <a:lnSpc>
                <a:spcPct val="150000"/>
              </a:lnSpc>
            </a:pPr>
            <a:endParaRPr lang="zh-CN" altLang="en-US" dirty="0">
              <a:solidFill>
                <a:schemeClr val="accent1"/>
              </a:solidFill>
              <a:latin typeface="+mn-lt"/>
              <a:ea typeface="+mn-ea"/>
              <a:cs typeface="+mn-ea"/>
              <a:sym typeface="+mn-lt"/>
            </a:endParaRPr>
          </a:p>
        </p:txBody>
      </p:sp>
      <p:pic>
        <p:nvPicPr>
          <p:cNvPr id="5" name="PA-图片 4">
            <a:extLst>
              <a:ext uri="{FF2B5EF4-FFF2-40B4-BE49-F238E27FC236}">
                <a16:creationId xmlns:a16="http://schemas.microsoft.com/office/drawing/2014/main" id="{521BB918-37D0-433E-9097-22CD4EB76944}"/>
              </a:ext>
            </a:extLst>
          </p:cNvPr>
          <p:cNvPicPr>
            <a:picLocks noChangeAspect="1"/>
          </p:cNvPicPr>
          <p:nvPr>
            <p:custDataLst>
              <p:tags r:id="rId2"/>
            </p:custDataLst>
          </p:nvPr>
        </p:nvPicPr>
        <p:blipFill>
          <a:blip r:embed="rId4"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495618" y="1999499"/>
            <a:ext cx="4120511" cy="3608329"/>
          </a:xfrm>
          <a:prstGeom prst="rect">
            <a:avLst/>
          </a:prstGeom>
        </p:spPr>
      </p:pic>
    </p:spTree>
    <p:extLst>
      <p:ext uri="{BB962C8B-B14F-4D97-AF65-F5344CB8AC3E}">
        <p14:creationId xmlns:p14="http://schemas.microsoft.com/office/powerpoint/2010/main" val="329105645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700" fill="hold">
                                          <p:stCondLst>
                                            <p:cond delay="0"/>
                                          </p:stCondLst>
                                        </p:cTn>
                                        <p:tgtEl>
                                          <p:spTgt spid="5"/>
                                        </p:tgtEl>
                                        <p:attrNameLst>
                                          <p:attrName>style.visibility</p:attrName>
                                        </p:attrNameLst>
                                      </p:cBhvr>
                                      <p:to>
                                        <p:strVal val="visible"/>
                                      </p:to>
                                    </p:set>
                                    <p:anim to="" calcmode="lin" valueType="num">
                                      <p:cBhvr>
                                        <p:cTn id="7" dur="700" fill="hold">
                                          <p:stCondLst>
                                            <p:cond delay="0"/>
                                          </p:stCondLst>
                                        </p:cTn>
                                        <p:tgtEl>
                                          <p:spTgt spid="5"/>
                                        </p:tgtEl>
                                        <p:attrNameLst>
                                          <p:attrName>ppt_x</p:attrName>
                                        </p:attrNameLst>
                                      </p:cBhvr>
                                      <p:tavLst>
                                        <p:tav tm="0" fmla="#ppt_x-#ppt_w*((1.5-1.5*$)^3-(1.5-1.5*$)^2)">
                                          <p:val>
                                            <p:strVal val="0"/>
                                          </p:val>
                                        </p:tav>
                                        <p:tav tm="100000">
                                          <p:val>
                                            <p:strVal val="1"/>
                                          </p:val>
                                        </p:tav>
                                      </p:tavLst>
                                    </p:anim>
                                    <p:animEffect filter="fade">
                                      <p:cBhvr>
                                        <p:cTn id="8" dur="700">
                                          <p:stCondLst>
                                            <p:cond delay="0"/>
                                          </p:stCondLst>
                                        </p:cTn>
                                        <p:tgtEl>
                                          <p:spTgt spid="5"/>
                                        </p:tgtEl>
                                      </p:cBhvr>
                                    </p:animEffect>
                                  </p:childTnLst>
                                </p:cTn>
                              </p:par>
                              <p:par>
                                <p:cTn id="9" presetID="0" presetClass="entr" presetSubtype="0" fill="hold" grpId="0" nodeType="withEffect">
                                  <p:stCondLst>
                                    <p:cond delay="0"/>
                                  </p:stCondLst>
                                  <p:childTnLst>
                                    <p:set>
                                      <p:cBhvr>
                                        <p:cTn id="10" dur="700" fill="hold">
                                          <p:stCondLst>
                                            <p:cond delay="0"/>
                                          </p:stCondLst>
                                        </p:cTn>
                                        <p:tgtEl>
                                          <p:spTgt spid="4"/>
                                        </p:tgtEl>
                                        <p:attrNameLst>
                                          <p:attrName>style.visibility</p:attrName>
                                        </p:attrNameLst>
                                      </p:cBhvr>
                                      <p:to>
                                        <p:strVal val="visible"/>
                                      </p:to>
                                    </p:set>
                                    <p:anim to="" calcmode="lin" valueType="num">
                                      <p:cBhvr>
                                        <p:cTn id="11" dur="700" fill="hold">
                                          <p:stCondLst>
                                            <p:cond delay="0"/>
                                          </p:stCondLst>
                                        </p:cTn>
                                        <p:tgtEl>
                                          <p:spTgt spid="4"/>
                                        </p:tgtEl>
                                        <p:attrNameLst>
                                          <p:attrName>ppt_x</p:attrName>
                                        </p:attrNameLst>
                                      </p:cBhvr>
                                      <p:tavLst>
                                        <p:tav tm="0" fmla="#ppt_x-#ppt_w*((1.5-1.5*$)^3-(1.5-1.5*$)^2)">
                                          <p:val>
                                            <p:strVal val="0"/>
                                          </p:val>
                                        </p:tav>
                                        <p:tav tm="100000">
                                          <p:val>
                                            <p:strVal val="1"/>
                                          </p:val>
                                        </p:tav>
                                      </p:tavLst>
                                    </p:anim>
                                    <p:animEffect filter="fade">
                                      <p:cBhvr>
                                        <p:cTn id="12" dur="7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235C4854-B76E-49B2-A5DC-1B4931006C87}"/>
              </a:ext>
            </a:extLst>
          </p:cNvPr>
          <p:cNvGrpSpPr/>
          <p:nvPr/>
        </p:nvGrpSpPr>
        <p:grpSpPr>
          <a:xfrm>
            <a:off x="0" y="0"/>
            <a:ext cx="12192000" cy="6858000"/>
            <a:chOff x="0" y="0"/>
            <a:chExt cx="12192000" cy="6858000"/>
          </a:xfrm>
        </p:grpSpPr>
        <p:pic>
          <p:nvPicPr>
            <p:cNvPr id="4" name="图片 3">
              <a:extLst>
                <a:ext uri="{FF2B5EF4-FFF2-40B4-BE49-F238E27FC236}">
                  <a16:creationId xmlns:a16="http://schemas.microsoft.com/office/drawing/2014/main" id="{3F1A0B2D-3FE6-4F7C-97AA-87681C71B5C5}"/>
                </a:ext>
              </a:extLst>
            </p:cNvPr>
            <p:cNvPicPr>
              <a:picLocks noChangeAspect="1"/>
            </p:cNvPicPr>
            <p:nvPr/>
          </p:nvPicPr>
          <p:blipFill>
            <a:blip r:embed="rId4" cstate="email">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矩形 4">
              <a:extLst>
                <a:ext uri="{FF2B5EF4-FFF2-40B4-BE49-F238E27FC236}">
                  <a16:creationId xmlns:a16="http://schemas.microsoft.com/office/drawing/2014/main" id="{8A358C2C-122D-4945-BDEF-BFE3C5E04168}"/>
                </a:ext>
              </a:extLst>
            </p:cNvPr>
            <p:cNvSpPr/>
            <p:nvPr/>
          </p:nvSpPr>
          <p:spPr>
            <a:xfrm>
              <a:off x="0" y="0"/>
              <a:ext cx="12192000" cy="6858000"/>
            </a:xfrm>
            <a:prstGeom prst="rect">
              <a:avLst/>
            </a:prstGeom>
            <a:gradFill>
              <a:gsLst>
                <a:gs pos="40000">
                  <a:srgbClr val="013842">
                    <a:alpha val="88000"/>
                  </a:srgbClr>
                </a:gs>
                <a:gs pos="0">
                  <a:srgbClr val="006E6F"/>
                </a:gs>
                <a:gs pos="100000">
                  <a:srgbClr val="020B1C"/>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sp>
        <p:nvSpPr>
          <p:cNvPr id="2" name="PA-矩形 1">
            <a:extLst>
              <a:ext uri="{FF2B5EF4-FFF2-40B4-BE49-F238E27FC236}">
                <a16:creationId xmlns:a16="http://schemas.microsoft.com/office/drawing/2014/main" id="{489869DA-536A-4DC7-9324-3BCA4F01E4AF}"/>
              </a:ext>
            </a:extLst>
          </p:cNvPr>
          <p:cNvSpPr/>
          <p:nvPr>
            <p:custDataLst>
              <p:tags r:id="rId1"/>
            </p:custDataLst>
          </p:nvPr>
        </p:nvSpPr>
        <p:spPr>
          <a:xfrm>
            <a:off x="2245360" y="2032223"/>
            <a:ext cx="7701280" cy="3371820"/>
          </a:xfrm>
          <a:prstGeom prst="rect">
            <a:avLst/>
          </a:prstGeom>
        </p:spPr>
        <p:txBody>
          <a:bodyPr wrap="square">
            <a:spAutoFit/>
          </a:bodyPr>
          <a:lstStyle/>
          <a:p>
            <a:pPr algn="ctr">
              <a:lnSpc>
                <a:spcPct val="150000"/>
              </a:lnSpc>
            </a:pPr>
            <a:r>
              <a:rPr lang="zh-CN" altLang="en-US" dirty="0">
                <a:solidFill>
                  <a:schemeClr val="accent1"/>
                </a:solidFill>
                <a:latin typeface="+mn-lt"/>
                <a:ea typeface="+mn-ea"/>
                <a:cs typeface="+mn-ea"/>
                <a:sym typeface="+mn-lt"/>
              </a:rPr>
              <a:t>据不完全统计，中国约有</a:t>
            </a:r>
            <a:r>
              <a:rPr lang="en-US" altLang="zh-CN" dirty="0">
                <a:solidFill>
                  <a:schemeClr val="accent1"/>
                </a:solidFill>
                <a:latin typeface="+mn-lt"/>
                <a:ea typeface="+mn-ea"/>
                <a:cs typeface="+mn-ea"/>
                <a:sym typeface="+mn-lt"/>
              </a:rPr>
              <a:t>400</a:t>
            </a:r>
            <a:r>
              <a:rPr lang="zh-CN" altLang="en-US" dirty="0">
                <a:solidFill>
                  <a:schemeClr val="accent1"/>
                </a:solidFill>
                <a:latin typeface="+mn-lt"/>
                <a:ea typeface="+mn-ea"/>
                <a:cs typeface="+mn-ea"/>
                <a:sym typeface="+mn-lt"/>
              </a:rPr>
              <a:t>万程序员，是他们开发的程序（例如：外卖、购物、打车、旅游等方方面面）使我们的生活变的更智能更便利。他们在斩获了高薪的同时也承受了高强度的工作压力，深夜的星辰，无人的街道是他们回家的常态。</a:t>
            </a:r>
          </a:p>
          <a:p>
            <a:pPr algn="ctr">
              <a:lnSpc>
                <a:spcPct val="150000"/>
              </a:lnSpc>
            </a:pPr>
            <a:r>
              <a:rPr lang="zh-CN" altLang="en-US" dirty="0">
                <a:solidFill>
                  <a:schemeClr val="accent1"/>
                </a:solidFill>
                <a:latin typeface="+mn-lt"/>
                <a:ea typeface="+mn-ea"/>
                <a:cs typeface="+mn-ea"/>
                <a:sym typeface="+mn-lt"/>
              </a:rPr>
              <a:t>但程序员们骨子里并不善于表达自己，他们不辞辛劳而又默默无闻，行事低调却也很少抱怨。</a:t>
            </a:r>
          </a:p>
          <a:p>
            <a:pPr algn="ctr">
              <a:lnSpc>
                <a:spcPct val="150000"/>
              </a:lnSpc>
            </a:pPr>
            <a:r>
              <a:rPr lang="en-US" altLang="zh-CN" dirty="0">
                <a:solidFill>
                  <a:schemeClr val="accent1"/>
                </a:solidFill>
                <a:latin typeface="+mn-lt"/>
                <a:ea typeface="+mn-ea"/>
                <a:cs typeface="+mn-ea"/>
                <a:sym typeface="+mn-lt"/>
              </a:rPr>
              <a:t>10.24</a:t>
            </a:r>
            <a:r>
              <a:rPr lang="zh-CN" altLang="en-US" dirty="0">
                <a:solidFill>
                  <a:schemeClr val="accent1"/>
                </a:solidFill>
                <a:latin typeface="+mn-lt"/>
                <a:ea typeface="+mn-ea"/>
                <a:cs typeface="+mn-ea"/>
                <a:sym typeface="+mn-lt"/>
              </a:rPr>
              <a:t>，是专属于程序员的节日，让我们为这些低调的英雄们送上节日的祝福吧，愿天下万千程序员健康、快乐。</a:t>
            </a:r>
          </a:p>
        </p:txBody>
      </p:sp>
      <p:sp>
        <p:nvSpPr>
          <p:cNvPr id="6" name="PA-文本框 13">
            <a:extLst>
              <a:ext uri="{FF2B5EF4-FFF2-40B4-BE49-F238E27FC236}">
                <a16:creationId xmlns:a16="http://schemas.microsoft.com/office/drawing/2014/main" id="{D5FE72AA-4D2E-45A5-93FF-281B5A2EF24D}"/>
              </a:ext>
            </a:extLst>
          </p:cNvPr>
          <p:cNvSpPr txBox="1">
            <a:spLocks noChangeArrowheads="1"/>
          </p:cNvSpPr>
          <p:nvPr>
            <p:custDataLst>
              <p:tags r:id="rId2"/>
            </p:custDataLst>
          </p:nvPr>
        </p:nvSpPr>
        <p:spPr bwMode="auto">
          <a:xfrm>
            <a:off x="5770382" y="945198"/>
            <a:ext cx="65123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eaLnBrk="1" fontAlgn="auto" hangingPunct="1">
              <a:spcBef>
                <a:spcPct val="20000"/>
              </a:spcBef>
              <a:spcAft>
                <a:spcPts val="0"/>
              </a:spcAft>
              <a:defRPr/>
            </a:pPr>
            <a:r>
              <a:rPr lang="zh-CN" altLang="en-US" sz="4800" b="1" dirty="0">
                <a:solidFill>
                  <a:schemeClr val="accent1"/>
                </a:solidFill>
                <a:latin typeface="+mn-lt"/>
                <a:ea typeface="+mn-ea"/>
                <a:cs typeface="+mn-ea"/>
                <a:sym typeface="+mn-lt"/>
              </a:rPr>
              <a:t>序</a:t>
            </a:r>
            <a:endParaRPr lang="en-US" altLang="zh-CN" sz="4800" b="1"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127998292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to="" calcmode="lin" valueType="num">
                                      <p:cBhvr>
                                        <p:cTn id="7" dur="700" fill="hold">
                                          <p:stCondLst>
                                            <p:cond delay="0"/>
                                          </p:stCondLst>
                                        </p:cTn>
                                        <p:tgtEl>
                                          <p:spTgt spid="6"/>
                                        </p:tgtEl>
                                        <p:attrNameLst>
                                          <p:attrName>ppt_x</p:attrName>
                                        </p:attrNameLst>
                                      </p:cBhvr>
                                      <p:tavLst>
                                        <p:tav tm="0" fmla="#ppt_x-#ppt_h/6*sin(2*pi*$)*(1-$)*8/9">
                                          <p:val>
                                            <p:strVal val="0"/>
                                          </p:val>
                                        </p:tav>
                                        <p:tav tm="100000">
                                          <p:val>
                                            <p:strVal val="1"/>
                                          </p:val>
                                        </p:tav>
                                      </p:tavLst>
                                    </p:anim>
                                    <p:anim to="" calcmode="lin" valueType="num">
                                      <p:cBhvr>
                                        <p:cTn id="8" dur="700" fill="hold">
                                          <p:stCondLst>
                                            <p:cond delay="0"/>
                                          </p:stCondLst>
                                        </p:cTn>
                                        <p:tgtEl>
                                          <p:spTgt spid="6"/>
                                        </p:tgtEl>
                                        <p:attrNameLst>
                                          <p:attrName>ppt_w</p:attrName>
                                        </p:attrNameLst>
                                      </p:cBhvr>
                                      <p:tavLst>
                                        <p:tav tm="0" fmla="#ppt_w-#ppt_w/4*sin(2*pi*$)*(1-$)">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to="" calcmode="lin" valueType="num">
                                      <p:cBhvr>
                                        <p:cTn id="11" dur="700" fill="hold">
                                          <p:stCondLst>
                                            <p:cond delay="0"/>
                                          </p:stCondLst>
                                        </p:cTn>
                                        <p:tgtEl>
                                          <p:spTgt spid="2"/>
                                        </p:tgtEl>
                                        <p:attrNameLst>
                                          <p:attrName>ppt_x</p:attrName>
                                        </p:attrNameLst>
                                      </p:cBhvr>
                                      <p:tavLst>
                                        <p:tav tm="0" fmla="#ppt_x-#ppt_h/6*sin(2*pi*$)*(1-$)*8/9">
                                          <p:val>
                                            <p:strVal val="0"/>
                                          </p:val>
                                        </p:tav>
                                        <p:tav tm="100000">
                                          <p:val>
                                            <p:strVal val="1"/>
                                          </p:val>
                                        </p:tav>
                                      </p:tavLst>
                                    </p:anim>
                                    <p:anim to="" calcmode="lin" valueType="num">
                                      <p:cBhvr>
                                        <p:cTn id="12" dur="700" fill="hold">
                                          <p:stCondLst>
                                            <p:cond delay="0"/>
                                          </p:stCondLst>
                                        </p:cTn>
                                        <p:tgtEl>
                                          <p:spTgt spid="2"/>
                                        </p:tgtEl>
                                        <p:attrNameLst>
                                          <p:attrName>ppt_w</p:attrName>
                                        </p:attrNameLst>
                                      </p:cBhvr>
                                      <p:tavLst>
                                        <p:tav tm="0" fmla="#ppt_w-#ppt_w/4*sin(2*pi*$)*(1-$)">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006E6F"/>
            </a:gs>
            <a:gs pos="39999">
              <a:srgbClr val="013842"/>
            </a:gs>
            <a:gs pos="100000">
              <a:srgbClr val="020B1C"/>
            </a:gs>
          </a:gsLst>
          <a:lin ang="9000000" scaled="0"/>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78247C3-4522-4D6A-8C20-F77728AAB5BF}"/>
              </a:ext>
            </a:extLst>
          </p:cNvPr>
          <p:cNvSpPr txBox="1"/>
          <p:nvPr/>
        </p:nvSpPr>
        <p:spPr>
          <a:xfrm>
            <a:off x="4180733" y="352426"/>
            <a:ext cx="3828948" cy="523220"/>
          </a:xfrm>
          <a:prstGeom prst="rect">
            <a:avLst/>
          </a:prstGeom>
          <a:noFill/>
        </p:spPr>
        <p:txBody>
          <a:bodyPr wrap="square">
            <a:spAutoFit/>
          </a:bodyPr>
          <a:lstStyle/>
          <a:p>
            <a:pPr algn="dist" eaLnBrk="1" fontAlgn="auto" hangingPunct="1">
              <a:spcBef>
                <a:spcPts val="0"/>
              </a:spcBef>
              <a:spcAft>
                <a:spcPts val="0"/>
              </a:spcAft>
              <a:defRPr/>
            </a:pPr>
            <a:r>
              <a:rPr lang="zh-CN" altLang="en-US" sz="2800" b="1" dirty="0">
                <a:solidFill>
                  <a:schemeClr val="accent1"/>
                </a:solidFill>
                <a:latin typeface="+mn-lt"/>
                <a:ea typeface="+mn-ea"/>
                <a:cs typeface="+mn-ea"/>
                <a:sym typeface="+mn-lt"/>
              </a:rPr>
              <a:t>真实的程序员</a:t>
            </a:r>
          </a:p>
        </p:txBody>
      </p:sp>
      <p:cxnSp>
        <p:nvCxnSpPr>
          <p:cNvPr id="3" name="Straight Connector 44">
            <a:extLst>
              <a:ext uri="{FF2B5EF4-FFF2-40B4-BE49-F238E27FC236}">
                <a16:creationId xmlns:a16="http://schemas.microsoft.com/office/drawing/2014/main" id="{8A516B21-179D-43C4-8FDC-784D78AF3A95}"/>
              </a:ext>
            </a:extLst>
          </p:cNvPr>
          <p:cNvCxnSpPr/>
          <p:nvPr/>
        </p:nvCxnSpPr>
        <p:spPr>
          <a:xfrm>
            <a:off x="5805488" y="972496"/>
            <a:ext cx="5969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PA-矩形 3">
            <a:extLst>
              <a:ext uri="{FF2B5EF4-FFF2-40B4-BE49-F238E27FC236}">
                <a16:creationId xmlns:a16="http://schemas.microsoft.com/office/drawing/2014/main" id="{B6FE106F-0536-41C0-9C7E-14679A0DE80C}"/>
              </a:ext>
            </a:extLst>
          </p:cNvPr>
          <p:cNvSpPr/>
          <p:nvPr>
            <p:custDataLst>
              <p:tags r:id="rId1"/>
            </p:custDataLst>
          </p:nvPr>
        </p:nvSpPr>
        <p:spPr>
          <a:xfrm>
            <a:off x="1129742" y="2466563"/>
            <a:ext cx="4106786" cy="2540824"/>
          </a:xfrm>
          <a:prstGeom prst="rect">
            <a:avLst/>
          </a:prstGeom>
        </p:spPr>
        <p:txBody>
          <a:bodyPr wrap="square">
            <a:spAutoFit/>
          </a:bodyPr>
          <a:lstStyle/>
          <a:p>
            <a:pPr>
              <a:lnSpc>
                <a:spcPct val="150000"/>
              </a:lnSpc>
            </a:pPr>
            <a:r>
              <a:rPr lang="en-US" altLang="zh-CN" b="1" dirty="0">
                <a:solidFill>
                  <a:schemeClr val="accent1"/>
                </a:solidFill>
                <a:latin typeface="+mn-lt"/>
                <a:ea typeface="+mn-ea"/>
                <a:cs typeface="+mn-ea"/>
                <a:sym typeface="+mn-lt"/>
              </a:rPr>
              <a:t>3</a:t>
            </a:r>
            <a:r>
              <a:rPr lang="zh-CN" altLang="en-US" b="1" dirty="0">
                <a:solidFill>
                  <a:schemeClr val="accent1"/>
                </a:solidFill>
                <a:latin typeface="+mn-lt"/>
                <a:ea typeface="+mn-ea"/>
                <a:cs typeface="+mn-ea"/>
                <a:sym typeface="+mn-lt"/>
              </a:rPr>
              <a:t>、善于解决问题</a:t>
            </a:r>
          </a:p>
          <a:p>
            <a:pPr>
              <a:lnSpc>
                <a:spcPct val="150000"/>
              </a:lnSpc>
            </a:pPr>
            <a:endParaRPr lang="zh-CN" altLang="en-US" dirty="0">
              <a:solidFill>
                <a:schemeClr val="accent1"/>
              </a:solidFill>
              <a:latin typeface="+mn-lt"/>
              <a:ea typeface="+mn-ea"/>
              <a:cs typeface="+mn-ea"/>
              <a:sym typeface="+mn-lt"/>
            </a:endParaRPr>
          </a:p>
          <a:p>
            <a:pPr>
              <a:lnSpc>
                <a:spcPct val="150000"/>
              </a:lnSpc>
            </a:pPr>
            <a:r>
              <a:rPr lang="zh-CN" altLang="en-US" dirty="0">
                <a:solidFill>
                  <a:schemeClr val="accent1"/>
                </a:solidFill>
                <a:latin typeface="+mn-lt"/>
                <a:ea typeface="+mn-ea"/>
                <a:cs typeface="+mn-ea"/>
                <a:sym typeface="+mn-lt"/>
              </a:rPr>
              <a:t>程序员最头大也最经常遇见的问题是程序中的</a:t>
            </a:r>
            <a:r>
              <a:rPr lang="en-US" altLang="zh-CN" dirty="0">
                <a:solidFill>
                  <a:schemeClr val="accent1"/>
                </a:solidFill>
                <a:latin typeface="+mn-lt"/>
                <a:ea typeface="+mn-ea"/>
                <a:cs typeface="+mn-ea"/>
                <a:sym typeface="+mn-lt"/>
              </a:rPr>
              <a:t>bug</a:t>
            </a:r>
            <a:r>
              <a:rPr lang="zh-CN" altLang="en-US" dirty="0">
                <a:solidFill>
                  <a:schemeClr val="accent1"/>
                </a:solidFill>
                <a:latin typeface="+mn-lt"/>
                <a:ea typeface="+mn-ea"/>
                <a:cs typeface="+mn-ea"/>
                <a:sym typeface="+mn-lt"/>
              </a:rPr>
              <a:t>。</a:t>
            </a:r>
          </a:p>
          <a:p>
            <a:pPr>
              <a:lnSpc>
                <a:spcPct val="150000"/>
              </a:lnSpc>
            </a:pPr>
            <a:r>
              <a:rPr lang="zh-CN" altLang="en-US" dirty="0">
                <a:solidFill>
                  <a:schemeClr val="accent1"/>
                </a:solidFill>
                <a:latin typeface="+mn-lt"/>
                <a:ea typeface="+mn-ea"/>
                <a:cs typeface="+mn-ea"/>
                <a:sym typeface="+mn-lt"/>
              </a:rPr>
              <a:t>找</a:t>
            </a:r>
            <a:r>
              <a:rPr lang="en-US" altLang="zh-CN" dirty="0">
                <a:solidFill>
                  <a:schemeClr val="accent1"/>
                </a:solidFill>
                <a:latin typeface="+mn-lt"/>
                <a:ea typeface="+mn-ea"/>
                <a:cs typeface="+mn-ea"/>
                <a:sym typeface="+mn-lt"/>
              </a:rPr>
              <a:t>bug</a:t>
            </a:r>
            <a:r>
              <a:rPr lang="zh-CN" altLang="en-US" dirty="0">
                <a:solidFill>
                  <a:schemeClr val="accent1"/>
                </a:solidFill>
                <a:latin typeface="+mn-lt"/>
                <a:ea typeface="+mn-ea"/>
                <a:cs typeface="+mn-ea"/>
                <a:sym typeface="+mn-lt"/>
              </a:rPr>
              <a:t>和解决</a:t>
            </a:r>
            <a:r>
              <a:rPr lang="en-US" altLang="zh-CN" dirty="0">
                <a:solidFill>
                  <a:schemeClr val="accent1"/>
                </a:solidFill>
                <a:latin typeface="+mn-lt"/>
                <a:ea typeface="+mn-ea"/>
                <a:cs typeface="+mn-ea"/>
                <a:sym typeface="+mn-lt"/>
              </a:rPr>
              <a:t>bug</a:t>
            </a:r>
            <a:r>
              <a:rPr lang="zh-CN" altLang="en-US" dirty="0">
                <a:solidFill>
                  <a:schemeClr val="accent1"/>
                </a:solidFill>
                <a:latin typeface="+mn-lt"/>
                <a:ea typeface="+mn-ea"/>
                <a:cs typeface="+mn-ea"/>
                <a:sym typeface="+mn-lt"/>
              </a:rPr>
              <a:t>，锻炼了程序员们解决问题的能力。</a:t>
            </a:r>
          </a:p>
        </p:txBody>
      </p:sp>
      <p:pic>
        <p:nvPicPr>
          <p:cNvPr id="6" name="PA-图片 5">
            <a:extLst>
              <a:ext uri="{FF2B5EF4-FFF2-40B4-BE49-F238E27FC236}">
                <a16:creationId xmlns:a16="http://schemas.microsoft.com/office/drawing/2014/main" id="{4CEB7955-ED22-418D-8E0C-6E8BA86F37E9}"/>
              </a:ext>
            </a:extLst>
          </p:cNvPr>
          <p:cNvPicPr>
            <a:picLocks noChangeAspect="1"/>
          </p:cNvPicPr>
          <p:nvPr>
            <p:custDataLst>
              <p:tags r:id="rId2"/>
            </p:custDataLst>
          </p:nvPr>
        </p:nvPicPr>
        <p:blipFill rotWithShape="1">
          <a:blip r:embed="rId4"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a:xfrm>
            <a:off x="6310948" y="1524000"/>
            <a:ext cx="4678789" cy="4425950"/>
          </a:xfrm>
          <a:prstGeom prst="rect">
            <a:avLst/>
          </a:prstGeom>
        </p:spPr>
      </p:pic>
    </p:spTree>
    <p:extLst>
      <p:ext uri="{BB962C8B-B14F-4D97-AF65-F5344CB8AC3E}">
        <p14:creationId xmlns:p14="http://schemas.microsoft.com/office/powerpoint/2010/main" val="277144636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decel="70000" fill="hold" nodeType="withEffect">
                                  <p:stCondLst>
                                    <p:cond delay="0"/>
                                  </p:stCondLst>
                                  <p:childTnLst>
                                    <p:set>
                                      <p:cBhvr>
                                        <p:cTn id="6" dur="855" fill="hold">
                                          <p:stCondLst>
                                            <p:cond delay="1"/>
                                          </p:stCondLst>
                                        </p:cTn>
                                        <p:tgtEl>
                                          <p:spTgt spid="6"/>
                                        </p:tgtEl>
                                        <p:attrNameLst>
                                          <p:attrName>style.visibility</p:attrName>
                                        </p:attrNameLst>
                                      </p:cBhvr>
                                      <p:to>
                                        <p:strVal val="visible"/>
                                      </p:to>
                                    </p:set>
                                    <p:anim to="" calcmode="lin" valueType="num">
                                      <p:cBhvr>
                                        <p:cTn id="7" dur="1" fill="hold">
                                          <p:stCondLst>
                                            <p:cond delay="0"/>
                                          </p:stCondLst>
                                        </p:cTn>
                                        <p:tgtEl>
                                          <p:spTgt spid="6"/>
                                        </p:tgtEl>
                                        <p:attrNameLst>
                                          <p:attrName>ppt_x</p:attrName>
                                        </p:attrNameLst>
                                      </p:cBhvr>
                                      <p:tavLst>
                                        <p:tav tm="0">
                                          <p:val>
                                            <p:strVal val="#ppt_x"/>
                                          </p:val>
                                        </p:tav>
                                        <p:tav tm="100000">
                                          <p:val>
                                            <p:strVal val="#ppt_x+0.15*sin(rand(0-360)+0)+2"/>
                                          </p:val>
                                        </p:tav>
                                      </p:tavLst>
                                    </p:anim>
                                    <p:anim to="" calcmode="lin" valueType="num">
                                      <p:cBhvr>
                                        <p:cTn id="8" dur="1" fill="hold">
                                          <p:stCondLst>
                                            <p:cond delay="0"/>
                                          </p:stCondLst>
                                        </p:cTn>
                                        <p:tgtEl>
                                          <p:spTgt spid="6"/>
                                        </p:tgtEl>
                                        <p:attrNameLst>
                                          <p:attrName>ppt_y</p:attrName>
                                        </p:attrNameLst>
                                      </p:cBhvr>
                                      <p:tavLst>
                                        <p:tav tm="0">
                                          <p:val>
                                            <p:strVal val="#ppt_y"/>
                                          </p:val>
                                        </p:tav>
                                        <p:tav tm="100000">
                                          <p:val>
                                            <p:strVal val="#ppt_y+0.15*sin(rand(0-360)+0)+2"/>
                                          </p:val>
                                        </p:tav>
                                      </p:tavLst>
                                    </p:anim>
                                    <p:anim to="" calcmode="lin" valueType="num">
                                      <p:cBhvr>
                                        <p:cTn id="9" dur="998" fill="hold">
                                          <p:stCondLst>
                                            <p:cond delay="2"/>
                                          </p:stCondLst>
                                        </p:cTn>
                                        <p:tgtEl>
                                          <p:spTgt spid="6"/>
                                        </p:tgtEl>
                                        <p:attrNameLst>
                                          <p:attrName>style.opacity</p:attrName>
                                        </p:attrNameLst>
                                      </p:cBhvr>
                                      <p:tavLst>
                                        <p:tav tm="0">
                                          <p:val>
                                            <p:strVal val="0"/>
                                          </p:val>
                                        </p:tav>
                                        <p:tav tm="100000">
                                          <p:val>
                                            <p:strVal val="1"/>
                                          </p:val>
                                        </p:tav>
                                      </p:tavLst>
                                    </p:anim>
                                    <p:animScale>
                                      <p:cBhvr>
                                        <p:cTn id="10" dur="998" fill="hold">
                                          <p:stCondLst>
                                            <p:cond delay="1"/>
                                          </p:stCondLst>
                                        </p:cTn>
                                        <p:tgtEl>
                                          <p:spTgt spid="6"/>
                                        </p:tgtEl>
                                      </p:cBhvr>
                                      <p:from x="500000" y="500000"/>
                                      <p:to x="100000" y="100000"/>
                                    </p:animScale>
                                    <p:anim to="" calcmode="lin" valueType="num">
                                      <p:cBhvr>
                                        <p:cTn id="11" dur="714" fill="hold">
                                          <p:stCondLst>
                                            <p:cond delay="286"/>
                                          </p:stCondLst>
                                        </p:cTn>
                                        <p:tgtEl>
                                          <p:spTgt spid="6"/>
                                        </p:tgtEl>
                                        <p:attrNameLst>
                                          <p:attrName>ppt_x</p:attrName>
                                        </p:attrNameLst>
                                      </p:cBhvr>
                                      <p:tavLst>
                                        <p:tav tm="0">
                                          <p:val>
                                            <p:strVal val="ppt_x-2"/>
                                          </p:val>
                                        </p:tav>
                                        <p:tav tm="100000">
                                          <p:val>
                                            <p:strVal val="#ppt_x"/>
                                          </p:val>
                                        </p:tav>
                                      </p:tavLst>
                                    </p:anim>
                                    <p:anim to="" calcmode="lin" valueType="num">
                                      <p:cBhvr>
                                        <p:cTn id="12" dur="714" fill="hold">
                                          <p:stCondLst>
                                            <p:cond delay="286"/>
                                          </p:stCondLst>
                                        </p:cTn>
                                        <p:tgtEl>
                                          <p:spTgt spid="6"/>
                                        </p:tgtEl>
                                        <p:attrNameLst>
                                          <p:attrName>ppt_y</p:attrName>
                                        </p:attrNameLst>
                                      </p:cBhvr>
                                      <p:tavLst>
                                        <p:tav tm="0">
                                          <p:val>
                                            <p:strVal val="ppt_y-2"/>
                                          </p:val>
                                        </p:tav>
                                        <p:tav tm="100000">
                                          <p:val>
                                            <p:strVal val="#ppt_y"/>
                                          </p:val>
                                        </p:tav>
                                      </p:tavLst>
                                    </p:anim>
                                  </p:childTnLst>
                                </p:cTn>
                              </p:par>
                              <p:par>
                                <p:cTn id="13" presetID="0" presetClass="entr" presetSubtype="0" decel="70000" fill="hold" grpId="0" nodeType="withEffect">
                                  <p:stCondLst>
                                    <p:cond delay="0"/>
                                  </p:stCondLst>
                                  <p:childTnLst>
                                    <p:set>
                                      <p:cBhvr>
                                        <p:cTn id="14" dur="855" fill="hold">
                                          <p:stCondLst>
                                            <p:cond delay="1"/>
                                          </p:stCondLst>
                                        </p:cTn>
                                        <p:tgtEl>
                                          <p:spTgt spid="4"/>
                                        </p:tgtEl>
                                        <p:attrNameLst>
                                          <p:attrName>style.visibility</p:attrName>
                                        </p:attrNameLst>
                                      </p:cBhvr>
                                      <p:to>
                                        <p:strVal val="visible"/>
                                      </p:to>
                                    </p:set>
                                    <p:anim to="" calcmode="lin" valueType="num">
                                      <p:cBhvr>
                                        <p:cTn id="15" dur="1" fill="hold">
                                          <p:stCondLst>
                                            <p:cond delay="0"/>
                                          </p:stCondLst>
                                        </p:cTn>
                                        <p:tgtEl>
                                          <p:spTgt spid="4"/>
                                        </p:tgtEl>
                                        <p:attrNameLst>
                                          <p:attrName>ppt_x</p:attrName>
                                        </p:attrNameLst>
                                      </p:cBhvr>
                                      <p:tavLst>
                                        <p:tav tm="0">
                                          <p:val>
                                            <p:strVal val="#ppt_x"/>
                                          </p:val>
                                        </p:tav>
                                        <p:tav tm="100000">
                                          <p:val>
                                            <p:strVal val="#ppt_x+0.15*sin(rand(0-360)+0)+2"/>
                                          </p:val>
                                        </p:tav>
                                      </p:tavLst>
                                    </p:anim>
                                    <p:anim to="" calcmode="lin" valueType="num">
                                      <p:cBhvr>
                                        <p:cTn id="16" dur="1" fill="hold">
                                          <p:stCondLst>
                                            <p:cond delay="0"/>
                                          </p:stCondLst>
                                        </p:cTn>
                                        <p:tgtEl>
                                          <p:spTgt spid="4"/>
                                        </p:tgtEl>
                                        <p:attrNameLst>
                                          <p:attrName>ppt_y</p:attrName>
                                        </p:attrNameLst>
                                      </p:cBhvr>
                                      <p:tavLst>
                                        <p:tav tm="0">
                                          <p:val>
                                            <p:strVal val="#ppt_y"/>
                                          </p:val>
                                        </p:tav>
                                        <p:tav tm="100000">
                                          <p:val>
                                            <p:strVal val="#ppt_y+0.15*sin(rand(0-360)+0)+2"/>
                                          </p:val>
                                        </p:tav>
                                      </p:tavLst>
                                    </p:anim>
                                    <p:anim to="" calcmode="lin" valueType="num">
                                      <p:cBhvr>
                                        <p:cTn id="17" dur="998" fill="hold">
                                          <p:stCondLst>
                                            <p:cond delay="2"/>
                                          </p:stCondLst>
                                        </p:cTn>
                                        <p:tgtEl>
                                          <p:spTgt spid="4"/>
                                        </p:tgtEl>
                                        <p:attrNameLst>
                                          <p:attrName>style.opacity</p:attrName>
                                        </p:attrNameLst>
                                      </p:cBhvr>
                                      <p:tavLst>
                                        <p:tav tm="0">
                                          <p:val>
                                            <p:strVal val="0"/>
                                          </p:val>
                                        </p:tav>
                                        <p:tav tm="100000">
                                          <p:val>
                                            <p:strVal val="1"/>
                                          </p:val>
                                        </p:tav>
                                      </p:tavLst>
                                    </p:anim>
                                    <p:animScale>
                                      <p:cBhvr>
                                        <p:cTn id="18" dur="998" fill="hold">
                                          <p:stCondLst>
                                            <p:cond delay="1"/>
                                          </p:stCondLst>
                                        </p:cTn>
                                        <p:tgtEl>
                                          <p:spTgt spid="4"/>
                                        </p:tgtEl>
                                      </p:cBhvr>
                                      <p:from x="500000" y="500000"/>
                                      <p:to x="100000" y="100000"/>
                                    </p:animScale>
                                    <p:anim to="" calcmode="lin" valueType="num">
                                      <p:cBhvr>
                                        <p:cTn id="19" dur="714" fill="hold">
                                          <p:stCondLst>
                                            <p:cond delay="286"/>
                                          </p:stCondLst>
                                        </p:cTn>
                                        <p:tgtEl>
                                          <p:spTgt spid="4"/>
                                        </p:tgtEl>
                                        <p:attrNameLst>
                                          <p:attrName>ppt_x</p:attrName>
                                        </p:attrNameLst>
                                      </p:cBhvr>
                                      <p:tavLst>
                                        <p:tav tm="0">
                                          <p:val>
                                            <p:strVal val="ppt_x-2"/>
                                          </p:val>
                                        </p:tav>
                                        <p:tav tm="100000">
                                          <p:val>
                                            <p:strVal val="#ppt_x"/>
                                          </p:val>
                                        </p:tav>
                                      </p:tavLst>
                                    </p:anim>
                                    <p:anim to="" calcmode="lin" valueType="num">
                                      <p:cBhvr>
                                        <p:cTn id="20" dur="714" fill="hold">
                                          <p:stCondLst>
                                            <p:cond delay="286"/>
                                          </p:stCondLst>
                                        </p:cTn>
                                        <p:tgtEl>
                                          <p:spTgt spid="4"/>
                                        </p:tgtEl>
                                        <p:attrNameLst>
                                          <p:attrName>ppt_y</p:attrName>
                                        </p:attrNameLst>
                                      </p:cBhvr>
                                      <p:tavLst>
                                        <p:tav tm="0">
                                          <p:val>
                                            <p:strVal val="ppt_y-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rgbClr val="006E6F"/>
            </a:gs>
            <a:gs pos="39999">
              <a:srgbClr val="013842"/>
            </a:gs>
            <a:gs pos="100000">
              <a:srgbClr val="020B1C"/>
            </a:gs>
          </a:gsLst>
          <a:lin ang="9000000" scaled="0"/>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78247C3-4522-4D6A-8C20-F77728AAB5BF}"/>
              </a:ext>
            </a:extLst>
          </p:cNvPr>
          <p:cNvSpPr txBox="1"/>
          <p:nvPr/>
        </p:nvSpPr>
        <p:spPr>
          <a:xfrm>
            <a:off x="4180733" y="352426"/>
            <a:ext cx="3828948" cy="523220"/>
          </a:xfrm>
          <a:prstGeom prst="rect">
            <a:avLst/>
          </a:prstGeom>
          <a:noFill/>
        </p:spPr>
        <p:txBody>
          <a:bodyPr wrap="square">
            <a:spAutoFit/>
          </a:bodyPr>
          <a:lstStyle/>
          <a:p>
            <a:pPr algn="dist" eaLnBrk="1" fontAlgn="auto" hangingPunct="1">
              <a:spcBef>
                <a:spcPts val="0"/>
              </a:spcBef>
              <a:spcAft>
                <a:spcPts val="0"/>
              </a:spcAft>
              <a:defRPr/>
            </a:pPr>
            <a:r>
              <a:rPr lang="zh-CN" altLang="en-US" sz="2800" b="1" dirty="0">
                <a:solidFill>
                  <a:schemeClr val="accent1"/>
                </a:solidFill>
                <a:latin typeface="+mn-lt"/>
                <a:ea typeface="+mn-ea"/>
                <a:cs typeface="+mn-ea"/>
                <a:sym typeface="+mn-lt"/>
              </a:rPr>
              <a:t>真实的程序员</a:t>
            </a:r>
          </a:p>
        </p:txBody>
      </p:sp>
      <p:cxnSp>
        <p:nvCxnSpPr>
          <p:cNvPr id="3" name="Straight Connector 44">
            <a:extLst>
              <a:ext uri="{FF2B5EF4-FFF2-40B4-BE49-F238E27FC236}">
                <a16:creationId xmlns:a16="http://schemas.microsoft.com/office/drawing/2014/main" id="{8A516B21-179D-43C4-8FDC-784D78AF3A95}"/>
              </a:ext>
            </a:extLst>
          </p:cNvPr>
          <p:cNvCxnSpPr/>
          <p:nvPr/>
        </p:nvCxnSpPr>
        <p:spPr>
          <a:xfrm>
            <a:off x="5805488" y="972496"/>
            <a:ext cx="5969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PA-矩形 3">
            <a:extLst>
              <a:ext uri="{FF2B5EF4-FFF2-40B4-BE49-F238E27FC236}">
                <a16:creationId xmlns:a16="http://schemas.microsoft.com/office/drawing/2014/main" id="{5D7F1698-8BA0-4477-9CA2-DB1B7F05A3E8}"/>
              </a:ext>
            </a:extLst>
          </p:cNvPr>
          <p:cNvSpPr/>
          <p:nvPr>
            <p:custDataLst>
              <p:tags r:id="rId1"/>
            </p:custDataLst>
          </p:nvPr>
        </p:nvSpPr>
        <p:spPr>
          <a:xfrm>
            <a:off x="839788" y="1341438"/>
            <a:ext cx="6096000" cy="2125325"/>
          </a:xfrm>
          <a:prstGeom prst="rect">
            <a:avLst/>
          </a:prstGeom>
        </p:spPr>
        <p:txBody>
          <a:bodyPr>
            <a:spAutoFit/>
          </a:bodyPr>
          <a:lstStyle/>
          <a:p>
            <a:pPr>
              <a:lnSpc>
                <a:spcPct val="150000"/>
              </a:lnSpc>
            </a:pPr>
            <a:r>
              <a:rPr lang="en-US" altLang="zh-CN" b="1" dirty="0">
                <a:solidFill>
                  <a:schemeClr val="accent1"/>
                </a:solidFill>
                <a:latin typeface="+mn-lt"/>
                <a:ea typeface="+mn-ea"/>
                <a:cs typeface="+mn-ea"/>
                <a:sym typeface="+mn-lt"/>
              </a:rPr>
              <a:t>4</a:t>
            </a:r>
            <a:r>
              <a:rPr lang="zh-CN" altLang="en-US" b="1" dirty="0">
                <a:solidFill>
                  <a:schemeClr val="accent1"/>
                </a:solidFill>
                <a:latin typeface="+mn-lt"/>
                <a:ea typeface="+mn-ea"/>
                <a:cs typeface="+mn-ea"/>
                <a:sym typeface="+mn-lt"/>
              </a:rPr>
              <a:t>、单纯</a:t>
            </a:r>
          </a:p>
          <a:p>
            <a:pPr>
              <a:lnSpc>
                <a:spcPct val="150000"/>
              </a:lnSpc>
            </a:pPr>
            <a:endParaRPr lang="zh-CN" altLang="en-US" dirty="0">
              <a:solidFill>
                <a:schemeClr val="accent1"/>
              </a:solidFill>
              <a:latin typeface="+mn-lt"/>
              <a:ea typeface="+mn-ea"/>
              <a:cs typeface="+mn-ea"/>
              <a:sym typeface="+mn-lt"/>
            </a:endParaRPr>
          </a:p>
          <a:p>
            <a:pPr>
              <a:lnSpc>
                <a:spcPct val="150000"/>
              </a:lnSpc>
            </a:pPr>
            <a:r>
              <a:rPr lang="zh-CN" altLang="en-US" dirty="0">
                <a:solidFill>
                  <a:schemeClr val="accent1"/>
                </a:solidFill>
                <a:latin typeface="+mn-lt"/>
                <a:ea typeface="+mn-ea"/>
                <a:cs typeface="+mn-ea"/>
                <a:sym typeface="+mn-lt"/>
              </a:rPr>
              <a:t>大多数程序员由于热爱技术，心思全在技术和工作上，一般不会有勾心斗角的情况。更多的是随和的领导和自由的氛围。</a:t>
            </a:r>
          </a:p>
        </p:txBody>
      </p:sp>
      <p:sp>
        <p:nvSpPr>
          <p:cNvPr id="5" name="PA-矩形 4">
            <a:extLst>
              <a:ext uri="{FF2B5EF4-FFF2-40B4-BE49-F238E27FC236}">
                <a16:creationId xmlns:a16="http://schemas.microsoft.com/office/drawing/2014/main" id="{B6DED4B7-B052-46A2-BE52-38FCACAE48AA}"/>
              </a:ext>
            </a:extLst>
          </p:cNvPr>
          <p:cNvSpPr/>
          <p:nvPr>
            <p:custDataLst>
              <p:tags r:id="rId2"/>
            </p:custDataLst>
          </p:nvPr>
        </p:nvSpPr>
        <p:spPr>
          <a:xfrm>
            <a:off x="5148263" y="3760179"/>
            <a:ext cx="6096000" cy="2125325"/>
          </a:xfrm>
          <a:prstGeom prst="rect">
            <a:avLst/>
          </a:prstGeom>
        </p:spPr>
        <p:txBody>
          <a:bodyPr>
            <a:spAutoFit/>
          </a:bodyPr>
          <a:lstStyle/>
          <a:p>
            <a:pPr>
              <a:lnSpc>
                <a:spcPct val="150000"/>
              </a:lnSpc>
            </a:pPr>
            <a:r>
              <a:rPr lang="en-US" altLang="zh-CN" b="1" dirty="0">
                <a:solidFill>
                  <a:schemeClr val="accent1"/>
                </a:solidFill>
                <a:latin typeface="+mn-lt"/>
                <a:ea typeface="+mn-ea"/>
                <a:cs typeface="+mn-ea"/>
                <a:sym typeface="+mn-lt"/>
              </a:rPr>
              <a:t>5</a:t>
            </a:r>
            <a:r>
              <a:rPr lang="zh-CN" altLang="en-US" b="1" dirty="0">
                <a:solidFill>
                  <a:schemeClr val="accent1"/>
                </a:solidFill>
                <a:latin typeface="+mn-lt"/>
                <a:ea typeface="+mn-ea"/>
                <a:cs typeface="+mn-ea"/>
                <a:sym typeface="+mn-lt"/>
              </a:rPr>
              <a:t>、喜欢聆听</a:t>
            </a:r>
          </a:p>
          <a:p>
            <a:pPr>
              <a:lnSpc>
                <a:spcPct val="150000"/>
              </a:lnSpc>
            </a:pPr>
            <a:endParaRPr lang="zh-CN" altLang="en-US" b="1" dirty="0">
              <a:solidFill>
                <a:schemeClr val="accent1"/>
              </a:solidFill>
              <a:latin typeface="+mn-lt"/>
              <a:ea typeface="+mn-ea"/>
              <a:cs typeface="+mn-ea"/>
              <a:sym typeface="+mn-lt"/>
            </a:endParaRPr>
          </a:p>
          <a:p>
            <a:pPr>
              <a:lnSpc>
                <a:spcPct val="150000"/>
              </a:lnSpc>
            </a:pPr>
            <a:r>
              <a:rPr lang="zh-CN" altLang="en-US" b="1" dirty="0">
                <a:solidFill>
                  <a:schemeClr val="accent1"/>
                </a:solidFill>
                <a:latin typeface="+mn-lt"/>
                <a:ea typeface="+mn-ea"/>
                <a:cs typeface="+mn-ea"/>
                <a:sym typeface="+mn-lt"/>
              </a:rPr>
              <a:t>程序员们可以耐心聆听朋友的倾诉连续几个小时，但并不能保证不走神。他们走神，往往是在想如何解决朋友说的这个问题。</a:t>
            </a:r>
          </a:p>
        </p:txBody>
      </p:sp>
      <p:pic>
        <p:nvPicPr>
          <p:cNvPr id="7" name="PA-图片 6">
            <a:extLst>
              <a:ext uri="{FF2B5EF4-FFF2-40B4-BE49-F238E27FC236}">
                <a16:creationId xmlns:a16="http://schemas.microsoft.com/office/drawing/2014/main" id="{F35C78DA-D3A5-46B8-9CB9-483974F89D81}"/>
              </a:ext>
            </a:extLst>
          </p:cNvPr>
          <p:cNvPicPr>
            <a:picLocks noChangeAspect="1"/>
          </p:cNvPicPr>
          <p:nvPr>
            <p:custDataLst>
              <p:tags r:id="rId3"/>
            </p:custDataLst>
          </p:nvPr>
        </p:nvPicPr>
        <p:blipFill rotWithShape="1">
          <a:blip r:embed="rId6"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a:xfrm>
            <a:off x="7559040" y="1467318"/>
            <a:ext cx="3336608" cy="2588560"/>
          </a:xfrm>
          <a:prstGeom prst="rect">
            <a:avLst/>
          </a:prstGeom>
        </p:spPr>
      </p:pic>
      <p:pic>
        <p:nvPicPr>
          <p:cNvPr id="8" name="PA-图片 7">
            <a:extLst>
              <a:ext uri="{FF2B5EF4-FFF2-40B4-BE49-F238E27FC236}">
                <a16:creationId xmlns:a16="http://schemas.microsoft.com/office/drawing/2014/main" id="{D6F4561B-477C-4CA5-9B30-3EE9377FEF30}"/>
              </a:ext>
            </a:extLst>
          </p:cNvPr>
          <p:cNvPicPr>
            <a:picLocks noChangeAspect="1"/>
          </p:cNvPicPr>
          <p:nvPr>
            <p:custDataLst>
              <p:tags r:id="rId4"/>
            </p:custDataLst>
          </p:nvPr>
        </p:nvPicPr>
        <p:blipFill rotWithShape="1">
          <a:blip r:embed="rId7"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a:xfrm>
            <a:off x="1265873" y="3090562"/>
            <a:ext cx="3336608" cy="2588560"/>
          </a:xfrm>
          <a:prstGeom prst="rect">
            <a:avLst/>
          </a:prstGeom>
        </p:spPr>
      </p:pic>
    </p:spTree>
    <p:extLst>
      <p:ext uri="{BB962C8B-B14F-4D97-AF65-F5344CB8AC3E}">
        <p14:creationId xmlns:p14="http://schemas.microsoft.com/office/powerpoint/2010/main" val="401455797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700" fill="hold">
                                          <p:stCondLst>
                                            <p:cond delay="0"/>
                                          </p:stCondLst>
                                        </p:cTn>
                                        <p:tgtEl>
                                          <p:spTgt spid="8"/>
                                        </p:tgtEl>
                                        <p:attrNameLst>
                                          <p:attrName>style.visibility</p:attrName>
                                        </p:attrNameLst>
                                      </p:cBhvr>
                                      <p:to>
                                        <p:strVal val="visible"/>
                                      </p:to>
                                    </p:set>
                                    <p:anim to="" calcmode="lin" valueType="num">
                                      <p:cBhvr>
                                        <p:cTn id="7" dur="700" fill="hold">
                                          <p:stCondLst>
                                            <p:cond delay="0"/>
                                          </p:stCondLst>
                                        </p:cTn>
                                        <p:tgtEl>
                                          <p:spTgt spid="8"/>
                                        </p:tgtEl>
                                        <p:attrNameLst>
                                          <p:attrName>ppt_x</p:attrName>
                                        </p:attrNameLst>
                                      </p:cBhvr>
                                      <p:tavLst>
                                        <p:tav tm="0" fmla="#ppt_x-#ppt_w*((1.5-1.5*$)^3-(1.5-1.5*$)^2)">
                                          <p:val>
                                            <p:strVal val="0"/>
                                          </p:val>
                                        </p:tav>
                                        <p:tav tm="100000">
                                          <p:val>
                                            <p:strVal val="1"/>
                                          </p:val>
                                        </p:tav>
                                      </p:tavLst>
                                    </p:anim>
                                    <p:animEffect filter="fade">
                                      <p:cBhvr>
                                        <p:cTn id="8" dur="700">
                                          <p:stCondLst>
                                            <p:cond delay="0"/>
                                          </p:stCondLst>
                                        </p:cTn>
                                        <p:tgtEl>
                                          <p:spTgt spid="8"/>
                                        </p:tgtEl>
                                      </p:cBhvr>
                                    </p:animEffect>
                                  </p:childTnLst>
                                </p:cTn>
                              </p:par>
                              <p:par>
                                <p:cTn id="9" presetID="0" presetClass="entr" presetSubtype="0" fill="hold" nodeType="withEffect">
                                  <p:stCondLst>
                                    <p:cond delay="0"/>
                                  </p:stCondLst>
                                  <p:childTnLst>
                                    <p:set>
                                      <p:cBhvr>
                                        <p:cTn id="10" dur="700" fill="hold">
                                          <p:stCondLst>
                                            <p:cond delay="0"/>
                                          </p:stCondLst>
                                        </p:cTn>
                                        <p:tgtEl>
                                          <p:spTgt spid="7"/>
                                        </p:tgtEl>
                                        <p:attrNameLst>
                                          <p:attrName>style.visibility</p:attrName>
                                        </p:attrNameLst>
                                      </p:cBhvr>
                                      <p:to>
                                        <p:strVal val="visible"/>
                                      </p:to>
                                    </p:set>
                                    <p:anim to="" calcmode="lin" valueType="num">
                                      <p:cBhvr>
                                        <p:cTn id="11" dur="700" fill="hold">
                                          <p:stCondLst>
                                            <p:cond delay="0"/>
                                          </p:stCondLst>
                                        </p:cTn>
                                        <p:tgtEl>
                                          <p:spTgt spid="7"/>
                                        </p:tgtEl>
                                        <p:attrNameLst>
                                          <p:attrName>ppt_x</p:attrName>
                                        </p:attrNameLst>
                                      </p:cBhvr>
                                      <p:tavLst>
                                        <p:tav tm="0" fmla="#ppt_x-#ppt_w*((1.5-1.5*$)^3-(1.5-1.5*$)^2)">
                                          <p:val>
                                            <p:strVal val="0"/>
                                          </p:val>
                                        </p:tav>
                                        <p:tav tm="100000">
                                          <p:val>
                                            <p:strVal val="1"/>
                                          </p:val>
                                        </p:tav>
                                      </p:tavLst>
                                    </p:anim>
                                    <p:animEffect filter="fade">
                                      <p:cBhvr>
                                        <p:cTn id="12" dur="700">
                                          <p:stCondLst>
                                            <p:cond delay="0"/>
                                          </p:stCondLst>
                                        </p:cTn>
                                        <p:tgtEl>
                                          <p:spTgt spid="7"/>
                                        </p:tgtEl>
                                      </p:cBhvr>
                                    </p:animEffect>
                                  </p:childTnLst>
                                </p:cTn>
                              </p:par>
                              <p:par>
                                <p:cTn id="13" presetID="0" presetClass="entr" presetSubtype="0" fill="hold" grpId="0" nodeType="withEffect">
                                  <p:stCondLst>
                                    <p:cond delay="0"/>
                                  </p:stCondLst>
                                  <p:childTnLst>
                                    <p:set>
                                      <p:cBhvr>
                                        <p:cTn id="14" dur="700" fill="hold">
                                          <p:stCondLst>
                                            <p:cond delay="0"/>
                                          </p:stCondLst>
                                        </p:cTn>
                                        <p:tgtEl>
                                          <p:spTgt spid="4"/>
                                        </p:tgtEl>
                                        <p:attrNameLst>
                                          <p:attrName>style.visibility</p:attrName>
                                        </p:attrNameLst>
                                      </p:cBhvr>
                                      <p:to>
                                        <p:strVal val="visible"/>
                                      </p:to>
                                    </p:set>
                                    <p:anim to="" calcmode="lin" valueType="num">
                                      <p:cBhvr>
                                        <p:cTn id="15" dur="700" fill="hold">
                                          <p:stCondLst>
                                            <p:cond delay="0"/>
                                          </p:stCondLst>
                                        </p:cTn>
                                        <p:tgtEl>
                                          <p:spTgt spid="4"/>
                                        </p:tgtEl>
                                        <p:attrNameLst>
                                          <p:attrName>ppt_x</p:attrName>
                                        </p:attrNameLst>
                                      </p:cBhvr>
                                      <p:tavLst>
                                        <p:tav tm="0" fmla="#ppt_x-#ppt_w*((1.5-1.5*$)^3-(1.5-1.5*$)^2)">
                                          <p:val>
                                            <p:strVal val="0"/>
                                          </p:val>
                                        </p:tav>
                                        <p:tav tm="100000">
                                          <p:val>
                                            <p:strVal val="1"/>
                                          </p:val>
                                        </p:tav>
                                      </p:tavLst>
                                    </p:anim>
                                    <p:animEffect filter="fade">
                                      <p:cBhvr>
                                        <p:cTn id="16" dur="700">
                                          <p:stCondLst>
                                            <p:cond delay="0"/>
                                          </p:stCondLst>
                                        </p:cTn>
                                        <p:tgtEl>
                                          <p:spTgt spid="4"/>
                                        </p:tgtEl>
                                      </p:cBhvr>
                                    </p:animEffect>
                                  </p:childTnLst>
                                </p:cTn>
                              </p:par>
                              <p:par>
                                <p:cTn id="17" presetID="0" presetClass="entr" presetSubtype="0" fill="hold" grpId="0" nodeType="withEffect">
                                  <p:stCondLst>
                                    <p:cond delay="0"/>
                                  </p:stCondLst>
                                  <p:childTnLst>
                                    <p:set>
                                      <p:cBhvr>
                                        <p:cTn id="18" dur="700" fill="hold">
                                          <p:stCondLst>
                                            <p:cond delay="0"/>
                                          </p:stCondLst>
                                        </p:cTn>
                                        <p:tgtEl>
                                          <p:spTgt spid="5"/>
                                        </p:tgtEl>
                                        <p:attrNameLst>
                                          <p:attrName>style.visibility</p:attrName>
                                        </p:attrNameLst>
                                      </p:cBhvr>
                                      <p:to>
                                        <p:strVal val="visible"/>
                                      </p:to>
                                    </p:set>
                                    <p:anim to="" calcmode="lin" valueType="num">
                                      <p:cBhvr>
                                        <p:cTn id="19" dur="700" fill="hold">
                                          <p:stCondLst>
                                            <p:cond delay="0"/>
                                          </p:stCondLst>
                                        </p:cTn>
                                        <p:tgtEl>
                                          <p:spTgt spid="5"/>
                                        </p:tgtEl>
                                        <p:attrNameLst>
                                          <p:attrName>ppt_x</p:attrName>
                                        </p:attrNameLst>
                                      </p:cBhvr>
                                      <p:tavLst>
                                        <p:tav tm="0" fmla="#ppt_x-#ppt_w*((1.5-1.5*$)^3-(1.5-1.5*$)^2)">
                                          <p:val>
                                            <p:strVal val="0"/>
                                          </p:val>
                                        </p:tav>
                                        <p:tav tm="100000">
                                          <p:val>
                                            <p:strVal val="1"/>
                                          </p:val>
                                        </p:tav>
                                      </p:tavLst>
                                    </p:anim>
                                    <p:animEffect filter="fade">
                                      <p:cBhvr>
                                        <p:cTn id="20" dur="7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rgbClr val="006E6F"/>
            </a:gs>
            <a:gs pos="39999">
              <a:srgbClr val="013842"/>
            </a:gs>
            <a:gs pos="100000">
              <a:srgbClr val="020B1C"/>
            </a:gs>
          </a:gsLst>
          <a:lin ang="9000000" scaled="0"/>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78247C3-4522-4D6A-8C20-F77728AAB5BF}"/>
              </a:ext>
            </a:extLst>
          </p:cNvPr>
          <p:cNvSpPr txBox="1"/>
          <p:nvPr/>
        </p:nvSpPr>
        <p:spPr>
          <a:xfrm>
            <a:off x="4180733" y="352426"/>
            <a:ext cx="3828948" cy="523220"/>
          </a:xfrm>
          <a:prstGeom prst="rect">
            <a:avLst/>
          </a:prstGeom>
          <a:noFill/>
        </p:spPr>
        <p:txBody>
          <a:bodyPr wrap="square">
            <a:spAutoFit/>
          </a:bodyPr>
          <a:lstStyle/>
          <a:p>
            <a:pPr algn="dist" eaLnBrk="1" fontAlgn="auto" hangingPunct="1">
              <a:spcBef>
                <a:spcPts val="0"/>
              </a:spcBef>
              <a:spcAft>
                <a:spcPts val="0"/>
              </a:spcAft>
              <a:defRPr/>
            </a:pPr>
            <a:r>
              <a:rPr lang="zh-CN" altLang="en-US" sz="2800" b="1" dirty="0">
                <a:solidFill>
                  <a:schemeClr val="accent1"/>
                </a:solidFill>
                <a:latin typeface="+mn-lt"/>
                <a:ea typeface="+mn-ea"/>
                <a:cs typeface="+mn-ea"/>
                <a:sym typeface="+mn-lt"/>
              </a:rPr>
              <a:t>真实的程序员</a:t>
            </a:r>
          </a:p>
        </p:txBody>
      </p:sp>
      <p:cxnSp>
        <p:nvCxnSpPr>
          <p:cNvPr id="3" name="Straight Connector 44">
            <a:extLst>
              <a:ext uri="{FF2B5EF4-FFF2-40B4-BE49-F238E27FC236}">
                <a16:creationId xmlns:a16="http://schemas.microsoft.com/office/drawing/2014/main" id="{8A516B21-179D-43C4-8FDC-784D78AF3A95}"/>
              </a:ext>
            </a:extLst>
          </p:cNvPr>
          <p:cNvCxnSpPr/>
          <p:nvPr/>
        </p:nvCxnSpPr>
        <p:spPr>
          <a:xfrm>
            <a:off x="5805488" y="972496"/>
            <a:ext cx="5969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PA-矩形 3">
            <a:extLst>
              <a:ext uri="{FF2B5EF4-FFF2-40B4-BE49-F238E27FC236}">
                <a16:creationId xmlns:a16="http://schemas.microsoft.com/office/drawing/2014/main" id="{4465A794-DF63-4D4D-8A67-AB0E3D8B1715}"/>
              </a:ext>
            </a:extLst>
          </p:cNvPr>
          <p:cNvSpPr/>
          <p:nvPr>
            <p:custDataLst>
              <p:tags r:id="rId1"/>
            </p:custDataLst>
          </p:nvPr>
        </p:nvSpPr>
        <p:spPr>
          <a:xfrm>
            <a:off x="839788" y="1341438"/>
            <a:ext cx="6096000" cy="2125325"/>
          </a:xfrm>
          <a:prstGeom prst="rect">
            <a:avLst/>
          </a:prstGeom>
        </p:spPr>
        <p:txBody>
          <a:bodyPr>
            <a:spAutoFit/>
          </a:bodyPr>
          <a:lstStyle/>
          <a:p>
            <a:pPr>
              <a:lnSpc>
                <a:spcPct val="150000"/>
              </a:lnSpc>
            </a:pPr>
            <a:r>
              <a:rPr lang="en-US" altLang="zh-CN" b="1" dirty="0">
                <a:solidFill>
                  <a:schemeClr val="accent1"/>
                </a:solidFill>
                <a:latin typeface="+mn-lt"/>
                <a:ea typeface="+mn-ea"/>
                <a:cs typeface="+mn-ea"/>
                <a:sym typeface="+mn-lt"/>
              </a:rPr>
              <a:t>6</a:t>
            </a:r>
            <a:r>
              <a:rPr lang="zh-CN" altLang="en-US" b="1" dirty="0">
                <a:solidFill>
                  <a:schemeClr val="accent1"/>
                </a:solidFill>
                <a:latin typeface="+mn-lt"/>
                <a:ea typeface="+mn-ea"/>
                <a:cs typeface="+mn-ea"/>
                <a:sym typeface="+mn-lt"/>
              </a:rPr>
              <a:t>、有创造力</a:t>
            </a:r>
          </a:p>
          <a:p>
            <a:pPr>
              <a:lnSpc>
                <a:spcPct val="150000"/>
              </a:lnSpc>
            </a:pPr>
            <a:endParaRPr lang="zh-CN" altLang="en-US" dirty="0">
              <a:solidFill>
                <a:schemeClr val="accent1"/>
              </a:solidFill>
              <a:latin typeface="+mn-lt"/>
              <a:ea typeface="+mn-ea"/>
              <a:cs typeface="+mn-ea"/>
              <a:sym typeface="+mn-lt"/>
            </a:endParaRPr>
          </a:p>
          <a:p>
            <a:pPr>
              <a:lnSpc>
                <a:spcPct val="150000"/>
              </a:lnSpc>
            </a:pPr>
            <a:r>
              <a:rPr lang="zh-CN" altLang="en-US" dirty="0">
                <a:solidFill>
                  <a:schemeClr val="accent1"/>
                </a:solidFill>
                <a:latin typeface="+mn-lt"/>
                <a:ea typeface="+mn-ea"/>
                <a:cs typeface="+mn-ea"/>
                <a:sym typeface="+mn-lt"/>
              </a:rPr>
              <a:t>通过编程和算法，程序员们几乎改变了世界，改变了我们的生活方式，比如坐地铁刷手机进出站，网上订外卖，网上购物，微信聊天或视频等等。</a:t>
            </a:r>
          </a:p>
        </p:txBody>
      </p:sp>
      <p:sp>
        <p:nvSpPr>
          <p:cNvPr id="5" name="PA-矩形 4">
            <a:extLst>
              <a:ext uri="{FF2B5EF4-FFF2-40B4-BE49-F238E27FC236}">
                <a16:creationId xmlns:a16="http://schemas.microsoft.com/office/drawing/2014/main" id="{AA138386-5021-4ECA-B242-03AEB317F838}"/>
              </a:ext>
            </a:extLst>
          </p:cNvPr>
          <p:cNvSpPr/>
          <p:nvPr>
            <p:custDataLst>
              <p:tags r:id="rId2"/>
            </p:custDataLst>
          </p:nvPr>
        </p:nvSpPr>
        <p:spPr>
          <a:xfrm>
            <a:off x="839788" y="3972878"/>
            <a:ext cx="6096000" cy="1709827"/>
          </a:xfrm>
          <a:prstGeom prst="rect">
            <a:avLst/>
          </a:prstGeom>
        </p:spPr>
        <p:txBody>
          <a:bodyPr>
            <a:spAutoFit/>
          </a:bodyPr>
          <a:lstStyle/>
          <a:p>
            <a:pPr>
              <a:lnSpc>
                <a:spcPct val="150000"/>
              </a:lnSpc>
            </a:pPr>
            <a:r>
              <a:rPr lang="en-US" altLang="zh-CN" b="1" dirty="0">
                <a:solidFill>
                  <a:schemeClr val="accent1"/>
                </a:solidFill>
                <a:latin typeface="+mn-lt"/>
                <a:ea typeface="+mn-ea"/>
                <a:cs typeface="+mn-ea"/>
                <a:sym typeface="+mn-lt"/>
              </a:rPr>
              <a:t>7</a:t>
            </a:r>
            <a:r>
              <a:rPr lang="zh-CN" altLang="en-US" b="1" dirty="0">
                <a:solidFill>
                  <a:schemeClr val="accent1"/>
                </a:solidFill>
                <a:latin typeface="+mn-lt"/>
                <a:ea typeface="+mn-ea"/>
                <a:cs typeface="+mn-ea"/>
                <a:sym typeface="+mn-lt"/>
              </a:rPr>
              <a:t>、善于分享</a:t>
            </a:r>
          </a:p>
          <a:p>
            <a:pPr>
              <a:lnSpc>
                <a:spcPct val="150000"/>
              </a:lnSpc>
            </a:pPr>
            <a:endParaRPr lang="zh-CN" altLang="en-US" b="1" dirty="0">
              <a:solidFill>
                <a:schemeClr val="accent1"/>
              </a:solidFill>
              <a:latin typeface="+mn-lt"/>
              <a:ea typeface="+mn-ea"/>
              <a:cs typeface="+mn-ea"/>
              <a:sym typeface="+mn-lt"/>
            </a:endParaRPr>
          </a:p>
          <a:p>
            <a:pPr>
              <a:lnSpc>
                <a:spcPct val="150000"/>
              </a:lnSpc>
            </a:pPr>
            <a:r>
              <a:rPr lang="zh-CN" altLang="en-US" b="1" dirty="0">
                <a:solidFill>
                  <a:schemeClr val="accent1"/>
                </a:solidFill>
                <a:latin typeface="+mn-lt"/>
                <a:ea typeface="+mn-ea"/>
                <a:cs typeface="+mn-ea"/>
                <a:sym typeface="+mn-lt"/>
              </a:rPr>
              <a:t>程序员们热心分享自己的成果，长期驻扎在众多开源社区、博客论坛。</a:t>
            </a:r>
          </a:p>
        </p:txBody>
      </p:sp>
      <p:pic>
        <p:nvPicPr>
          <p:cNvPr id="7" name="PA-图片 6">
            <a:extLst>
              <a:ext uri="{FF2B5EF4-FFF2-40B4-BE49-F238E27FC236}">
                <a16:creationId xmlns:a16="http://schemas.microsoft.com/office/drawing/2014/main" id="{D85BC77C-0F9E-40B4-9273-D8E6B04C4739}"/>
              </a:ext>
            </a:extLst>
          </p:cNvPr>
          <p:cNvPicPr>
            <a:picLocks noChangeAspect="1"/>
          </p:cNvPicPr>
          <p:nvPr>
            <p:custDataLst>
              <p:tags r:id="rId3"/>
            </p:custDataLst>
          </p:nvPr>
        </p:nvPicPr>
        <p:blipFill rotWithShape="1">
          <a:blip r:embed="rId5"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a:xfrm>
            <a:off x="7101841" y="1757573"/>
            <a:ext cx="4142422" cy="4192377"/>
          </a:xfrm>
          <a:prstGeom prst="rect">
            <a:avLst/>
          </a:prstGeom>
        </p:spPr>
      </p:pic>
    </p:spTree>
    <p:extLst>
      <p:ext uri="{BB962C8B-B14F-4D97-AF65-F5344CB8AC3E}">
        <p14:creationId xmlns:p14="http://schemas.microsoft.com/office/powerpoint/2010/main" val="255515026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750" fill="hold">
                                          <p:stCondLst>
                                            <p:cond delay="0"/>
                                          </p:stCondLst>
                                        </p:cTn>
                                        <p:tgtEl>
                                          <p:spTgt spid="7"/>
                                        </p:tgtEl>
                                        <p:attrNameLst>
                                          <p:attrName>style.visibility</p:attrName>
                                        </p:attrNameLst>
                                      </p:cBhvr>
                                      <p:to>
                                        <p:strVal val="visible"/>
                                      </p:to>
                                    </p:set>
                                    <p:anim to="" calcmode="lin" valueType="num">
                                      <p:cBhvr>
                                        <p:cTn id="7" dur="750" fill="hold">
                                          <p:stCondLst>
                                            <p:cond delay="0"/>
                                          </p:stCondLst>
                                        </p:cTn>
                                        <p:tgtEl>
                                          <p:spTgt spid="7"/>
                                        </p:tgtEl>
                                        <p:attrNameLst>
                                          <p:attrName>ppt_h</p:attrName>
                                        </p:attrNameLst>
                                      </p:cBhvr>
                                      <p:tavLst>
                                        <p:tav tm="0" fmla="#ppt_h-#ppt_h*((1.5-1.5*$)^3-(1.5-1.5*$)^2)">
                                          <p:val>
                                            <p:strVal val="0"/>
                                          </p:val>
                                        </p:tav>
                                        <p:tav tm="100000">
                                          <p:val>
                                            <p:strVal val="1"/>
                                          </p:val>
                                        </p:tav>
                                      </p:tavLst>
                                    </p:anim>
                                    <p:anim to="" calcmode="lin" valueType="num">
                                      <p:cBhvr>
                                        <p:cTn id="8" dur="750" fill="hold">
                                          <p:stCondLst>
                                            <p:cond delay="0"/>
                                          </p:stCondLst>
                                        </p:cTn>
                                        <p:tgtEl>
                                          <p:spTgt spid="7"/>
                                        </p:tgtEl>
                                        <p:attrNameLst>
                                          <p:attrName>ppt_w</p:attrName>
                                        </p:attrNameLst>
                                      </p:cBhvr>
                                      <p:tavLst>
                                        <p:tav tm="0" fmla="#ppt_w-#ppt_w*((1.5-1.5*$)^3-(1.5-1.5*$)^2)">
                                          <p:val>
                                            <p:strVal val="0"/>
                                          </p:val>
                                        </p:tav>
                                        <p:tav tm="100000">
                                          <p:val>
                                            <p:strVal val="1"/>
                                          </p:val>
                                        </p:tav>
                                      </p:tavLst>
                                    </p:anim>
                                    <p:anim to="" calcmode="lin" valueType="num">
                                      <p:cBhvr>
                                        <p:cTn id="9" dur="750" fill="hold">
                                          <p:stCondLst>
                                            <p:cond delay="0"/>
                                          </p:stCondLst>
                                        </p:cTn>
                                        <p:tgtEl>
                                          <p:spTgt spid="7"/>
                                        </p:tgtEl>
                                        <p:attrNameLst>
                                          <p:attrName>ppt_x</p:attrName>
                                        </p:attrNameLst>
                                      </p:cBhvr>
                                      <p:tavLst>
                                        <p:tav tm="0" fmla="#ppt_x-(#ppt_x-0.5)*((1.5-1.5*$)^3-(1.5-1.5*$)^2)">
                                          <p:val>
                                            <p:strVal val="0"/>
                                          </p:val>
                                        </p:tav>
                                        <p:tav tm="100000">
                                          <p:val>
                                            <p:strVal val="1"/>
                                          </p:val>
                                        </p:tav>
                                      </p:tavLst>
                                    </p:anim>
                                    <p:anim to="" calcmode="lin" valueType="num">
                                      <p:cBhvr>
                                        <p:cTn id="10" dur="750" fill="hold">
                                          <p:stCondLst>
                                            <p:cond delay="0"/>
                                          </p:stCondLst>
                                        </p:cTn>
                                        <p:tgtEl>
                                          <p:spTgt spid="7"/>
                                        </p:tgtEl>
                                        <p:attrNameLst>
                                          <p:attrName>ppt_y</p:attrName>
                                        </p:attrNameLst>
                                      </p:cBhvr>
                                      <p:tavLst>
                                        <p:tav tm="0" fmla="#ppt_y-(#ppt_y-0.5)*((1.5-1.5*$)^3-(1.5-1.5*$)^2)">
                                          <p:val>
                                            <p:strVal val="0"/>
                                          </p:val>
                                        </p:tav>
                                        <p:tav tm="100000">
                                          <p:val>
                                            <p:strVal val="1"/>
                                          </p:val>
                                        </p:tav>
                                      </p:tavLst>
                                    </p:anim>
                                  </p:childTnLst>
                                </p:cTn>
                              </p:par>
                              <p:par>
                                <p:cTn id="11" presetID="0" presetClass="entr" presetSubtype="0" fill="hold" grpId="0" nodeType="withEffect">
                                  <p:stCondLst>
                                    <p:cond delay="0"/>
                                  </p:stCondLst>
                                  <p:childTnLst>
                                    <p:set>
                                      <p:cBhvr>
                                        <p:cTn id="12" dur="750" fill="hold">
                                          <p:stCondLst>
                                            <p:cond delay="0"/>
                                          </p:stCondLst>
                                        </p:cTn>
                                        <p:tgtEl>
                                          <p:spTgt spid="4"/>
                                        </p:tgtEl>
                                        <p:attrNameLst>
                                          <p:attrName>style.visibility</p:attrName>
                                        </p:attrNameLst>
                                      </p:cBhvr>
                                      <p:to>
                                        <p:strVal val="visible"/>
                                      </p:to>
                                    </p:set>
                                    <p:anim to="" calcmode="lin" valueType="num">
                                      <p:cBhvr>
                                        <p:cTn id="13" dur="75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14" dur="750" fill="hold">
                                          <p:stCondLst>
                                            <p:cond delay="0"/>
                                          </p:stCondLst>
                                        </p:cTn>
                                        <p:tgtEl>
                                          <p:spTgt spid="4"/>
                                        </p:tgtEl>
                                        <p:attrNameLst>
                                          <p:attrName>ppt_w</p:attrName>
                                        </p:attrNameLst>
                                      </p:cBhvr>
                                      <p:tavLst>
                                        <p:tav tm="0" fmla="#ppt_w-#ppt_w*((1.5-1.5*$)^3-(1.5-1.5*$)^2)">
                                          <p:val>
                                            <p:strVal val="0"/>
                                          </p:val>
                                        </p:tav>
                                        <p:tav tm="100000">
                                          <p:val>
                                            <p:strVal val="1"/>
                                          </p:val>
                                        </p:tav>
                                      </p:tavLst>
                                    </p:anim>
                                    <p:anim to="" calcmode="lin" valueType="num">
                                      <p:cBhvr>
                                        <p:cTn id="15" dur="750" fill="hold">
                                          <p:stCondLst>
                                            <p:cond delay="0"/>
                                          </p:stCondLst>
                                        </p:cTn>
                                        <p:tgtEl>
                                          <p:spTgt spid="4"/>
                                        </p:tgtEl>
                                        <p:attrNameLst>
                                          <p:attrName>ppt_x</p:attrName>
                                        </p:attrNameLst>
                                      </p:cBhvr>
                                      <p:tavLst>
                                        <p:tav tm="0" fmla="#ppt_x-(#ppt_x-0.5)*((1.5-1.5*$)^3-(1.5-1.5*$)^2)">
                                          <p:val>
                                            <p:strVal val="0"/>
                                          </p:val>
                                        </p:tav>
                                        <p:tav tm="100000">
                                          <p:val>
                                            <p:strVal val="1"/>
                                          </p:val>
                                        </p:tav>
                                      </p:tavLst>
                                    </p:anim>
                                    <p:anim to="" calcmode="lin" valueType="num">
                                      <p:cBhvr>
                                        <p:cTn id="16" dur="750" fill="hold">
                                          <p:stCondLst>
                                            <p:cond delay="0"/>
                                          </p:stCondLst>
                                        </p:cTn>
                                        <p:tgtEl>
                                          <p:spTgt spid="4"/>
                                        </p:tgtEl>
                                        <p:attrNameLst>
                                          <p:attrName>ppt_y</p:attrName>
                                        </p:attrNameLst>
                                      </p:cBhvr>
                                      <p:tavLst>
                                        <p:tav tm="0" fmla="#ppt_y-(#ppt_y-0.5)*((1.5-1.5*$)^3-(1.5-1.5*$)^2)">
                                          <p:val>
                                            <p:strVal val="0"/>
                                          </p:val>
                                        </p:tav>
                                        <p:tav tm="100000">
                                          <p:val>
                                            <p:strVal val="1"/>
                                          </p:val>
                                        </p:tav>
                                      </p:tavLst>
                                    </p:anim>
                                  </p:childTnLst>
                                </p:cTn>
                              </p:par>
                              <p:par>
                                <p:cTn id="17" presetID="0" presetClass="entr" presetSubtype="0" fill="hold" grpId="0" nodeType="withEffect">
                                  <p:stCondLst>
                                    <p:cond delay="0"/>
                                  </p:stCondLst>
                                  <p:childTnLst>
                                    <p:set>
                                      <p:cBhvr>
                                        <p:cTn id="18" dur="750" fill="hold">
                                          <p:stCondLst>
                                            <p:cond delay="0"/>
                                          </p:stCondLst>
                                        </p:cTn>
                                        <p:tgtEl>
                                          <p:spTgt spid="5"/>
                                        </p:tgtEl>
                                        <p:attrNameLst>
                                          <p:attrName>style.visibility</p:attrName>
                                        </p:attrNameLst>
                                      </p:cBhvr>
                                      <p:to>
                                        <p:strVal val="visible"/>
                                      </p:to>
                                    </p:set>
                                    <p:anim to="" calcmode="lin" valueType="num">
                                      <p:cBhvr>
                                        <p:cTn id="19" dur="750" fill="hold">
                                          <p:stCondLst>
                                            <p:cond delay="0"/>
                                          </p:stCondLst>
                                        </p:cTn>
                                        <p:tgtEl>
                                          <p:spTgt spid="5"/>
                                        </p:tgtEl>
                                        <p:attrNameLst>
                                          <p:attrName>ppt_h</p:attrName>
                                        </p:attrNameLst>
                                      </p:cBhvr>
                                      <p:tavLst>
                                        <p:tav tm="0" fmla="#ppt_h-#ppt_h*((1.5-1.5*$)^3-(1.5-1.5*$)^2)">
                                          <p:val>
                                            <p:strVal val="0"/>
                                          </p:val>
                                        </p:tav>
                                        <p:tav tm="100000">
                                          <p:val>
                                            <p:strVal val="1"/>
                                          </p:val>
                                        </p:tav>
                                      </p:tavLst>
                                    </p:anim>
                                    <p:anim to="" calcmode="lin" valueType="num">
                                      <p:cBhvr>
                                        <p:cTn id="20" dur="750" fill="hold">
                                          <p:stCondLst>
                                            <p:cond delay="0"/>
                                          </p:stCondLst>
                                        </p:cTn>
                                        <p:tgtEl>
                                          <p:spTgt spid="5"/>
                                        </p:tgtEl>
                                        <p:attrNameLst>
                                          <p:attrName>ppt_w</p:attrName>
                                        </p:attrNameLst>
                                      </p:cBhvr>
                                      <p:tavLst>
                                        <p:tav tm="0" fmla="#ppt_w-#ppt_w*((1.5-1.5*$)^3-(1.5-1.5*$)^2)">
                                          <p:val>
                                            <p:strVal val="0"/>
                                          </p:val>
                                        </p:tav>
                                        <p:tav tm="100000">
                                          <p:val>
                                            <p:strVal val="1"/>
                                          </p:val>
                                        </p:tav>
                                      </p:tavLst>
                                    </p:anim>
                                    <p:anim to="" calcmode="lin" valueType="num">
                                      <p:cBhvr>
                                        <p:cTn id="21" dur="750" fill="hold">
                                          <p:stCondLst>
                                            <p:cond delay="0"/>
                                          </p:stCondLst>
                                        </p:cTn>
                                        <p:tgtEl>
                                          <p:spTgt spid="5"/>
                                        </p:tgtEl>
                                        <p:attrNameLst>
                                          <p:attrName>ppt_x</p:attrName>
                                        </p:attrNameLst>
                                      </p:cBhvr>
                                      <p:tavLst>
                                        <p:tav tm="0" fmla="#ppt_x-(#ppt_x-0.5)*((1.5-1.5*$)^3-(1.5-1.5*$)^2)">
                                          <p:val>
                                            <p:strVal val="0"/>
                                          </p:val>
                                        </p:tav>
                                        <p:tav tm="100000">
                                          <p:val>
                                            <p:strVal val="1"/>
                                          </p:val>
                                        </p:tav>
                                      </p:tavLst>
                                    </p:anim>
                                    <p:anim to="" calcmode="lin" valueType="num">
                                      <p:cBhvr>
                                        <p:cTn id="22" dur="750" fill="hold">
                                          <p:stCondLst>
                                            <p:cond delay="0"/>
                                          </p:stCondLst>
                                        </p:cTn>
                                        <p:tgtEl>
                                          <p:spTgt spid="5"/>
                                        </p:tgtEl>
                                        <p:attrNameLst>
                                          <p:attrName>ppt_y</p:attrName>
                                        </p:attrNameLst>
                                      </p:cBhvr>
                                      <p:tavLst>
                                        <p:tav tm="0" fmla="#ppt_y-(#ppt_y-0.5)*((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rgbClr val="006E6F"/>
            </a:gs>
            <a:gs pos="39999">
              <a:srgbClr val="013842"/>
            </a:gs>
            <a:gs pos="100000">
              <a:srgbClr val="020B1C"/>
            </a:gs>
          </a:gsLst>
          <a:lin ang="9000000" scaled="0"/>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78247C3-4522-4D6A-8C20-F77728AAB5BF}"/>
              </a:ext>
            </a:extLst>
          </p:cNvPr>
          <p:cNvSpPr txBox="1"/>
          <p:nvPr/>
        </p:nvSpPr>
        <p:spPr>
          <a:xfrm>
            <a:off x="4180733" y="352426"/>
            <a:ext cx="3828948" cy="523220"/>
          </a:xfrm>
          <a:prstGeom prst="rect">
            <a:avLst/>
          </a:prstGeom>
          <a:noFill/>
        </p:spPr>
        <p:txBody>
          <a:bodyPr wrap="square">
            <a:spAutoFit/>
          </a:bodyPr>
          <a:lstStyle/>
          <a:p>
            <a:pPr algn="dist" eaLnBrk="1" fontAlgn="auto" hangingPunct="1">
              <a:spcBef>
                <a:spcPts val="0"/>
              </a:spcBef>
              <a:spcAft>
                <a:spcPts val="0"/>
              </a:spcAft>
              <a:defRPr/>
            </a:pPr>
            <a:r>
              <a:rPr lang="zh-CN" altLang="en-US" sz="2800" b="1" dirty="0">
                <a:solidFill>
                  <a:schemeClr val="accent1"/>
                </a:solidFill>
                <a:latin typeface="+mn-lt"/>
                <a:ea typeface="+mn-ea"/>
                <a:cs typeface="+mn-ea"/>
                <a:sym typeface="+mn-lt"/>
              </a:rPr>
              <a:t>真实的程序员</a:t>
            </a:r>
          </a:p>
        </p:txBody>
      </p:sp>
      <p:cxnSp>
        <p:nvCxnSpPr>
          <p:cNvPr id="3" name="Straight Connector 44">
            <a:extLst>
              <a:ext uri="{FF2B5EF4-FFF2-40B4-BE49-F238E27FC236}">
                <a16:creationId xmlns:a16="http://schemas.microsoft.com/office/drawing/2014/main" id="{8A516B21-179D-43C4-8FDC-784D78AF3A95}"/>
              </a:ext>
            </a:extLst>
          </p:cNvPr>
          <p:cNvCxnSpPr/>
          <p:nvPr/>
        </p:nvCxnSpPr>
        <p:spPr>
          <a:xfrm>
            <a:off x="5805488" y="972496"/>
            <a:ext cx="5969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PA-矩形 3">
            <a:extLst>
              <a:ext uri="{FF2B5EF4-FFF2-40B4-BE49-F238E27FC236}">
                <a16:creationId xmlns:a16="http://schemas.microsoft.com/office/drawing/2014/main" id="{D7DE1255-49C9-4963-BE2E-02B79E8E54D6}"/>
              </a:ext>
            </a:extLst>
          </p:cNvPr>
          <p:cNvSpPr/>
          <p:nvPr>
            <p:custDataLst>
              <p:tags r:id="rId1"/>
            </p:custDataLst>
          </p:nvPr>
        </p:nvSpPr>
        <p:spPr>
          <a:xfrm>
            <a:off x="2235201" y="1719173"/>
            <a:ext cx="7721600" cy="1709827"/>
          </a:xfrm>
          <a:prstGeom prst="rect">
            <a:avLst/>
          </a:prstGeom>
        </p:spPr>
        <p:txBody>
          <a:bodyPr wrap="square">
            <a:spAutoFit/>
          </a:bodyPr>
          <a:lstStyle/>
          <a:p>
            <a:pPr algn="ctr">
              <a:lnSpc>
                <a:spcPct val="150000"/>
              </a:lnSpc>
            </a:pPr>
            <a:r>
              <a:rPr lang="en-US" altLang="zh-CN" b="1" dirty="0">
                <a:solidFill>
                  <a:schemeClr val="accent1"/>
                </a:solidFill>
                <a:latin typeface="+mn-lt"/>
                <a:ea typeface="+mn-ea"/>
                <a:cs typeface="+mn-ea"/>
                <a:sym typeface="+mn-lt"/>
              </a:rPr>
              <a:t>8</a:t>
            </a:r>
            <a:r>
              <a:rPr lang="zh-CN" altLang="en-US" b="1" dirty="0">
                <a:solidFill>
                  <a:schemeClr val="accent1"/>
                </a:solidFill>
                <a:latin typeface="+mn-lt"/>
                <a:ea typeface="+mn-ea"/>
                <a:cs typeface="+mn-ea"/>
                <a:sym typeface="+mn-lt"/>
              </a:rPr>
              <a:t>、细心负责</a:t>
            </a:r>
          </a:p>
          <a:p>
            <a:pPr algn="ctr">
              <a:lnSpc>
                <a:spcPct val="150000"/>
              </a:lnSpc>
            </a:pPr>
            <a:endParaRPr lang="zh-CN" altLang="en-US" dirty="0">
              <a:solidFill>
                <a:schemeClr val="accent1"/>
              </a:solidFill>
              <a:latin typeface="+mn-lt"/>
              <a:ea typeface="+mn-ea"/>
              <a:cs typeface="+mn-ea"/>
              <a:sym typeface="+mn-lt"/>
            </a:endParaRPr>
          </a:p>
          <a:p>
            <a:pPr algn="ctr">
              <a:lnSpc>
                <a:spcPct val="150000"/>
              </a:lnSpc>
            </a:pPr>
            <a:r>
              <a:rPr lang="zh-CN" altLang="en-US" dirty="0">
                <a:solidFill>
                  <a:schemeClr val="accent1"/>
                </a:solidFill>
                <a:latin typeface="+mn-lt"/>
                <a:ea typeface="+mn-ea"/>
                <a:cs typeface="+mn-ea"/>
                <a:sym typeface="+mn-lt"/>
              </a:rPr>
              <a:t>反复多次的编译和调试，跑功能，提交代码，兢兢业业。即便遇到世界末日，也要提交完代码再走。</a:t>
            </a:r>
          </a:p>
        </p:txBody>
      </p:sp>
      <p:pic>
        <p:nvPicPr>
          <p:cNvPr id="6" name="PA-图片 5">
            <a:extLst>
              <a:ext uri="{FF2B5EF4-FFF2-40B4-BE49-F238E27FC236}">
                <a16:creationId xmlns:a16="http://schemas.microsoft.com/office/drawing/2014/main" id="{DBCF2FD9-D396-453E-B5B9-179D598762E7}"/>
              </a:ext>
            </a:extLst>
          </p:cNvPr>
          <p:cNvPicPr>
            <a:picLocks noChangeAspect="1"/>
          </p:cNvPicPr>
          <p:nvPr>
            <p:custDataLst>
              <p:tags r:id="rId2"/>
            </p:custDataLst>
          </p:nvPr>
        </p:nvPicPr>
        <p:blipFill rotWithShape="1">
          <a:blip r:embed="rId4" cstate="screen">
            <a:extLst>
              <a:ext uri="{28A0092B-C50C-407E-A947-70E740481C1C}">
                <a14:useLocalDpi xmlns:a14="http://schemas.microsoft.com/office/drawing/2010/main"/>
              </a:ext>
            </a:extLst>
          </a:blip>
          <a:srcRect/>
          <a:stretch/>
        </p:blipFill>
        <p:spPr>
          <a:xfrm>
            <a:off x="426722" y="3715902"/>
            <a:ext cx="11338558" cy="2234048"/>
          </a:xfrm>
          <a:prstGeom prst="rect">
            <a:avLst/>
          </a:prstGeom>
        </p:spPr>
      </p:pic>
    </p:spTree>
    <p:extLst>
      <p:ext uri="{BB962C8B-B14F-4D97-AF65-F5344CB8AC3E}">
        <p14:creationId xmlns:p14="http://schemas.microsoft.com/office/powerpoint/2010/main" val="374257628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700" fill="hold">
                                          <p:stCondLst>
                                            <p:cond delay="0"/>
                                          </p:stCondLst>
                                        </p:cTn>
                                        <p:tgtEl>
                                          <p:spTgt spid="6"/>
                                        </p:tgtEl>
                                        <p:attrNameLst>
                                          <p:attrName>ppt_y</p:attrName>
                                        </p:attrNameLst>
                                      </p:cBhvr>
                                      <p:tavLst>
                                        <p:tav tm="0" fmla="#ppt_y-#ppt_h/6*sin(2*pi*$)*(1-$)*8/9">
                                          <p:val>
                                            <p:strVal val="0"/>
                                          </p:val>
                                        </p:tav>
                                        <p:tav tm="100000">
                                          <p:val>
                                            <p:strVal val="1"/>
                                          </p:val>
                                        </p:tav>
                                      </p:tavLst>
                                    </p:anim>
                                    <p:anim to="" calcmode="lin" valueType="num">
                                      <p:cBhvr>
                                        <p:cTn id="8" dur="700" fill="hold">
                                          <p:stCondLst>
                                            <p:cond delay="0"/>
                                          </p:stCondLst>
                                        </p:cTn>
                                        <p:tgtEl>
                                          <p:spTgt spid="6"/>
                                        </p:tgtEl>
                                        <p:attrNameLst>
                                          <p:attrName>ppt_h</p:attrName>
                                        </p:attrNameLst>
                                      </p:cBhvr>
                                      <p:tavLst>
                                        <p:tav tm="0" fmla="#ppt_h-#ppt_h/4*sin(2*pi*$)*(1-$)">
                                          <p:val>
                                            <p:strVal val="0"/>
                                          </p:val>
                                        </p:tav>
                                        <p:tav tm="100000">
                                          <p:val>
                                            <p:strVal val="1"/>
                                          </p:val>
                                        </p:tav>
                                      </p:tavLst>
                                    </p:anim>
                                  </p:childTnLst>
                                </p:cTn>
                              </p:par>
                              <p:par>
                                <p:cTn id="9" presetID="0"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to="" calcmode="lin" valueType="num">
                                      <p:cBhvr>
                                        <p:cTn id="11" dur="700" fill="hold">
                                          <p:stCondLst>
                                            <p:cond delay="0"/>
                                          </p:stCondLst>
                                        </p:cTn>
                                        <p:tgtEl>
                                          <p:spTgt spid="4"/>
                                        </p:tgtEl>
                                        <p:attrNameLst>
                                          <p:attrName>ppt_y</p:attrName>
                                        </p:attrNameLst>
                                      </p:cBhvr>
                                      <p:tavLst>
                                        <p:tav tm="0" fmla="#ppt_y-#ppt_h/6*sin(2*pi*$)*(1-$)*8/9">
                                          <p:val>
                                            <p:strVal val="0"/>
                                          </p:val>
                                        </p:tav>
                                        <p:tav tm="100000">
                                          <p:val>
                                            <p:strVal val="1"/>
                                          </p:val>
                                        </p:tav>
                                      </p:tavLst>
                                    </p:anim>
                                    <p:anim to="" calcmode="lin" valueType="num">
                                      <p:cBhvr>
                                        <p:cTn id="12" dur="700" fill="hold">
                                          <p:stCondLst>
                                            <p:cond delay="0"/>
                                          </p:stCondLst>
                                        </p:cTn>
                                        <p:tgtEl>
                                          <p:spTgt spid="4"/>
                                        </p:tgtEl>
                                        <p:attrNameLst>
                                          <p:attrName>ppt_h</p:attrName>
                                        </p:attrNameLst>
                                      </p:cBhvr>
                                      <p:tavLst>
                                        <p:tav tm="0" fmla="#ppt_h-#ppt_h/4*sin(2*pi*$)*(1-$)">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5CD122D-2FAB-43BC-A24C-2C1C5DB7871A}"/>
              </a:ext>
            </a:extLst>
          </p:cNvPr>
          <p:cNvGrpSpPr/>
          <p:nvPr/>
        </p:nvGrpSpPr>
        <p:grpSpPr>
          <a:xfrm>
            <a:off x="0" y="0"/>
            <a:ext cx="12192000" cy="6858000"/>
            <a:chOff x="0" y="0"/>
            <a:chExt cx="12192000" cy="6858000"/>
          </a:xfrm>
          <a:effectLst>
            <a:outerShdw blurRad="50800" dist="38100" dir="2700000" algn="tl" rotWithShape="0">
              <a:prstClr val="black">
                <a:alpha val="40000"/>
              </a:prstClr>
            </a:outerShdw>
          </a:effectLst>
        </p:grpSpPr>
        <p:pic>
          <p:nvPicPr>
            <p:cNvPr id="3" name="图片 2">
              <a:extLst>
                <a:ext uri="{FF2B5EF4-FFF2-40B4-BE49-F238E27FC236}">
                  <a16:creationId xmlns:a16="http://schemas.microsoft.com/office/drawing/2014/main" id="{C58B2843-1CB9-4597-BFA9-F3E1F427EA99}"/>
                </a:ext>
              </a:extLst>
            </p:cNvPr>
            <p:cNvPicPr>
              <a:picLocks noChangeAspect="1"/>
            </p:cNvPicPr>
            <p:nvPr/>
          </p:nvPicPr>
          <p:blipFill>
            <a:blip r:embed="rId3" cstate="email">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0" y="0"/>
              <a:ext cx="12192000" cy="6858000"/>
            </a:xfrm>
            <a:prstGeom prst="rect">
              <a:avLst/>
            </a:prstGeom>
            <a:ln>
              <a:noFill/>
            </a:ln>
          </p:spPr>
        </p:pic>
        <p:sp>
          <p:nvSpPr>
            <p:cNvPr id="4" name="矩形 3">
              <a:extLst>
                <a:ext uri="{FF2B5EF4-FFF2-40B4-BE49-F238E27FC236}">
                  <a16:creationId xmlns:a16="http://schemas.microsoft.com/office/drawing/2014/main" id="{1FB77878-0BBC-4EE6-9AE1-B7135C07623E}"/>
                </a:ext>
              </a:extLst>
            </p:cNvPr>
            <p:cNvSpPr/>
            <p:nvPr/>
          </p:nvSpPr>
          <p:spPr>
            <a:xfrm>
              <a:off x="0" y="0"/>
              <a:ext cx="12192000" cy="6858000"/>
            </a:xfrm>
            <a:prstGeom prst="rect">
              <a:avLst/>
            </a:prstGeom>
            <a:gradFill>
              <a:gsLst>
                <a:gs pos="40000">
                  <a:srgbClr val="013842">
                    <a:alpha val="90000"/>
                  </a:srgbClr>
                </a:gs>
                <a:gs pos="0">
                  <a:srgbClr val="006E6F"/>
                </a:gs>
                <a:gs pos="100000">
                  <a:srgbClr val="020B1C"/>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1"/>
                </a:solidFill>
                <a:cs typeface="+mn-ea"/>
                <a:sym typeface="+mn-lt"/>
              </a:endParaRPr>
            </a:p>
          </p:txBody>
        </p:sp>
      </p:grpSp>
      <p:sp>
        <p:nvSpPr>
          <p:cNvPr id="5" name="PA-文本框 4">
            <a:extLst>
              <a:ext uri="{FF2B5EF4-FFF2-40B4-BE49-F238E27FC236}">
                <a16:creationId xmlns:a16="http://schemas.microsoft.com/office/drawing/2014/main" id="{40802229-E773-4EE9-B7C7-63A6C5920683}"/>
              </a:ext>
            </a:extLst>
          </p:cNvPr>
          <p:cNvSpPr txBox="1"/>
          <p:nvPr>
            <p:custDataLst>
              <p:tags r:id="rId1"/>
            </p:custDataLst>
          </p:nvPr>
        </p:nvSpPr>
        <p:spPr>
          <a:xfrm>
            <a:off x="1246857" y="2281314"/>
            <a:ext cx="10022379" cy="2123658"/>
          </a:xfrm>
          <a:prstGeom prst="rect">
            <a:avLst/>
          </a:prstGeom>
          <a:noFill/>
          <a:effectLst>
            <a:outerShdw blurRad="50800" dist="38100" dir="270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kumimoji="1" lang="zh-CN" altLang="en-US" sz="6600" dirty="0">
                <a:solidFill>
                  <a:schemeClr val="accent1"/>
                </a:solidFill>
                <a:latin typeface="优设标题黑" panose="00000500000000000000" pitchFamily="2" charset="-122"/>
                <a:ea typeface="优设标题黑" panose="00000500000000000000" pitchFamily="2" charset="-122"/>
                <a:cs typeface="+mn-ea"/>
                <a:sym typeface="+mn-lt"/>
              </a:rPr>
              <a:t>感谢！</a:t>
            </a:r>
            <a:endParaRPr kumimoji="1" lang="en-US" altLang="zh-CN" sz="6600" dirty="0">
              <a:solidFill>
                <a:schemeClr val="accent1"/>
              </a:solidFill>
              <a:latin typeface="优设标题黑" panose="00000500000000000000" pitchFamily="2" charset="-122"/>
              <a:ea typeface="优设标题黑" panose="00000500000000000000" pitchFamily="2" charset="-122"/>
              <a:cs typeface="+mn-ea"/>
              <a:sym typeface="+mn-lt"/>
            </a:endParaRPr>
          </a:p>
          <a:p>
            <a:pPr algn="ctr" eaLnBrk="1" fontAlgn="auto" hangingPunct="1">
              <a:spcBef>
                <a:spcPts val="0"/>
              </a:spcBef>
              <a:spcAft>
                <a:spcPts val="0"/>
              </a:spcAft>
              <a:defRPr/>
            </a:pPr>
            <a:r>
              <a:rPr kumimoji="1" lang="zh-CN" altLang="en-US" sz="6600" dirty="0">
                <a:solidFill>
                  <a:schemeClr val="accent1"/>
                </a:solidFill>
                <a:latin typeface="优设标题黑" panose="00000500000000000000" pitchFamily="2" charset="-122"/>
                <a:ea typeface="优设标题黑" panose="00000500000000000000" pitchFamily="2" charset="-122"/>
                <a:cs typeface="+mn-ea"/>
                <a:sym typeface="+mn-lt"/>
              </a:rPr>
              <a:t>正在改变世界的程序员们</a:t>
            </a:r>
          </a:p>
        </p:txBody>
      </p:sp>
    </p:spTree>
    <p:extLst>
      <p:ext uri="{BB962C8B-B14F-4D97-AF65-F5344CB8AC3E}">
        <p14:creationId xmlns:p14="http://schemas.microsoft.com/office/powerpoint/2010/main" val="340761805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to="" calcmode="lin" valueType="num">
                                      <p:cBhvr>
                                        <p:cTn id="7" dur="700" fill="hold">
                                          <p:stCondLst>
                                            <p:cond delay="0"/>
                                          </p:stCondLst>
                                        </p:cTn>
                                        <p:tgtEl>
                                          <p:spTgt spid="5"/>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5"/>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5"/>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5"/>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71664" y="4437112"/>
            <a:ext cx="6768752" cy="21602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fontAlgn="auto" hangingPunct="1">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个人简历：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2"/>
              </a:rPr>
              <a:t>www.1ppt.com/jianli/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手抄报：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www.1ppt.com/shouchaobao/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试题下载：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1524000" y="2998276"/>
            <a:ext cx="9144000" cy="1366829"/>
          </a:xfrm>
          <a:prstGeom prst="rect">
            <a:avLst/>
          </a:prstGeom>
          <a:solidFill>
            <a:schemeClr val="tx2">
              <a:lumMod val="75000"/>
            </a:schemeClr>
          </a:solidFill>
          <a:ln w="9525">
            <a:noFill/>
            <a:miter lim="800000"/>
            <a:headEnd/>
            <a:tailEnd/>
          </a:ln>
        </p:spPr>
        <p:txBody>
          <a:bodyPr wrap="none" anchor="ctr"/>
          <a:lstStyle/>
          <a:p>
            <a:pPr eaLnBrk="1" fontAlgn="auto" hangingPunct="1">
              <a:spcBef>
                <a:spcPts val="0"/>
              </a:spcBef>
              <a:spcAft>
                <a:spcPts val="0"/>
              </a:spcAft>
              <a:defRPr/>
            </a:pPr>
            <a:endParaRPr lang="zh-CN" altLang="en-US" kern="0" dirty="0">
              <a:solidFill>
                <a:srgbClr val="005397"/>
              </a:solidFill>
              <a:latin typeface="Arial"/>
              <a:ea typeface="微软雅黑"/>
            </a:endParaRPr>
          </a:p>
        </p:txBody>
      </p:sp>
      <p:sp>
        <p:nvSpPr>
          <p:cNvPr id="15" name="Rectangle 3"/>
          <p:cNvSpPr>
            <a:spLocks noChangeArrowheads="1"/>
          </p:cNvSpPr>
          <p:nvPr/>
        </p:nvSpPr>
        <p:spPr bwMode="auto">
          <a:xfrm>
            <a:off x="1920306" y="3097346"/>
            <a:ext cx="4103687" cy="119575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fontAlgn="auto" hangingPunct="1">
              <a:spcBef>
                <a:spcPct val="20000"/>
              </a:spcBef>
              <a:spcAft>
                <a:spcPts val="0"/>
              </a:spcAft>
              <a:buClr>
                <a:srgbClr val="5B8CC1"/>
              </a:buClr>
              <a:defRPr/>
            </a:pPr>
            <a:r>
              <a:rPr lang="zh-CN" altLang="en-US" sz="2000" b="1" kern="0" dirty="0">
                <a:solidFill>
                  <a:prstClr val="white"/>
                </a:solidFill>
                <a:latin typeface="微软雅黑" pitchFamily="34" charset="-122"/>
                <a:ea typeface="微软雅黑" pitchFamily="34" charset="-122"/>
              </a:rPr>
              <a:t>可以在下列情况使用</a:t>
            </a:r>
            <a:endParaRPr lang="zh-CN" altLang="en-US" sz="1200" kern="0" dirty="0">
              <a:solidFill>
                <a:prstClr val="white"/>
              </a:solidFill>
              <a:latin typeface="微软雅黑" pitchFamily="34" charset="-122"/>
              <a:ea typeface="微软雅黑" pitchFamily="34" charset="-122"/>
            </a:endParaRPr>
          </a:p>
          <a:p>
            <a:pPr eaLnBrk="1" fontAlgn="auto" hangingPunct="1">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个人学习、研究。</a:t>
            </a:r>
          </a:p>
          <a:p>
            <a:pPr eaLnBrk="1" fontAlgn="auto" hangingPunct="1">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6"/>
            <a:ext cx="4103688" cy="119575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fontAlgn="auto" hangingPunct="1">
              <a:spcBef>
                <a:spcPct val="20000"/>
              </a:spcBef>
              <a:spcAft>
                <a:spcPts val="0"/>
              </a:spcAft>
              <a:buClr>
                <a:srgbClr val="5B8CC1"/>
              </a:buClr>
              <a:defRPr/>
            </a:pPr>
            <a:r>
              <a:rPr lang="zh-CN" altLang="en-US" sz="2000" b="1" kern="0" dirty="0">
                <a:solidFill>
                  <a:prstClr val="white"/>
                </a:solidFill>
                <a:latin typeface="微软雅黑" pitchFamily="34" charset="-122"/>
                <a:ea typeface="微软雅黑" pitchFamily="34" charset="-122"/>
              </a:rPr>
              <a:t>不可以在以下情况使用</a:t>
            </a:r>
            <a:endParaRPr lang="zh-CN" altLang="en-US" sz="1050" b="1" kern="0" dirty="0">
              <a:solidFill>
                <a:prstClr val="white"/>
              </a:solidFill>
              <a:latin typeface="微软雅黑" pitchFamily="34" charset="-122"/>
              <a:ea typeface="微软雅黑" pitchFamily="34" charset="-122"/>
            </a:endParaRPr>
          </a:p>
          <a:p>
            <a:pPr eaLnBrk="1" fontAlgn="auto" hangingPunct="1">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任何形式的在线付费下载。</a:t>
            </a:r>
          </a:p>
          <a:p>
            <a:pPr eaLnBrk="1" fontAlgn="auto" hangingPunct="1">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网络转</a:t>
            </a:r>
            <a:r>
              <a:rPr lang="zh-CN" altLang="en-US" sz="1200" kern="0">
                <a:solidFill>
                  <a:prstClr val="white"/>
                </a:solidFill>
                <a:latin typeface="微软雅黑" pitchFamily="34" charset="-122"/>
                <a:ea typeface="微软雅黑" pitchFamily="34" charset="-122"/>
              </a:rPr>
              <a:t>载、线上线下传</a:t>
            </a:r>
            <a:r>
              <a:rPr lang="zh-CN" altLang="en-US" sz="1200" kern="0" dirty="0">
                <a:solidFill>
                  <a:prstClr val="white"/>
                </a:solidFill>
                <a:latin typeface="微软雅黑" pitchFamily="34" charset="-122"/>
                <a:ea typeface="微软雅黑" pitchFamily="34" charset="-122"/>
              </a:rPr>
              <a:t>播。</a:t>
            </a:r>
            <a:endParaRPr lang="zh-CN" altLang="en-GB" sz="1200" kern="0" dirty="0">
              <a:solidFill>
                <a:prstClr val="white"/>
              </a:solidFill>
              <a:latin typeface="微软雅黑" pitchFamily="34" charset="-122"/>
              <a:ea typeface="微软雅黑" pitchFamily="34" charset="-122"/>
            </a:endParaRPr>
          </a:p>
        </p:txBody>
      </p:sp>
      <p:pic>
        <p:nvPicPr>
          <p:cNvPr id="1027" name="Picture 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84526" y="356246"/>
            <a:ext cx="5919787"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p14="http://schemas.microsoft.com/office/powerpoint/2010/main" xmlns:aink="http://schemas.microsoft.com/office/drawing/2016/ink" Requires="p14 aink">
          <p:contentPart p14:bwMode="auto" r:id="rId19">
            <p14:nvContentPartPr>
              <p14:cNvPr id="7" name="墨迹 6">
                <a:extLst>
                  <a:ext uri="{FF2B5EF4-FFF2-40B4-BE49-F238E27FC236}">
                    <a16:creationId xmlns:a16="http://schemas.microsoft.com/office/drawing/2014/main" id="{6EBBEC50-721B-9297-DE8C-65115C350AC0}"/>
                  </a:ext>
                </a:extLst>
              </p14:cNvPr>
              <p14:cNvContentPartPr/>
              <p14:nvPr/>
            </p14:nvContentPartPr>
            <p14:xfrm>
              <a:off x="-1269037" y="737060"/>
              <a:ext cx="360" cy="360"/>
            </p14:xfrm>
          </p:contentPart>
        </mc:Choice>
        <mc:Fallback>
          <p:pic>
            <p:nvPicPr>
              <p:cNvPr id="7" name="墨迹 6">
                <a:extLst>
                  <a:ext uri="{FF2B5EF4-FFF2-40B4-BE49-F238E27FC236}">
                    <a16:creationId xmlns:a16="http://schemas.microsoft.com/office/drawing/2014/main" id="{6EBBEC50-721B-9297-DE8C-65115C350AC0}"/>
                  </a:ext>
                </a:extLst>
              </p:cNvPr>
              <p:cNvPicPr/>
              <p:nvPr/>
            </p:nvPicPr>
            <p:blipFill>
              <a:blip r:embed="rId20"/>
              <a:stretch>
                <a:fillRect/>
              </a:stretch>
            </p:blipFill>
            <p:spPr>
              <a:xfrm>
                <a:off x="-1287037" y="629060"/>
                <a:ext cx="36000" cy="216000"/>
              </a:xfrm>
              <a:prstGeom prst="rect">
                <a:avLst/>
              </a:prstGeom>
            </p:spPr>
          </p:pic>
        </mc:Fallback>
      </mc:AlternateContent>
    </p:spTree>
    <p:extLst>
      <p:ext uri="{BB962C8B-B14F-4D97-AF65-F5344CB8AC3E}">
        <p14:creationId xmlns:p14="http://schemas.microsoft.com/office/powerpoint/2010/main" val="2831410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6E6F"/>
            </a:gs>
            <a:gs pos="39999">
              <a:srgbClr val="013842"/>
            </a:gs>
            <a:gs pos="100000">
              <a:srgbClr val="020B1C"/>
            </a:gs>
          </a:gsLst>
          <a:lin ang="9000000"/>
        </a:gradFill>
        <a:effectLst/>
      </p:bgPr>
    </p:bg>
    <p:spTree>
      <p:nvGrpSpPr>
        <p:cNvPr id="1" name=""/>
        <p:cNvGrpSpPr/>
        <p:nvPr/>
      </p:nvGrpSpPr>
      <p:grpSpPr>
        <a:xfrm>
          <a:off x="0" y="0"/>
          <a:ext cx="0" cy="0"/>
          <a:chOff x="0" y="0"/>
          <a:chExt cx="0" cy="0"/>
        </a:xfrm>
      </p:grpSpPr>
      <p:grpSp>
        <p:nvGrpSpPr>
          <p:cNvPr id="3074" name="PA-组合 46">
            <a:extLst>
              <a:ext uri="{FF2B5EF4-FFF2-40B4-BE49-F238E27FC236}">
                <a16:creationId xmlns:a16="http://schemas.microsoft.com/office/drawing/2014/main" id="{0A0BF65D-3C06-4574-9087-9222FFFC9C01}"/>
              </a:ext>
            </a:extLst>
          </p:cNvPr>
          <p:cNvGrpSpPr>
            <a:grpSpLocks/>
          </p:cNvGrpSpPr>
          <p:nvPr>
            <p:custDataLst>
              <p:tags r:id="rId1"/>
            </p:custDataLst>
          </p:nvPr>
        </p:nvGrpSpPr>
        <p:grpSpPr bwMode="auto">
          <a:xfrm>
            <a:off x="561975" y="446088"/>
            <a:ext cx="4768385" cy="5386387"/>
            <a:chOff x="781859" y="735955"/>
            <a:chExt cx="4767338" cy="5386090"/>
          </a:xfrm>
        </p:grpSpPr>
        <p:sp>
          <p:nvSpPr>
            <p:cNvPr id="12" name="PA-文本框 11">
              <a:extLst>
                <a:ext uri="{FF2B5EF4-FFF2-40B4-BE49-F238E27FC236}">
                  <a16:creationId xmlns:a16="http://schemas.microsoft.com/office/drawing/2014/main" id="{5B6E4012-C98A-4BC7-8360-E94C5654008D}"/>
                </a:ext>
              </a:extLst>
            </p:cNvPr>
            <p:cNvSpPr txBox="1"/>
            <p:nvPr>
              <p:custDataLst>
                <p:tags r:id="rId10"/>
              </p:custDataLst>
            </p:nvPr>
          </p:nvSpPr>
          <p:spPr>
            <a:xfrm>
              <a:off x="781859" y="735955"/>
              <a:ext cx="457100" cy="5386090"/>
            </a:xfrm>
            <a:prstGeom prst="rect">
              <a:avLst/>
            </a:prstGeom>
            <a:noFill/>
          </p:spPr>
          <p:txBody>
            <a:bodyPr>
              <a:spAutoFit/>
            </a:bodyPr>
            <a:lstStyle/>
            <a:p>
              <a:pPr eaLnBrk="1" fontAlgn="auto" hangingPunct="1">
                <a:spcBef>
                  <a:spcPts val="0"/>
                </a:spcBef>
                <a:spcAft>
                  <a:spcPts val="0"/>
                </a:spcAft>
                <a:defRPr/>
              </a:pPr>
              <a:r>
                <a:rPr kumimoji="1" lang="en-US" altLang="zh-CN" sz="34400" b="1" dirty="0">
                  <a:solidFill>
                    <a:schemeClr val="accent1">
                      <a:lumMod val="75000"/>
                    </a:schemeClr>
                  </a:solidFill>
                  <a:latin typeface="+mn-lt"/>
                  <a:ea typeface="+mn-ea"/>
                  <a:cs typeface="+mn-ea"/>
                  <a:sym typeface="+mn-lt"/>
                </a:rPr>
                <a:t>C</a:t>
              </a:r>
              <a:endParaRPr kumimoji="1" lang="zh-CN" altLang="en-US" sz="34400" b="1" dirty="0">
                <a:solidFill>
                  <a:schemeClr val="accent1">
                    <a:lumMod val="75000"/>
                  </a:schemeClr>
                </a:solidFill>
                <a:latin typeface="+mn-lt"/>
                <a:ea typeface="+mn-ea"/>
                <a:cs typeface="+mn-ea"/>
                <a:sym typeface="+mn-lt"/>
              </a:endParaRPr>
            </a:p>
          </p:txBody>
        </p:sp>
        <p:sp>
          <p:nvSpPr>
            <p:cNvPr id="13" name="PA-文本框 12">
              <a:extLst>
                <a:ext uri="{FF2B5EF4-FFF2-40B4-BE49-F238E27FC236}">
                  <a16:creationId xmlns:a16="http://schemas.microsoft.com/office/drawing/2014/main" id="{9AB3305D-9F42-4102-A6B5-8E7C692D54C0}"/>
                </a:ext>
              </a:extLst>
            </p:cNvPr>
            <p:cNvSpPr txBox="1"/>
            <p:nvPr>
              <p:custDataLst>
                <p:tags r:id="rId11"/>
              </p:custDataLst>
            </p:nvPr>
          </p:nvSpPr>
          <p:spPr>
            <a:xfrm>
              <a:off x="1638921" y="4771157"/>
              <a:ext cx="3910276" cy="1323366"/>
            </a:xfrm>
            <a:prstGeom prst="rect">
              <a:avLst/>
            </a:prstGeom>
            <a:noFill/>
          </p:spPr>
          <p:txBody>
            <a:bodyPr wrap="none">
              <a:spAutoFit/>
            </a:bodyPr>
            <a:lstStyle/>
            <a:p>
              <a:pPr eaLnBrk="1" fontAlgn="auto" hangingPunct="1">
                <a:spcBef>
                  <a:spcPts val="0"/>
                </a:spcBef>
                <a:spcAft>
                  <a:spcPts val="0"/>
                </a:spcAft>
                <a:defRPr/>
              </a:pPr>
              <a:r>
                <a:rPr kumimoji="1" lang="en-US" altLang="zh-CN" sz="8000">
                  <a:solidFill>
                    <a:schemeClr val="accent1">
                      <a:lumMod val="50000"/>
                    </a:schemeClr>
                  </a:solidFill>
                  <a:latin typeface="+mn-lt"/>
                  <a:ea typeface="+mn-ea"/>
                  <a:cs typeface="+mn-ea"/>
                  <a:sym typeface="+mn-lt"/>
                </a:rPr>
                <a:t>ontents</a:t>
              </a:r>
              <a:endParaRPr kumimoji="1" lang="zh-CN" altLang="en-US" sz="8000" dirty="0">
                <a:solidFill>
                  <a:schemeClr val="accent1">
                    <a:lumMod val="50000"/>
                  </a:schemeClr>
                </a:solidFill>
                <a:latin typeface="+mn-lt"/>
                <a:ea typeface="+mn-ea"/>
                <a:cs typeface="+mn-ea"/>
                <a:sym typeface="+mn-lt"/>
              </a:endParaRPr>
            </a:p>
          </p:txBody>
        </p:sp>
        <p:sp>
          <p:nvSpPr>
            <p:cNvPr id="46" name="PA-矩形 45">
              <a:extLst>
                <a:ext uri="{FF2B5EF4-FFF2-40B4-BE49-F238E27FC236}">
                  <a16:creationId xmlns:a16="http://schemas.microsoft.com/office/drawing/2014/main" id="{306E75B2-337F-4AE0-97F2-021B70FA55C2}"/>
                </a:ext>
              </a:extLst>
            </p:cNvPr>
            <p:cNvSpPr/>
            <p:nvPr>
              <p:custDataLst>
                <p:tags r:id="rId12"/>
              </p:custDataLst>
            </p:nvPr>
          </p:nvSpPr>
          <p:spPr bwMode="auto">
            <a:xfrm>
              <a:off x="2430910" y="2586878"/>
              <a:ext cx="2025205" cy="1200084"/>
            </a:xfrm>
            <a:prstGeom prst="rect">
              <a:avLst/>
            </a:prstGeom>
            <a:effectLst/>
          </p:spPr>
          <p:txBody>
            <a:bodyPr wrap="none">
              <a:spAutoFit/>
            </a:bodyPr>
            <a:lstStyle/>
            <a:p>
              <a:pPr algn="ctr" eaLnBrk="1" fontAlgn="auto" hangingPunct="1">
                <a:spcBef>
                  <a:spcPts val="0"/>
                </a:spcBef>
                <a:spcAft>
                  <a:spcPts val="0"/>
                </a:spcAft>
                <a:defRPr/>
              </a:pPr>
              <a:r>
                <a:rPr lang="zh-CN" altLang="en-US" sz="7200" b="1" dirty="0">
                  <a:solidFill>
                    <a:schemeClr val="accent1">
                      <a:lumMod val="60000"/>
                      <a:lumOff val="40000"/>
                    </a:schemeClr>
                  </a:solidFill>
                  <a:latin typeface="+mn-lt"/>
                  <a:ea typeface="+mn-ea"/>
                  <a:cs typeface="+mn-ea"/>
                  <a:sym typeface="+mn-lt"/>
                </a:rPr>
                <a:t>目录</a:t>
              </a:r>
            </a:p>
          </p:txBody>
        </p:sp>
      </p:grpSp>
      <p:sp>
        <p:nvSpPr>
          <p:cNvPr id="15" name="文本框 14">
            <a:extLst>
              <a:ext uri="{FF2B5EF4-FFF2-40B4-BE49-F238E27FC236}">
                <a16:creationId xmlns:a16="http://schemas.microsoft.com/office/drawing/2014/main" id="{8CF014FB-1DA6-425D-B7D0-8DEE3F9A0830}"/>
              </a:ext>
            </a:extLst>
          </p:cNvPr>
          <p:cNvSpPr txBox="1"/>
          <p:nvPr/>
        </p:nvSpPr>
        <p:spPr bwMode="auto">
          <a:xfrm>
            <a:off x="5714683" y="1554164"/>
            <a:ext cx="969962" cy="460375"/>
          </a:xfrm>
          <a:prstGeom prst="rect">
            <a:avLst/>
          </a:prstGeom>
          <a:noFill/>
        </p:spPr>
        <p:txBody>
          <a:bodyPr>
            <a:spAutoFit/>
          </a:bodyPr>
          <a:lstStyle/>
          <a:p>
            <a:pPr eaLnBrk="1" fontAlgn="auto" hangingPunct="1">
              <a:spcBef>
                <a:spcPts val="0"/>
              </a:spcBef>
              <a:spcAft>
                <a:spcPts val="0"/>
              </a:spcAft>
              <a:defRPr/>
            </a:pPr>
            <a:endParaRPr kumimoji="1" lang="zh-CN" altLang="en-US" sz="2400" dirty="0">
              <a:solidFill>
                <a:schemeClr val="accent1">
                  <a:lumMod val="60000"/>
                  <a:lumOff val="40000"/>
                </a:schemeClr>
              </a:solidFill>
              <a:latin typeface="+mn-lt"/>
              <a:ea typeface="+mn-ea"/>
              <a:cs typeface="+mn-ea"/>
              <a:sym typeface="+mn-lt"/>
            </a:endParaRPr>
          </a:p>
        </p:txBody>
      </p:sp>
      <p:sp>
        <p:nvSpPr>
          <p:cNvPr id="19" name="PA-文本框 18">
            <a:extLst>
              <a:ext uri="{FF2B5EF4-FFF2-40B4-BE49-F238E27FC236}">
                <a16:creationId xmlns:a16="http://schemas.microsoft.com/office/drawing/2014/main" id="{12B72C53-E57C-41BD-8592-EBFE48037687}"/>
              </a:ext>
            </a:extLst>
          </p:cNvPr>
          <p:cNvSpPr txBox="1"/>
          <p:nvPr>
            <p:custDataLst>
              <p:tags r:id="rId2"/>
            </p:custDataLst>
          </p:nvPr>
        </p:nvSpPr>
        <p:spPr bwMode="auto">
          <a:xfrm>
            <a:off x="5714683" y="1536701"/>
            <a:ext cx="1188530" cy="523220"/>
          </a:xfrm>
          <a:prstGeom prst="rect">
            <a:avLst/>
          </a:prstGeom>
          <a:noFill/>
        </p:spPr>
        <p:txBody>
          <a:bodyPr wrap="none">
            <a:spAutoFit/>
          </a:bodyPr>
          <a:lstStyle/>
          <a:p>
            <a:pPr eaLnBrk="1" fontAlgn="auto" hangingPunct="1">
              <a:spcBef>
                <a:spcPts val="0"/>
              </a:spcBef>
              <a:spcAft>
                <a:spcPts val="0"/>
              </a:spcAft>
              <a:defRPr/>
            </a:pPr>
            <a:r>
              <a:rPr kumimoji="1" lang="en-US" altLang="zh-CN" sz="2800" dirty="0">
                <a:solidFill>
                  <a:schemeClr val="accent1">
                    <a:lumMod val="60000"/>
                    <a:lumOff val="40000"/>
                  </a:schemeClr>
                </a:solidFill>
                <a:latin typeface="+mn-lt"/>
                <a:ea typeface="+mn-ea"/>
                <a:cs typeface="+mn-ea"/>
                <a:sym typeface="+mn-lt"/>
              </a:rPr>
              <a:t>Part 1</a:t>
            </a:r>
            <a:endParaRPr kumimoji="1" lang="zh-CN" altLang="en-US" sz="2800" dirty="0">
              <a:solidFill>
                <a:schemeClr val="accent1">
                  <a:lumMod val="60000"/>
                  <a:lumOff val="40000"/>
                </a:schemeClr>
              </a:solidFill>
              <a:latin typeface="+mn-lt"/>
              <a:ea typeface="+mn-ea"/>
              <a:cs typeface="+mn-ea"/>
              <a:sym typeface="+mn-lt"/>
            </a:endParaRPr>
          </a:p>
        </p:txBody>
      </p:sp>
      <p:sp>
        <p:nvSpPr>
          <p:cNvPr id="20" name="矩形 19">
            <a:extLst>
              <a:ext uri="{FF2B5EF4-FFF2-40B4-BE49-F238E27FC236}">
                <a16:creationId xmlns:a16="http://schemas.microsoft.com/office/drawing/2014/main" id="{E673465E-4C8D-43FD-94CA-64B00F790818}"/>
              </a:ext>
            </a:extLst>
          </p:cNvPr>
          <p:cNvSpPr>
            <a:spLocks noChangeArrowheads="1"/>
          </p:cNvSpPr>
          <p:nvPr/>
        </p:nvSpPr>
        <p:spPr bwMode="auto">
          <a:xfrm>
            <a:off x="5749608" y="2417764"/>
            <a:ext cx="1524000"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eaLnBrk="1" fontAlgn="auto" hangingPunct="1">
              <a:lnSpc>
                <a:spcPct val="120000"/>
              </a:lnSpc>
              <a:spcBef>
                <a:spcPct val="20000"/>
              </a:spcBef>
              <a:spcAft>
                <a:spcPts val="0"/>
              </a:spcAft>
              <a:defRPr/>
            </a:pPr>
            <a:endParaRPr lang="en-US" altLang="zh-CN" sz="1200" dirty="0">
              <a:solidFill>
                <a:schemeClr val="accent1">
                  <a:lumMod val="60000"/>
                  <a:lumOff val="40000"/>
                </a:schemeClr>
              </a:solidFill>
              <a:latin typeface="+mn-lt"/>
              <a:ea typeface="+mn-ea"/>
              <a:cs typeface="+mn-ea"/>
              <a:sym typeface="+mn-lt"/>
            </a:endParaRPr>
          </a:p>
        </p:txBody>
      </p:sp>
      <p:sp>
        <p:nvSpPr>
          <p:cNvPr id="21" name="PA-文本框 13">
            <a:extLst>
              <a:ext uri="{FF2B5EF4-FFF2-40B4-BE49-F238E27FC236}">
                <a16:creationId xmlns:a16="http://schemas.microsoft.com/office/drawing/2014/main" id="{2A288C31-65A3-400E-BCA4-EAAD97DC60DE}"/>
              </a:ext>
            </a:extLst>
          </p:cNvPr>
          <p:cNvSpPr txBox="1">
            <a:spLocks noChangeArrowheads="1"/>
          </p:cNvSpPr>
          <p:nvPr>
            <p:custDataLst>
              <p:tags r:id="rId3"/>
            </p:custDataLst>
          </p:nvPr>
        </p:nvSpPr>
        <p:spPr bwMode="auto">
          <a:xfrm>
            <a:off x="5749608" y="2233097"/>
            <a:ext cx="1614487"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eaLnBrk="1" fontAlgn="auto" hangingPunct="1">
              <a:spcBef>
                <a:spcPct val="20000"/>
              </a:spcBef>
              <a:spcAft>
                <a:spcPts val="0"/>
              </a:spcAft>
              <a:defRPr/>
            </a:pPr>
            <a:r>
              <a:rPr lang="zh-CN" altLang="en-US" sz="2400" b="1" dirty="0">
                <a:solidFill>
                  <a:schemeClr val="accent1">
                    <a:lumMod val="60000"/>
                    <a:lumOff val="40000"/>
                  </a:schemeClr>
                </a:solidFill>
                <a:latin typeface="+mn-lt"/>
                <a:ea typeface="+mn-ea"/>
                <a:cs typeface="+mn-ea"/>
                <a:sym typeface="+mn-lt"/>
              </a:rPr>
              <a:t>节日介绍</a:t>
            </a:r>
          </a:p>
          <a:p>
            <a:pPr eaLnBrk="1" fontAlgn="auto" hangingPunct="1">
              <a:spcBef>
                <a:spcPct val="20000"/>
              </a:spcBef>
              <a:spcAft>
                <a:spcPts val="0"/>
              </a:spcAft>
              <a:defRPr/>
            </a:pPr>
            <a:endParaRPr lang="en-US" altLang="zh-CN" sz="2400" b="1" dirty="0">
              <a:solidFill>
                <a:schemeClr val="accent1">
                  <a:lumMod val="60000"/>
                  <a:lumOff val="40000"/>
                </a:schemeClr>
              </a:solidFill>
              <a:latin typeface="+mn-lt"/>
              <a:ea typeface="+mn-ea"/>
              <a:cs typeface="+mn-ea"/>
              <a:sym typeface="+mn-lt"/>
            </a:endParaRPr>
          </a:p>
        </p:txBody>
      </p:sp>
      <p:sp>
        <p:nvSpPr>
          <p:cNvPr id="23" name="文本框 22">
            <a:extLst>
              <a:ext uri="{FF2B5EF4-FFF2-40B4-BE49-F238E27FC236}">
                <a16:creationId xmlns:a16="http://schemas.microsoft.com/office/drawing/2014/main" id="{CE7527A9-59E7-4BA4-BB52-15FB57A77D96}"/>
              </a:ext>
            </a:extLst>
          </p:cNvPr>
          <p:cNvSpPr txBox="1"/>
          <p:nvPr/>
        </p:nvSpPr>
        <p:spPr bwMode="auto">
          <a:xfrm>
            <a:off x="8881745" y="1570039"/>
            <a:ext cx="969963" cy="461962"/>
          </a:xfrm>
          <a:prstGeom prst="rect">
            <a:avLst/>
          </a:prstGeom>
          <a:noFill/>
        </p:spPr>
        <p:txBody>
          <a:bodyPr>
            <a:spAutoFit/>
          </a:bodyPr>
          <a:lstStyle/>
          <a:p>
            <a:pPr eaLnBrk="1" fontAlgn="auto" hangingPunct="1">
              <a:spcBef>
                <a:spcPts val="0"/>
              </a:spcBef>
              <a:spcAft>
                <a:spcPts val="0"/>
              </a:spcAft>
              <a:defRPr/>
            </a:pPr>
            <a:endParaRPr kumimoji="1" lang="zh-CN" altLang="en-US" sz="2400" dirty="0">
              <a:solidFill>
                <a:schemeClr val="accent1">
                  <a:lumMod val="60000"/>
                  <a:lumOff val="40000"/>
                </a:schemeClr>
              </a:solidFill>
              <a:latin typeface="+mn-lt"/>
              <a:ea typeface="+mn-ea"/>
              <a:cs typeface="+mn-ea"/>
              <a:sym typeface="+mn-lt"/>
            </a:endParaRPr>
          </a:p>
        </p:txBody>
      </p:sp>
      <p:sp>
        <p:nvSpPr>
          <p:cNvPr id="27" name="PA-文本框 26">
            <a:extLst>
              <a:ext uri="{FF2B5EF4-FFF2-40B4-BE49-F238E27FC236}">
                <a16:creationId xmlns:a16="http://schemas.microsoft.com/office/drawing/2014/main" id="{226A5D20-B715-4CBD-AB7C-6E8D0E17F268}"/>
              </a:ext>
            </a:extLst>
          </p:cNvPr>
          <p:cNvSpPr txBox="1"/>
          <p:nvPr>
            <p:custDataLst>
              <p:tags r:id="rId4"/>
            </p:custDataLst>
          </p:nvPr>
        </p:nvSpPr>
        <p:spPr bwMode="auto">
          <a:xfrm>
            <a:off x="8881745" y="1554164"/>
            <a:ext cx="1188530" cy="523220"/>
          </a:xfrm>
          <a:prstGeom prst="rect">
            <a:avLst/>
          </a:prstGeom>
          <a:noFill/>
        </p:spPr>
        <p:txBody>
          <a:bodyPr wrap="none">
            <a:spAutoFit/>
          </a:bodyPr>
          <a:lstStyle/>
          <a:p>
            <a:pPr eaLnBrk="1" fontAlgn="auto" hangingPunct="1">
              <a:spcBef>
                <a:spcPts val="0"/>
              </a:spcBef>
              <a:spcAft>
                <a:spcPts val="0"/>
              </a:spcAft>
              <a:defRPr/>
            </a:pPr>
            <a:r>
              <a:rPr kumimoji="1" lang="en-US" altLang="zh-CN" sz="2800" dirty="0">
                <a:solidFill>
                  <a:schemeClr val="accent1">
                    <a:lumMod val="60000"/>
                    <a:lumOff val="40000"/>
                  </a:schemeClr>
                </a:solidFill>
                <a:latin typeface="+mn-lt"/>
                <a:ea typeface="+mn-ea"/>
                <a:cs typeface="+mn-ea"/>
                <a:sym typeface="+mn-lt"/>
              </a:rPr>
              <a:t>Part 2</a:t>
            </a:r>
            <a:endParaRPr kumimoji="1" lang="zh-CN" altLang="en-US" sz="2800" dirty="0">
              <a:solidFill>
                <a:schemeClr val="accent1">
                  <a:lumMod val="60000"/>
                  <a:lumOff val="40000"/>
                </a:schemeClr>
              </a:solidFill>
              <a:latin typeface="+mn-lt"/>
              <a:ea typeface="+mn-ea"/>
              <a:cs typeface="+mn-ea"/>
              <a:sym typeface="+mn-lt"/>
            </a:endParaRPr>
          </a:p>
        </p:txBody>
      </p:sp>
      <p:sp>
        <p:nvSpPr>
          <p:cNvPr id="28" name="矩形 16">
            <a:extLst>
              <a:ext uri="{FF2B5EF4-FFF2-40B4-BE49-F238E27FC236}">
                <a16:creationId xmlns:a16="http://schemas.microsoft.com/office/drawing/2014/main" id="{B4BB4840-1E9A-46FD-A6B4-6BB5F70AF157}"/>
              </a:ext>
            </a:extLst>
          </p:cNvPr>
          <p:cNvSpPr>
            <a:spLocks noChangeArrowheads="1"/>
          </p:cNvSpPr>
          <p:nvPr/>
        </p:nvSpPr>
        <p:spPr bwMode="auto">
          <a:xfrm>
            <a:off x="8916670" y="2435225"/>
            <a:ext cx="15224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eaLnBrk="1" fontAlgn="auto" hangingPunct="1">
              <a:lnSpc>
                <a:spcPct val="120000"/>
              </a:lnSpc>
              <a:spcBef>
                <a:spcPct val="20000"/>
              </a:spcBef>
              <a:spcAft>
                <a:spcPts val="0"/>
              </a:spcAft>
              <a:defRPr/>
            </a:pPr>
            <a:endParaRPr lang="en-US" altLang="zh-CN" sz="1200" dirty="0">
              <a:solidFill>
                <a:schemeClr val="accent1">
                  <a:lumMod val="60000"/>
                  <a:lumOff val="40000"/>
                </a:schemeClr>
              </a:solidFill>
              <a:latin typeface="+mn-lt"/>
              <a:ea typeface="+mn-ea"/>
              <a:cs typeface="+mn-ea"/>
              <a:sym typeface="+mn-lt"/>
            </a:endParaRPr>
          </a:p>
        </p:txBody>
      </p:sp>
      <p:sp>
        <p:nvSpPr>
          <p:cNvPr id="29" name="PA-文本框 13">
            <a:extLst>
              <a:ext uri="{FF2B5EF4-FFF2-40B4-BE49-F238E27FC236}">
                <a16:creationId xmlns:a16="http://schemas.microsoft.com/office/drawing/2014/main" id="{37A526F0-1B5A-4363-970C-2B57FF355009}"/>
              </a:ext>
            </a:extLst>
          </p:cNvPr>
          <p:cNvSpPr txBox="1">
            <a:spLocks noChangeArrowheads="1"/>
          </p:cNvSpPr>
          <p:nvPr>
            <p:custDataLst>
              <p:tags r:id="rId5"/>
            </p:custDataLst>
          </p:nvPr>
        </p:nvSpPr>
        <p:spPr bwMode="auto">
          <a:xfrm>
            <a:off x="8916669" y="2250559"/>
            <a:ext cx="2454275"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eaLnBrk="1" fontAlgn="auto" hangingPunct="1">
              <a:spcBef>
                <a:spcPct val="20000"/>
              </a:spcBef>
              <a:spcAft>
                <a:spcPts val="0"/>
              </a:spcAft>
              <a:defRPr/>
            </a:pPr>
            <a:r>
              <a:rPr lang="zh-CN" altLang="en-US" sz="2400" b="1" dirty="0">
                <a:solidFill>
                  <a:schemeClr val="accent1">
                    <a:lumMod val="60000"/>
                    <a:lumOff val="40000"/>
                  </a:schemeClr>
                </a:solidFill>
                <a:latin typeface="+mn-lt"/>
                <a:ea typeface="+mn-ea"/>
                <a:cs typeface="+mn-ea"/>
                <a:sym typeface="+mn-lt"/>
              </a:rPr>
              <a:t>中国程序员节起源</a:t>
            </a:r>
          </a:p>
        </p:txBody>
      </p:sp>
      <p:sp>
        <p:nvSpPr>
          <p:cNvPr id="35" name="PA-文本框 34">
            <a:extLst>
              <a:ext uri="{FF2B5EF4-FFF2-40B4-BE49-F238E27FC236}">
                <a16:creationId xmlns:a16="http://schemas.microsoft.com/office/drawing/2014/main" id="{744073B2-513D-4169-B82A-A80B483C0E42}"/>
              </a:ext>
            </a:extLst>
          </p:cNvPr>
          <p:cNvSpPr txBox="1"/>
          <p:nvPr>
            <p:custDataLst>
              <p:tags r:id="rId6"/>
            </p:custDataLst>
          </p:nvPr>
        </p:nvSpPr>
        <p:spPr bwMode="auto">
          <a:xfrm>
            <a:off x="5722620" y="4222750"/>
            <a:ext cx="1188530" cy="523220"/>
          </a:xfrm>
          <a:prstGeom prst="rect">
            <a:avLst/>
          </a:prstGeom>
          <a:noFill/>
        </p:spPr>
        <p:txBody>
          <a:bodyPr wrap="none">
            <a:spAutoFit/>
          </a:bodyPr>
          <a:lstStyle/>
          <a:p>
            <a:pPr eaLnBrk="1" fontAlgn="auto" hangingPunct="1">
              <a:spcBef>
                <a:spcPts val="0"/>
              </a:spcBef>
              <a:spcAft>
                <a:spcPts val="0"/>
              </a:spcAft>
              <a:defRPr/>
            </a:pPr>
            <a:r>
              <a:rPr kumimoji="1" lang="en-US" altLang="zh-CN" sz="2800" dirty="0">
                <a:solidFill>
                  <a:schemeClr val="accent1">
                    <a:lumMod val="60000"/>
                    <a:lumOff val="40000"/>
                  </a:schemeClr>
                </a:solidFill>
                <a:latin typeface="+mn-lt"/>
                <a:ea typeface="+mn-ea"/>
                <a:cs typeface="+mn-ea"/>
                <a:sym typeface="+mn-lt"/>
              </a:rPr>
              <a:t>Part 3</a:t>
            </a:r>
            <a:endParaRPr kumimoji="1" lang="zh-CN" altLang="en-US" sz="2800" dirty="0">
              <a:solidFill>
                <a:schemeClr val="accent1">
                  <a:lumMod val="60000"/>
                  <a:lumOff val="40000"/>
                </a:schemeClr>
              </a:solidFill>
              <a:latin typeface="+mn-lt"/>
              <a:ea typeface="+mn-ea"/>
              <a:cs typeface="+mn-ea"/>
              <a:sym typeface="+mn-lt"/>
            </a:endParaRPr>
          </a:p>
        </p:txBody>
      </p:sp>
      <p:sp>
        <p:nvSpPr>
          <p:cNvPr id="36" name="矩形 16">
            <a:extLst>
              <a:ext uri="{FF2B5EF4-FFF2-40B4-BE49-F238E27FC236}">
                <a16:creationId xmlns:a16="http://schemas.microsoft.com/office/drawing/2014/main" id="{25E529FA-176A-44FB-BC4B-967FE1DEF96D}"/>
              </a:ext>
            </a:extLst>
          </p:cNvPr>
          <p:cNvSpPr>
            <a:spLocks noChangeArrowheads="1"/>
          </p:cNvSpPr>
          <p:nvPr/>
        </p:nvSpPr>
        <p:spPr bwMode="auto">
          <a:xfrm>
            <a:off x="5741670" y="5103813"/>
            <a:ext cx="15224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eaLnBrk="1" fontAlgn="auto" hangingPunct="1">
              <a:lnSpc>
                <a:spcPct val="120000"/>
              </a:lnSpc>
              <a:spcBef>
                <a:spcPct val="20000"/>
              </a:spcBef>
              <a:spcAft>
                <a:spcPts val="0"/>
              </a:spcAft>
              <a:defRPr/>
            </a:pPr>
            <a:endParaRPr lang="en-US" altLang="zh-CN" sz="1200" dirty="0">
              <a:solidFill>
                <a:schemeClr val="accent1">
                  <a:lumMod val="60000"/>
                  <a:lumOff val="40000"/>
                </a:schemeClr>
              </a:solidFill>
              <a:latin typeface="+mn-lt"/>
              <a:ea typeface="+mn-ea"/>
              <a:cs typeface="+mn-ea"/>
              <a:sym typeface="+mn-lt"/>
            </a:endParaRPr>
          </a:p>
        </p:txBody>
      </p:sp>
      <p:sp>
        <p:nvSpPr>
          <p:cNvPr id="37" name="PA-文本框 13">
            <a:extLst>
              <a:ext uri="{FF2B5EF4-FFF2-40B4-BE49-F238E27FC236}">
                <a16:creationId xmlns:a16="http://schemas.microsoft.com/office/drawing/2014/main" id="{2CBF23A6-7536-4AA0-9933-DC037589955B}"/>
              </a:ext>
            </a:extLst>
          </p:cNvPr>
          <p:cNvSpPr txBox="1">
            <a:spLocks noChangeArrowheads="1"/>
          </p:cNvSpPr>
          <p:nvPr>
            <p:custDataLst>
              <p:tags r:id="rId7"/>
            </p:custDataLst>
          </p:nvPr>
        </p:nvSpPr>
        <p:spPr bwMode="auto">
          <a:xfrm>
            <a:off x="5741670" y="4919147"/>
            <a:ext cx="2208530"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eaLnBrk="1" fontAlgn="auto" hangingPunct="1">
              <a:spcBef>
                <a:spcPct val="20000"/>
              </a:spcBef>
              <a:spcAft>
                <a:spcPts val="0"/>
              </a:spcAft>
              <a:defRPr/>
            </a:pPr>
            <a:r>
              <a:rPr lang="zh-CN" altLang="en-US" sz="2400" b="1" dirty="0">
                <a:solidFill>
                  <a:schemeClr val="accent1">
                    <a:lumMod val="60000"/>
                    <a:lumOff val="40000"/>
                  </a:schemeClr>
                </a:solidFill>
                <a:latin typeface="+mn-lt"/>
                <a:ea typeface="+mn-ea"/>
                <a:cs typeface="+mn-ea"/>
                <a:sym typeface="+mn-lt"/>
              </a:rPr>
              <a:t>如何过程序员节</a:t>
            </a:r>
          </a:p>
        </p:txBody>
      </p:sp>
      <p:sp>
        <p:nvSpPr>
          <p:cNvPr id="39" name="文本框 38">
            <a:extLst>
              <a:ext uri="{FF2B5EF4-FFF2-40B4-BE49-F238E27FC236}">
                <a16:creationId xmlns:a16="http://schemas.microsoft.com/office/drawing/2014/main" id="{19E73018-A657-4450-ACED-562EC384DD36}"/>
              </a:ext>
            </a:extLst>
          </p:cNvPr>
          <p:cNvSpPr txBox="1"/>
          <p:nvPr/>
        </p:nvSpPr>
        <p:spPr bwMode="auto">
          <a:xfrm>
            <a:off x="8491220" y="4249739"/>
            <a:ext cx="969963" cy="461962"/>
          </a:xfrm>
          <a:prstGeom prst="rect">
            <a:avLst/>
          </a:prstGeom>
          <a:noFill/>
        </p:spPr>
        <p:txBody>
          <a:bodyPr>
            <a:spAutoFit/>
          </a:bodyPr>
          <a:lstStyle/>
          <a:p>
            <a:pPr eaLnBrk="1" fontAlgn="auto" hangingPunct="1">
              <a:spcBef>
                <a:spcPts val="0"/>
              </a:spcBef>
              <a:spcAft>
                <a:spcPts val="0"/>
              </a:spcAft>
              <a:defRPr/>
            </a:pPr>
            <a:endParaRPr kumimoji="1" lang="zh-CN" altLang="en-US" sz="2400" dirty="0">
              <a:solidFill>
                <a:schemeClr val="accent1">
                  <a:lumMod val="60000"/>
                  <a:lumOff val="40000"/>
                </a:schemeClr>
              </a:solidFill>
              <a:latin typeface="+mn-lt"/>
              <a:ea typeface="+mn-ea"/>
              <a:cs typeface="+mn-ea"/>
              <a:sym typeface="+mn-lt"/>
            </a:endParaRPr>
          </a:p>
        </p:txBody>
      </p:sp>
      <p:sp>
        <p:nvSpPr>
          <p:cNvPr id="43" name="PA-文本框 42">
            <a:extLst>
              <a:ext uri="{FF2B5EF4-FFF2-40B4-BE49-F238E27FC236}">
                <a16:creationId xmlns:a16="http://schemas.microsoft.com/office/drawing/2014/main" id="{CF8CBAC3-4DAA-4B6C-B6CE-2B7F7DF70B10}"/>
              </a:ext>
            </a:extLst>
          </p:cNvPr>
          <p:cNvSpPr txBox="1"/>
          <p:nvPr>
            <p:custDataLst>
              <p:tags r:id="rId8"/>
            </p:custDataLst>
          </p:nvPr>
        </p:nvSpPr>
        <p:spPr bwMode="auto">
          <a:xfrm>
            <a:off x="8940483" y="4233863"/>
            <a:ext cx="1188530" cy="523220"/>
          </a:xfrm>
          <a:prstGeom prst="rect">
            <a:avLst/>
          </a:prstGeom>
          <a:noFill/>
        </p:spPr>
        <p:txBody>
          <a:bodyPr wrap="none">
            <a:spAutoFit/>
          </a:bodyPr>
          <a:lstStyle/>
          <a:p>
            <a:pPr eaLnBrk="1" fontAlgn="auto" hangingPunct="1">
              <a:spcBef>
                <a:spcPts val="0"/>
              </a:spcBef>
              <a:spcAft>
                <a:spcPts val="0"/>
              </a:spcAft>
              <a:defRPr/>
            </a:pPr>
            <a:r>
              <a:rPr kumimoji="1" lang="en-US" altLang="zh-CN" sz="2800" dirty="0">
                <a:solidFill>
                  <a:schemeClr val="accent1">
                    <a:lumMod val="60000"/>
                    <a:lumOff val="40000"/>
                  </a:schemeClr>
                </a:solidFill>
                <a:latin typeface="+mn-lt"/>
                <a:ea typeface="+mn-ea"/>
                <a:cs typeface="+mn-ea"/>
                <a:sym typeface="+mn-lt"/>
              </a:rPr>
              <a:t>Part 4</a:t>
            </a:r>
            <a:endParaRPr kumimoji="1" lang="zh-CN" altLang="en-US" sz="2800" dirty="0">
              <a:solidFill>
                <a:schemeClr val="accent1">
                  <a:lumMod val="60000"/>
                  <a:lumOff val="40000"/>
                </a:schemeClr>
              </a:solidFill>
              <a:latin typeface="+mn-lt"/>
              <a:ea typeface="+mn-ea"/>
              <a:cs typeface="+mn-ea"/>
              <a:sym typeface="+mn-lt"/>
            </a:endParaRPr>
          </a:p>
        </p:txBody>
      </p:sp>
      <p:sp>
        <p:nvSpPr>
          <p:cNvPr id="44" name="矩形 16">
            <a:extLst>
              <a:ext uri="{FF2B5EF4-FFF2-40B4-BE49-F238E27FC236}">
                <a16:creationId xmlns:a16="http://schemas.microsoft.com/office/drawing/2014/main" id="{4F2BF87B-F955-4002-9567-D0A867AB717E}"/>
              </a:ext>
            </a:extLst>
          </p:cNvPr>
          <p:cNvSpPr>
            <a:spLocks noChangeArrowheads="1"/>
          </p:cNvSpPr>
          <p:nvPr/>
        </p:nvSpPr>
        <p:spPr bwMode="auto">
          <a:xfrm>
            <a:off x="8940483" y="5114925"/>
            <a:ext cx="1522412"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eaLnBrk="1" fontAlgn="auto" hangingPunct="1">
              <a:lnSpc>
                <a:spcPct val="120000"/>
              </a:lnSpc>
              <a:spcBef>
                <a:spcPct val="20000"/>
              </a:spcBef>
              <a:spcAft>
                <a:spcPts val="0"/>
              </a:spcAft>
              <a:defRPr/>
            </a:pPr>
            <a:endParaRPr lang="en-US" altLang="zh-CN" sz="1200" dirty="0">
              <a:solidFill>
                <a:schemeClr val="accent1">
                  <a:lumMod val="60000"/>
                  <a:lumOff val="40000"/>
                </a:schemeClr>
              </a:solidFill>
              <a:latin typeface="+mn-lt"/>
              <a:ea typeface="+mn-ea"/>
              <a:cs typeface="+mn-ea"/>
              <a:sym typeface="+mn-lt"/>
            </a:endParaRPr>
          </a:p>
        </p:txBody>
      </p:sp>
      <p:sp>
        <p:nvSpPr>
          <p:cNvPr id="45" name="PA-文本框 13">
            <a:extLst>
              <a:ext uri="{FF2B5EF4-FFF2-40B4-BE49-F238E27FC236}">
                <a16:creationId xmlns:a16="http://schemas.microsoft.com/office/drawing/2014/main" id="{19146E03-6412-44E8-B618-275712114ABE}"/>
              </a:ext>
            </a:extLst>
          </p:cNvPr>
          <p:cNvSpPr txBox="1">
            <a:spLocks noChangeArrowheads="1"/>
          </p:cNvSpPr>
          <p:nvPr>
            <p:custDataLst>
              <p:tags r:id="rId9"/>
            </p:custDataLst>
          </p:nvPr>
        </p:nvSpPr>
        <p:spPr bwMode="auto">
          <a:xfrm>
            <a:off x="8940483" y="4930259"/>
            <a:ext cx="2352357"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eaLnBrk="1" fontAlgn="auto" hangingPunct="1">
              <a:spcBef>
                <a:spcPct val="20000"/>
              </a:spcBef>
              <a:spcAft>
                <a:spcPts val="0"/>
              </a:spcAft>
              <a:defRPr/>
            </a:pPr>
            <a:r>
              <a:rPr lang="zh-CN" altLang="en-US" sz="2400" b="1" dirty="0">
                <a:solidFill>
                  <a:schemeClr val="accent1">
                    <a:lumMod val="60000"/>
                    <a:lumOff val="40000"/>
                  </a:schemeClr>
                </a:solidFill>
                <a:latin typeface="+mn-lt"/>
                <a:ea typeface="+mn-ea"/>
                <a:cs typeface="+mn-ea"/>
                <a:sym typeface="+mn-lt"/>
              </a:rPr>
              <a:t>真实的程序员</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700" fill="hold">
                                          <p:stCondLst>
                                            <p:cond delay="0"/>
                                          </p:stCondLst>
                                        </p:cTn>
                                        <p:tgtEl>
                                          <p:spTgt spid="3074"/>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3074"/>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3074"/>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3074"/>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to="" calcmode="lin" valueType="num">
                                      <p:cBhvr>
                                        <p:cTn id="13" dur="700" fill="hold">
                                          <p:stCondLst>
                                            <p:cond delay="0"/>
                                          </p:stCondLst>
                                        </p:cTn>
                                        <p:tgtEl>
                                          <p:spTgt spid="19"/>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19"/>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19"/>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19"/>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to="" calcmode="lin" valueType="num">
                                      <p:cBhvr>
                                        <p:cTn id="19" dur="700" fill="hold">
                                          <p:stCondLst>
                                            <p:cond delay="0"/>
                                          </p:stCondLst>
                                        </p:cTn>
                                        <p:tgtEl>
                                          <p:spTgt spid="21"/>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21"/>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21"/>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21"/>
                                        </p:tgtEl>
                                        <p:attrNameLst>
                                          <p:attrName>ppt_w</p:attrName>
                                        </p:attrNameLst>
                                      </p:cBhvr>
                                      <p:tavLst>
                                        <p:tav tm="0" fmla="#ppt_w-(-#ppt_w)*((1.5-1.5*$)^2-(1.5-1.5*$)^3)">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 to="" calcmode="lin" valueType="num">
                                      <p:cBhvr>
                                        <p:cTn id="25" dur="700" fill="hold">
                                          <p:stCondLst>
                                            <p:cond delay="0"/>
                                          </p:stCondLst>
                                        </p:cTn>
                                        <p:tgtEl>
                                          <p:spTgt spid="27"/>
                                        </p:tgtEl>
                                        <p:attrNameLst>
                                          <p:attrName>ppt_x</p:attrName>
                                        </p:attrNameLst>
                                      </p:cBhvr>
                                      <p:tavLst>
                                        <p:tav tm="0" fmla="#ppt_x-(-#ppt_w/2*cos(ppt_r/180*pi))*((1.5-1.5*$)^2-(1.5-1.5*$)^3)">
                                          <p:val>
                                            <p:strVal val="0"/>
                                          </p:val>
                                        </p:tav>
                                        <p:tav tm="100000">
                                          <p:val>
                                            <p:strVal val="1"/>
                                          </p:val>
                                        </p:tav>
                                      </p:tavLst>
                                    </p:anim>
                                    <p:anim to="" calcmode="lin" valueType="num">
                                      <p:cBhvr>
                                        <p:cTn id="26" dur="700" fill="hold">
                                          <p:stCondLst>
                                            <p:cond delay="0"/>
                                          </p:stCondLst>
                                        </p:cTn>
                                        <p:tgtEl>
                                          <p:spTgt spid="27"/>
                                        </p:tgtEl>
                                        <p:attrNameLst>
                                          <p:attrName>ppt_y</p:attrName>
                                        </p:attrNameLst>
                                      </p:cBhvr>
                                      <p:tavLst>
                                        <p:tav tm="0" fmla="#ppt_y-(-#ppt_h/2*cos(ppt_r/180*pi))*((1.5-1.5*$)^2-(1.5-1.5*$)^3)">
                                          <p:val>
                                            <p:strVal val="0"/>
                                          </p:val>
                                        </p:tav>
                                        <p:tav tm="100000">
                                          <p:val>
                                            <p:strVal val="1"/>
                                          </p:val>
                                        </p:tav>
                                      </p:tavLst>
                                    </p:anim>
                                    <p:anim to="" calcmode="lin" valueType="num">
                                      <p:cBhvr>
                                        <p:cTn id="27" dur="700" fill="hold">
                                          <p:stCondLst>
                                            <p:cond delay="0"/>
                                          </p:stCondLst>
                                        </p:cTn>
                                        <p:tgtEl>
                                          <p:spTgt spid="27"/>
                                        </p:tgtEl>
                                        <p:attrNameLst>
                                          <p:attrName>ppt_h</p:attrName>
                                        </p:attrNameLst>
                                      </p:cBhvr>
                                      <p:tavLst>
                                        <p:tav tm="0" fmla="#ppt_h-(-#ppt_h)*((1.5-1.5*$)^2-(1.5-1.5*$)^3)">
                                          <p:val>
                                            <p:strVal val="0"/>
                                          </p:val>
                                        </p:tav>
                                        <p:tav tm="100000">
                                          <p:val>
                                            <p:strVal val="1"/>
                                          </p:val>
                                        </p:tav>
                                      </p:tavLst>
                                    </p:anim>
                                    <p:anim to="" calcmode="lin" valueType="num">
                                      <p:cBhvr>
                                        <p:cTn id="28" dur="700" fill="hold">
                                          <p:stCondLst>
                                            <p:cond delay="0"/>
                                          </p:stCondLst>
                                        </p:cTn>
                                        <p:tgtEl>
                                          <p:spTgt spid="27"/>
                                        </p:tgtEl>
                                        <p:attrNameLst>
                                          <p:attrName>ppt_w</p:attrName>
                                        </p:attrNameLst>
                                      </p:cBhvr>
                                      <p:tavLst>
                                        <p:tav tm="0" fmla="#ppt_w-(-#ppt_w)*((1.5-1.5*$)^2-(1.5-1.5*$)^3)">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to="" calcmode="lin" valueType="num">
                                      <p:cBhvr>
                                        <p:cTn id="31" dur="700" fill="hold">
                                          <p:stCondLst>
                                            <p:cond delay="0"/>
                                          </p:stCondLst>
                                        </p:cTn>
                                        <p:tgtEl>
                                          <p:spTgt spid="29"/>
                                        </p:tgtEl>
                                        <p:attrNameLst>
                                          <p:attrName>ppt_x</p:attrName>
                                        </p:attrNameLst>
                                      </p:cBhvr>
                                      <p:tavLst>
                                        <p:tav tm="0" fmla="#ppt_x-(-#ppt_w/2*cos(ppt_r/180*pi))*((1.5-1.5*$)^2-(1.5-1.5*$)^3)">
                                          <p:val>
                                            <p:strVal val="0"/>
                                          </p:val>
                                        </p:tav>
                                        <p:tav tm="100000">
                                          <p:val>
                                            <p:strVal val="1"/>
                                          </p:val>
                                        </p:tav>
                                      </p:tavLst>
                                    </p:anim>
                                    <p:anim to="" calcmode="lin" valueType="num">
                                      <p:cBhvr>
                                        <p:cTn id="32" dur="700" fill="hold">
                                          <p:stCondLst>
                                            <p:cond delay="0"/>
                                          </p:stCondLst>
                                        </p:cTn>
                                        <p:tgtEl>
                                          <p:spTgt spid="29"/>
                                        </p:tgtEl>
                                        <p:attrNameLst>
                                          <p:attrName>ppt_y</p:attrName>
                                        </p:attrNameLst>
                                      </p:cBhvr>
                                      <p:tavLst>
                                        <p:tav tm="0" fmla="#ppt_y-(-#ppt_h/2*cos(ppt_r/180*pi))*((1.5-1.5*$)^2-(1.5-1.5*$)^3)">
                                          <p:val>
                                            <p:strVal val="0"/>
                                          </p:val>
                                        </p:tav>
                                        <p:tav tm="100000">
                                          <p:val>
                                            <p:strVal val="1"/>
                                          </p:val>
                                        </p:tav>
                                      </p:tavLst>
                                    </p:anim>
                                    <p:anim to="" calcmode="lin" valueType="num">
                                      <p:cBhvr>
                                        <p:cTn id="33" dur="700" fill="hold">
                                          <p:stCondLst>
                                            <p:cond delay="0"/>
                                          </p:stCondLst>
                                        </p:cTn>
                                        <p:tgtEl>
                                          <p:spTgt spid="29"/>
                                        </p:tgtEl>
                                        <p:attrNameLst>
                                          <p:attrName>ppt_h</p:attrName>
                                        </p:attrNameLst>
                                      </p:cBhvr>
                                      <p:tavLst>
                                        <p:tav tm="0" fmla="#ppt_h-(-#ppt_h)*((1.5-1.5*$)^2-(1.5-1.5*$)^3)">
                                          <p:val>
                                            <p:strVal val="0"/>
                                          </p:val>
                                        </p:tav>
                                        <p:tav tm="100000">
                                          <p:val>
                                            <p:strVal val="1"/>
                                          </p:val>
                                        </p:tav>
                                      </p:tavLst>
                                    </p:anim>
                                    <p:anim to="" calcmode="lin" valueType="num">
                                      <p:cBhvr>
                                        <p:cTn id="34" dur="700" fill="hold">
                                          <p:stCondLst>
                                            <p:cond delay="0"/>
                                          </p:stCondLst>
                                        </p:cTn>
                                        <p:tgtEl>
                                          <p:spTgt spid="29"/>
                                        </p:tgtEl>
                                        <p:attrNameLst>
                                          <p:attrName>ppt_w</p:attrName>
                                        </p:attrNameLst>
                                      </p:cBhvr>
                                      <p:tavLst>
                                        <p:tav tm="0" fmla="#ppt_w-(-#ppt_w)*((1.5-1.5*$)^2-(1.5-1.5*$)^3)">
                                          <p:val>
                                            <p:strVal val="0"/>
                                          </p:val>
                                        </p:tav>
                                        <p:tav tm="100000">
                                          <p:val>
                                            <p:strVal val="1"/>
                                          </p:val>
                                        </p:tav>
                                      </p:tavLst>
                                    </p:anim>
                                  </p:childTnLst>
                                </p:cTn>
                              </p:par>
                              <p:par>
                                <p:cTn id="35" presetID="0"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to="" calcmode="lin" valueType="num">
                                      <p:cBhvr>
                                        <p:cTn id="37" dur="700" fill="hold">
                                          <p:stCondLst>
                                            <p:cond delay="0"/>
                                          </p:stCondLst>
                                        </p:cTn>
                                        <p:tgtEl>
                                          <p:spTgt spid="35"/>
                                        </p:tgtEl>
                                        <p:attrNameLst>
                                          <p:attrName>ppt_x</p:attrName>
                                        </p:attrNameLst>
                                      </p:cBhvr>
                                      <p:tavLst>
                                        <p:tav tm="0" fmla="#ppt_x-(-#ppt_w/2*cos(ppt_r/180*pi))*((1.5-1.5*$)^2-(1.5-1.5*$)^3)">
                                          <p:val>
                                            <p:strVal val="0"/>
                                          </p:val>
                                        </p:tav>
                                        <p:tav tm="100000">
                                          <p:val>
                                            <p:strVal val="1"/>
                                          </p:val>
                                        </p:tav>
                                      </p:tavLst>
                                    </p:anim>
                                    <p:anim to="" calcmode="lin" valueType="num">
                                      <p:cBhvr>
                                        <p:cTn id="38" dur="700" fill="hold">
                                          <p:stCondLst>
                                            <p:cond delay="0"/>
                                          </p:stCondLst>
                                        </p:cTn>
                                        <p:tgtEl>
                                          <p:spTgt spid="35"/>
                                        </p:tgtEl>
                                        <p:attrNameLst>
                                          <p:attrName>ppt_y</p:attrName>
                                        </p:attrNameLst>
                                      </p:cBhvr>
                                      <p:tavLst>
                                        <p:tav tm="0" fmla="#ppt_y-(-#ppt_h/2*cos(ppt_r/180*pi))*((1.5-1.5*$)^2-(1.5-1.5*$)^3)">
                                          <p:val>
                                            <p:strVal val="0"/>
                                          </p:val>
                                        </p:tav>
                                        <p:tav tm="100000">
                                          <p:val>
                                            <p:strVal val="1"/>
                                          </p:val>
                                        </p:tav>
                                      </p:tavLst>
                                    </p:anim>
                                    <p:anim to="" calcmode="lin" valueType="num">
                                      <p:cBhvr>
                                        <p:cTn id="39" dur="700" fill="hold">
                                          <p:stCondLst>
                                            <p:cond delay="0"/>
                                          </p:stCondLst>
                                        </p:cTn>
                                        <p:tgtEl>
                                          <p:spTgt spid="35"/>
                                        </p:tgtEl>
                                        <p:attrNameLst>
                                          <p:attrName>ppt_h</p:attrName>
                                        </p:attrNameLst>
                                      </p:cBhvr>
                                      <p:tavLst>
                                        <p:tav tm="0" fmla="#ppt_h-(-#ppt_h)*((1.5-1.5*$)^2-(1.5-1.5*$)^3)">
                                          <p:val>
                                            <p:strVal val="0"/>
                                          </p:val>
                                        </p:tav>
                                        <p:tav tm="100000">
                                          <p:val>
                                            <p:strVal val="1"/>
                                          </p:val>
                                        </p:tav>
                                      </p:tavLst>
                                    </p:anim>
                                    <p:anim to="" calcmode="lin" valueType="num">
                                      <p:cBhvr>
                                        <p:cTn id="40" dur="700" fill="hold">
                                          <p:stCondLst>
                                            <p:cond delay="0"/>
                                          </p:stCondLst>
                                        </p:cTn>
                                        <p:tgtEl>
                                          <p:spTgt spid="35"/>
                                        </p:tgtEl>
                                        <p:attrNameLst>
                                          <p:attrName>ppt_w</p:attrName>
                                        </p:attrNameLst>
                                      </p:cBhvr>
                                      <p:tavLst>
                                        <p:tav tm="0" fmla="#ppt_w-(-#ppt_w)*((1.5-1.5*$)^2-(1.5-1.5*$)^3)">
                                          <p:val>
                                            <p:strVal val="0"/>
                                          </p:val>
                                        </p:tav>
                                        <p:tav tm="100000">
                                          <p:val>
                                            <p:strVal val="1"/>
                                          </p:val>
                                        </p:tav>
                                      </p:tavLst>
                                    </p:anim>
                                  </p:childTnLst>
                                </p:cTn>
                              </p:par>
                              <p:par>
                                <p:cTn id="41" presetID="0"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to="" calcmode="lin" valueType="num">
                                      <p:cBhvr>
                                        <p:cTn id="43" dur="700" fill="hold">
                                          <p:stCondLst>
                                            <p:cond delay="0"/>
                                          </p:stCondLst>
                                        </p:cTn>
                                        <p:tgtEl>
                                          <p:spTgt spid="37"/>
                                        </p:tgtEl>
                                        <p:attrNameLst>
                                          <p:attrName>ppt_x</p:attrName>
                                        </p:attrNameLst>
                                      </p:cBhvr>
                                      <p:tavLst>
                                        <p:tav tm="0" fmla="#ppt_x-(-#ppt_w/2*cos(ppt_r/180*pi))*((1.5-1.5*$)^2-(1.5-1.5*$)^3)">
                                          <p:val>
                                            <p:strVal val="0"/>
                                          </p:val>
                                        </p:tav>
                                        <p:tav tm="100000">
                                          <p:val>
                                            <p:strVal val="1"/>
                                          </p:val>
                                        </p:tav>
                                      </p:tavLst>
                                    </p:anim>
                                    <p:anim to="" calcmode="lin" valueType="num">
                                      <p:cBhvr>
                                        <p:cTn id="44" dur="700" fill="hold">
                                          <p:stCondLst>
                                            <p:cond delay="0"/>
                                          </p:stCondLst>
                                        </p:cTn>
                                        <p:tgtEl>
                                          <p:spTgt spid="37"/>
                                        </p:tgtEl>
                                        <p:attrNameLst>
                                          <p:attrName>ppt_y</p:attrName>
                                        </p:attrNameLst>
                                      </p:cBhvr>
                                      <p:tavLst>
                                        <p:tav tm="0" fmla="#ppt_y-(-#ppt_h/2*cos(ppt_r/180*pi))*((1.5-1.5*$)^2-(1.5-1.5*$)^3)">
                                          <p:val>
                                            <p:strVal val="0"/>
                                          </p:val>
                                        </p:tav>
                                        <p:tav tm="100000">
                                          <p:val>
                                            <p:strVal val="1"/>
                                          </p:val>
                                        </p:tav>
                                      </p:tavLst>
                                    </p:anim>
                                    <p:anim to="" calcmode="lin" valueType="num">
                                      <p:cBhvr>
                                        <p:cTn id="45" dur="700" fill="hold">
                                          <p:stCondLst>
                                            <p:cond delay="0"/>
                                          </p:stCondLst>
                                        </p:cTn>
                                        <p:tgtEl>
                                          <p:spTgt spid="37"/>
                                        </p:tgtEl>
                                        <p:attrNameLst>
                                          <p:attrName>ppt_h</p:attrName>
                                        </p:attrNameLst>
                                      </p:cBhvr>
                                      <p:tavLst>
                                        <p:tav tm="0" fmla="#ppt_h-(-#ppt_h)*((1.5-1.5*$)^2-(1.5-1.5*$)^3)">
                                          <p:val>
                                            <p:strVal val="0"/>
                                          </p:val>
                                        </p:tav>
                                        <p:tav tm="100000">
                                          <p:val>
                                            <p:strVal val="1"/>
                                          </p:val>
                                        </p:tav>
                                      </p:tavLst>
                                    </p:anim>
                                    <p:anim to="" calcmode="lin" valueType="num">
                                      <p:cBhvr>
                                        <p:cTn id="46" dur="700" fill="hold">
                                          <p:stCondLst>
                                            <p:cond delay="0"/>
                                          </p:stCondLst>
                                        </p:cTn>
                                        <p:tgtEl>
                                          <p:spTgt spid="37"/>
                                        </p:tgtEl>
                                        <p:attrNameLst>
                                          <p:attrName>ppt_w</p:attrName>
                                        </p:attrNameLst>
                                      </p:cBhvr>
                                      <p:tavLst>
                                        <p:tav tm="0" fmla="#ppt_w-(-#ppt_w)*((1.5-1.5*$)^2-(1.5-1.5*$)^3)">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 to="" calcmode="lin" valueType="num">
                                      <p:cBhvr>
                                        <p:cTn id="49" dur="700" fill="hold">
                                          <p:stCondLst>
                                            <p:cond delay="0"/>
                                          </p:stCondLst>
                                        </p:cTn>
                                        <p:tgtEl>
                                          <p:spTgt spid="43"/>
                                        </p:tgtEl>
                                        <p:attrNameLst>
                                          <p:attrName>ppt_x</p:attrName>
                                        </p:attrNameLst>
                                      </p:cBhvr>
                                      <p:tavLst>
                                        <p:tav tm="0" fmla="#ppt_x-(-#ppt_w/2*cos(ppt_r/180*pi))*((1.5-1.5*$)^2-(1.5-1.5*$)^3)">
                                          <p:val>
                                            <p:strVal val="0"/>
                                          </p:val>
                                        </p:tav>
                                        <p:tav tm="100000">
                                          <p:val>
                                            <p:strVal val="1"/>
                                          </p:val>
                                        </p:tav>
                                      </p:tavLst>
                                    </p:anim>
                                    <p:anim to="" calcmode="lin" valueType="num">
                                      <p:cBhvr>
                                        <p:cTn id="50" dur="700" fill="hold">
                                          <p:stCondLst>
                                            <p:cond delay="0"/>
                                          </p:stCondLst>
                                        </p:cTn>
                                        <p:tgtEl>
                                          <p:spTgt spid="43"/>
                                        </p:tgtEl>
                                        <p:attrNameLst>
                                          <p:attrName>ppt_y</p:attrName>
                                        </p:attrNameLst>
                                      </p:cBhvr>
                                      <p:tavLst>
                                        <p:tav tm="0" fmla="#ppt_y-(-#ppt_h/2*cos(ppt_r/180*pi))*((1.5-1.5*$)^2-(1.5-1.5*$)^3)">
                                          <p:val>
                                            <p:strVal val="0"/>
                                          </p:val>
                                        </p:tav>
                                        <p:tav tm="100000">
                                          <p:val>
                                            <p:strVal val="1"/>
                                          </p:val>
                                        </p:tav>
                                      </p:tavLst>
                                    </p:anim>
                                    <p:anim to="" calcmode="lin" valueType="num">
                                      <p:cBhvr>
                                        <p:cTn id="51" dur="700" fill="hold">
                                          <p:stCondLst>
                                            <p:cond delay="0"/>
                                          </p:stCondLst>
                                        </p:cTn>
                                        <p:tgtEl>
                                          <p:spTgt spid="43"/>
                                        </p:tgtEl>
                                        <p:attrNameLst>
                                          <p:attrName>ppt_h</p:attrName>
                                        </p:attrNameLst>
                                      </p:cBhvr>
                                      <p:tavLst>
                                        <p:tav tm="0" fmla="#ppt_h-(-#ppt_h)*((1.5-1.5*$)^2-(1.5-1.5*$)^3)">
                                          <p:val>
                                            <p:strVal val="0"/>
                                          </p:val>
                                        </p:tav>
                                        <p:tav tm="100000">
                                          <p:val>
                                            <p:strVal val="1"/>
                                          </p:val>
                                        </p:tav>
                                      </p:tavLst>
                                    </p:anim>
                                    <p:anim to="" calcmode="lin" valueType="num">
                                      <p:cBhvr>
                                        <p:cTn id="52" dur="700" fill="hold">
                                          <p:stCondLst>
                                            <p:cond delay="0"/>
                                          </p:stCondLst>
                                        </p:cTn>
                                        <p:tgtEl>
                                          <p:spTgt spid="43"/>
                                        </p:tgtEl>
                                        <p:attrNameLst>
                                          <p:attrName>ppt_w</p:attrName>
                                        </p:attrNameLst>
                                      </p:cBhvr>
                                      <p:tavLst>
                                        <p:tav tm="0" fmla="#ppt_w-(-#ppt_w)*((1.5-1.5*$)^2-(1.5-1.5*$)^3)">
                                          <p:val>
                                            <p:strVal val="0"/>
                                          </p:val>
                                        </p:tav>
                                        <p:tav tm="100000">
                                          <p:val>
                                            <p:strVal val="1"/>
                                          </p:val>
                                        </p:tav>
                                      </p:tavLst>
                                    </p:anim>
                                  </p:childTnLst>
                                </p:cTn>
                              </p:par>
                              <p:par>
                                <p:cTn id="53" presetID="0" presetClass="entr" presetSubtype="0"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 to="" calcmode="lin" valueType="num">
                                      <p:cBhvr>
                                        <p:cTn id="55" dur="700" fill="hold">
                                          <p:stCondLst>
                                            <p:cond delay="0"/>
                                          </p:stCondLst>
                                        </p:cTn>
                                        <p:tgtEl>
                                          <p:spTgt spid="45"/>
                                        </p:tgtEl>
                                        <p:attrNameLst>
                                          <p:attrName>ppt_x</p:attrName>
                                        </p:attrNameLst>
                                      </p:cBhvr>
                                      <p:tavLst>
                                        <p:tav tm="0" fmla="#ppt_x-(-#ppt_w/2*cos(ppt_r/180*pi))*((1.5-1.5*$)^2-(1.5-1.5*$)^3)">
                                          <p:val>
                                            <p:strVal val="0"/>
                                          </p:val>
                                        </p:tav>
                                        <p:tav tm="100000">
                                          <p:val>
                                            <p:strVal val="1"/>
                                          </p:val>
                                        </p:tav>
                                      </p:tavLst>
                                    </p:anim>
                                    <p:anim to="" calcmode="lin" valueType="num">
                                      <p:cBhvr>
                                        <p:cTn id="56" dur="700" fill="hold">
                                          <p:stCondLst>
                                            <p:cond delay="0"/>
                                          </p:stCondLst>
                                        </p:cTn>
                                        <p:tgtEl>
                                          <p:spTgt spid="45"/>
                                        </p:tgtEl>
                                        <p:attrNameLst>
                                          <p:attrName>ppt_y</p:attrName>
                                        </p:attrNameLst>
                                      </p:cBhvr>
                                      <p:tavLst>
                                        <p:tav tm="0" fmla="#ppt_y-(-#ppt_h/2*cos(ppt_r/180*pi))*((1.5-1.5*$)^2-(1.5-1.5*$)^3)">
                                          <p:val>
                                            <p:strVal val="0"/>
                                          </p:val>
                                        </p:tav>
                                        <p:tav tm="100000">
                                          <p:val>
                                            <p:strVal val="1"/>
                                          </p:val>
                                        </p:tav>
                                      </p:tavLst>
                                    </p:anim>
                                    <p:anim to="" calcmode="lin" valueType="num">
                                      <p:cBhvr>
                                        <p:cTn id="57" dur="700" fill="hold">
                                          <p:stCondLst>
                                            <p:cond delay="0"/>
                                          </p:stCondLst>
                                        </p:cTn>
                                        <p:tgtEl>
                                          <p:spTgt spid="45"/>
                                        </p:tgtEl>
                                        <p:attrNameLst>
                                          <p:attrName>ppt_h</p:attrName>
                                        </p:attrNameLst>
                                      </p:cBhvr>
                                      <p:tavLst>
                                        <p:tav tm="0" fmla="#ppt_h-(-#ppt_h)*((1.5-1.5*$)^2-(1.5-1.5*$)^3)">
                                          <p:val>
                                            <p:strVal val="0"/>
                                          </p:val>
                                        </p:tav>
                                        <p:tav tm="100000">
                                          <p:val>
                                            <p:strVal val="1"/>
                                          </p:val>
                                        </p:tav>
                                      </p:tavLst>
                                    </p:anim>
                                    <p:anim to="" calcmode="lin" valueType="num">
                                      <p:cBhvr>
                                        <p:cTn id="58" dur="700" fill="hold">
                                          <p:stCondLst>
                                            <p:cond delay="0"/>
                                          </p:stCondLst>
                                        </p:cTn>
                                        <p:tgtEl>
                                          <p:spTgt spid="45"/>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7" grpId="0"/>
      <p:bldP spid="29" grpId="0"/>
      <p:bldP spid="35" grpId="0"/>
      <p:bldP spid="37" grpId="0"/>
      <p:bldP spid="43" grpId="0"/>
      <p:bldP spid="4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006E6F"/>
            </a:gs>
            <a:gs pos="39999">
              <a:srgbClr val="013842"/>
            </a:gs>
            <a:gs pos="100000">
              <a:srgbClr val="020B1C"/>
            </a:gs>
          </a:gsLst>
          <a:lin ang="9000000" scaled="0"/>
        </a:gradFill>
        <a:effectLst/>
      </p:bgPr>
    </p:bg>
    <p:spTree>
      <p:nvGrpSpPr>
        <p:cNvPr id="1" name=""/>
        <p:cNvGrpSpPr/>
        <p:nvPr/>
      </p:nvGrpSpPr>
      <p:grpSpPr>
        <a:xfrm>
          <a:off x="0" y="0"/>
          <a:ext cx="0" cy="0"/>
          <a:chOff x="0" y="0"/>
          <a:chExt cx="0" cy="0"/>
        </a:xfrm>
      </p:grpSpPr>
      <p:sp>
        <p:nvSpPr>
          <p:cNvPr id="3" name="PA-íšľîde">
            <a:extLst>
              <a:ext uri="{FF2B5EF4-FFF2-40B4-BE49-F238E27FC236}">
                <a16:creationId xmlns:a16="http://schemas.microsoft.com/office/drawing/2014/main" id="{225A60D2-5D03-40BE-87BB-71144DA67C04}"/>
              </a:ext>
            </a:extLst>
          </p:cNvPr>
          <p:cNvSpPr/>
          <p:nvPr>
            <p:custDataLst>
              <p:tags r:id="rId1"/>
            </p:custDataLst>
          </p:nvPr>
        </p:nvSpPr>
        <p:spPr bwMode="auto">
          <a:xfrm>
            <a:off x="2858164" y="2244012"/>
            <a:ext cx="1978025" cy="1976438"/>
          </a:xfrm>
          <a:prstGeom prst="ellipse">
            <a:avLst/>
          </a:prstGeom>
          <a:solidFill>
            <a:schemeClr val="bg1">
              <a:alpha val="56000"/>
            </a:schemeClr>
          </a:solidFill>
          <a:ln>
            <a:noFill/>
          </a:ln>
        </p:spPr>
        <p:txBody>
          <a:bodyPr anchor="ctr"/>
          <a:lstStyle/>
          <a:p>
            <a:pPr algn="ctr" eaLnBrk="1" fontAlgn="auto" hangingPunct="1">
              <a:spcBef>
                <a:spcPts val="0"/>
              </a:spcBef>
              <a:spcAft>
                <a:spcPts val="0"/>
              </a:spcAft>
              <a:defRPr/>
            </a:pPr>
            <a:endParaRPr dirty="0">
              <a:latin typeface="+mn-lt"/>
              <a:ea typeface="+mn-ea"/>
              <a:cs typeface="+mn-ea"/>
              <a:sym typeface="+mn-lt"/>
            </a:endParaRPr>
          </a:p>
        </p:txBody>
      </p:sp>
      <p:sp>
        <p:nvSpPr>
          <p:cNvPr id="4" name="iṡḷíḑê">
            <a:extLst>
              <a:ext uri="{FF2B5EF4-FFF2-40B4-BE49-F238E27FC236}">
                <a16:creationId xmlns:a16="http://schemas.microsoft.com/office/drawing/2014/main" id="{C39D8537-5E7F-4730-A693-0AF80BA42651}"/>
              </a:ext>
            </a:extLst>
          </p:cNvPr>
          <p:cNvSpPr/>
          <p:nvPr/>
        </p:nvSpPr>
        <p:spPr bwMode="auto">
          <a:xfrm>
            <a:off x="4386926" y="2698037"/>
            <a:ext cx="449263" cy="912813"/>
          </a:xfrm>
          <a:custGeom>
            <a:avLst/>
            <a:gdLst>
              <a:gd name="T0" fmla="*/ 545 w 593"/>
              <a:gd name="T1" fmla="*/ 358 h 1207"/>
              <a:gd name="T2" fmla="*/ 438 w 593"/>
              <a:gd name="T3" fmla="*/ 314 h 1207"/>
              <a:gd name="T4" fmla="*/ 438 w 593"/>
              <a:gd name="T5" fmla="*/ 258 h 1207"/>
              <a:gd name="T6" fmla="*/ 335 w 593"/>
              <a:gd name="T7" fmla="*/ 262 h 1207"/>
              <a:gd name="T8" fmla="*/ 259 w 593"/>
              <a:gd name="T9" fmla="*/ 290 h 1207"/>
              <a:gd name="T10" fmla="*/ 207 w 593"/>
              <a:gd name="T11" fmla="*/ 279 h 1207"/>
              <a:gd name="T12" fmla="*/ 287 w 593"/>
              <a:gd name="T13" fmla="*/ 245 h 1207"/>
              <a:gd name="T14" fmla="*/ 342 w 593"/>
              <a:gd name="T15" fmla="*/ 162 h 1207"/>
              <a:gd name="T16" fmla="*/ 417 w 593"/>
              <a:gd name="T17" fmla="*/ 145 h 1207"/>
              <a:gd name="T18" fmla="*/ 491 w 593"/>
              <a:gd name="T19" fmla="*/ 201 h 1207"/>
              <a:gd name="T20" fmla="*/ 386 w 593"/>
              <a:gd name="T21" fmla="*/ 1 h 1207"/>
              <a:gd name="T22" fmla="*/ 373 w 593"/>
              <a:gd name="T23" fmla="*/ 0 h 1207"/>
              <a:gd name="T24" fmla="*/ 273 w 593"/>
              <a:gd name="T25" fmla="*/ 62 h 1207"/>
              <a:gd name="T26" fmla="*/ 259 w 593"/>
              <a:gd name="T27" fmla="*/ 76 h 1207"/>
              <a:gd name="T28" fmla="*/ 232 w 593"/>
              <a:gd name="T29" fmla="*/ 83 h 1207"/>
              <a:gd name="T30" fmla="*/ 263 w 593"/>
              <a:gd name="T31" fmla="*/ 159 h 1207"/>
              <a:gd name="T32" fmla="*/ 159 w 593"/>
              <a:gd name="T33" fmla="*/ 166 h 1207"/>
              <a:gd name="T34" fmla="*/ 156 w 593"/>
              <a:gd name="T35" fmla="*/ 262 h 1207"/>
              <a:gd name="T36" fmla="*/ 197 w 593"/>
              <a:gd name="T37" fmla="*/ 283 h 1207"/>
              <a:gd name="T38" fmla="*/ 132 w 593"/>
              <a:gd name="T39" fmla="*/ 376 h 1207"/>
              <a:gd name="T40" fmla="*/ 11 w 593"/>
              <a:gd name="T41" fmla="*/ 513 h 1207"/>
              <a:gd name="T42" fmla="*/ 11 w 593"/>
              <a:gd name="T43" fmla="*/ 661 h 1207"/>
              <a:gd name="T44" fmla="*/ 70 w 593"/>
              <a:gd name="T45" fmla="*/ 734 h 1207"/>
              <a:gd name="T46" fmla="*/ 156 w 593"/>
              <a:gd name="T47" fmla="*/ 789 h 1207"/>
              <a:gd name="T48" fmla="*/ 249 w 593"/>
              <a:gd name="T49" fmla="*/ 782 h 1207"/>
              <a:gd name="T50" fmla="*/ 349 w 593"/>
              <a:gd name="T51" fmla="*/ 758 h 1207"/>
              <a:gd name="T52" fmla="*/ 373 w 593"/>
              <a:gd name="T53" fmla="*/ 789 h 1207"/>
              <a:gd name="T54" fmla="*/ 411 w 593"/>
              <a:gd name="T55" fmla="*/ 785 h 1207"/>
              <a:gd name="T56" fmla="*/ 417 w 593"/>
              <a:gd name="T57" fmla="*/ 882 h 1207"/>
              <a:gd name="T58" fmla="*/ 455 w 593"/>
              <a:gd name="T59" fmla="*/ 926 h 1207"/>
              <a:gd name="T60" fmla="*/ 493 w 593"/>
              <a:gd name="T61" fmla="*/ 1043 h 1207"/>
              <a:gd name="T62" fmla="*/ 459 w 593"/>
              <a:gd name="T63" fmla="*/ 1147 h 1207"/>
              <a:gd name="T64" fmla="*/ 494 w 593"/>
              <a:gd name="T65" fmla="*/ 1207 h 1207"/>
              <a:gd name="T66" fmla="*/ 593 w 593"/>
              <a:gd name="T67" fmla="*/ 707 h 1207"/>
              <a:gd name="T68" fmla="*/ 545 w 593"/>
              <a:gd name="T69" fmla="*/ 358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3" h="1207">
                <a:moveTo>
                  <a:pt x="545" y="358"/>
                </a:moveTo>
                <a:cubicBezTo>
                  <a:pt x="509" y="343"/>
                  <a:pt x="479" y="323"/>
                  <a:pt x="438" y="314"/>
                </a:cubicBezTo>
                <a:cubicBezTo>
                  <a:pt x="447" y="297"/>
                  <a:pt x="452" y="276"/>
                  <a:pt x="438" y="258"/>
                </a:cubicBezTo>
                <a:cubicBezTo>
                  <a:pt x="400" y="261"/>
                  <a:pt x="371" y="263"/>
                  <a:pt x="335" y="262"/>
                </a:cubicBezTo>
                <a:cubicBezTo>
                  <a:pt x="301" y="261"/>
                  <a:pt x="288" y="284"/>
                  <a:pt x="259" y="290"/>
                </a:cubicBezTo>
                <a:cubicBezTo>
                  <a:pt x="246" y="292"/>
                  <a:pt x="218" y="297"/>
                  <a:pt x="207" y="279"/>
                </a:cubicBezTo>
                <a:cubicBezTo>
                  <a:pt x="229" y="263"/>
                  <a:pt x="270" y="266"/>
                  <a:pt x="287" y="245"/>
                </a:cubicBezTo>
                <a:cubicBezTo>
                  <a:pt x="278" y="200"/>
                  <a:pt x="335" y="202"/>
                  <a:pt x="342" y="162"/>
                </a:cubicBezTo>
                <a:cubicBezTo>
                  <a:pt x="377" y="174"/>
                  <a:pt x="394" y="161"/>
                  <a:pt x="417" y="145"/>
                </a:cubicBezTo>
                <a:cubicBezTo>
                  <a:pt x="437" y="169"/>
                  <a:pt x="465" y="184"/>
                  <a:pt x="491" y="201"/>
                </a:cubicBezTo>
                <a:cubicBezTo>
                  <a:pt x="462" y="131"/>
                  <a:pt x="426" y="64"/>
                  <a:pt x="386" y="1"/>
                </a:cubicBezTo>
                <a:cubicBezTo>
                  <a:pt x="382" y="1"/>
                  <a:pt x="377" y="1"/>
                  <a:pt x="373" y="0"/>
                </a:cubicBezTo>
                <a:cubicBezTo>
                  <a:pt x="348" y="28"/>
                  <a:pt x="316" y="65"/>
                  <a:pt x="273" y="62"/>
                </a:cubicBezTo>
                <a:cubicBezTo>
                  <a:pt x="269" y="67"/>
                  <a:pt x="270" y="78"/>
                  <a:pt x="259" y="76"/>
                </a:cubicBezTo>
                <a:cubicBezTo>
                  <a:pt x="244" y="79"/>
                  <a:pt x="234" y="67"/>
                  <a:pt x="232" y="83"/>
                </a:cubicBezTo>
                <a:cubicBezTo>
                  <a:pt x="255" y="91"/>
                  <a:pt x="294" y="129"/>
                  <a:pt x="263" y="159"/>
                </a:cubicBezTo>
                <a:cubicBezTo>
                  <a:pt x="225" y="165"/>
                  <a:pt x="181" y="144"/>
                  <a:pt x="159" y="166"/>
                </a:cubicBezTo>
                <a:cubicBezTo>
                  <a:pt x="164" y="211"/>
                  <a:pt x="143" y="225"/>
                  <a:pt x="156" y="262"/>
                </a:cubicBezTo>
                <a:cubicBezTo>
                  <a:pt x="179" y="259"/>
                  <a:pt x="196" y="263"/>
                  <a:pt x="197" y="283"/>
                </a:cubicBezTo>
                <a:cubicBezTo>
                  <a:pt x="185" y="323"/>
                  <a:pt x="127" y="318"/>
                  <a:pt x="132" y="376"/>
                </a:cubicBezTo>
                <a:cubicBezTo>
                  <a:pt x="80" y="410"/>
                  <a:pt x="41" y="457"/>
                  <a:pt x="11" y="513"/>
                </a:cubicBezTo>
                <a:cubicBezTo>
                  <a:pt x="46" y="555"/>
                  <a:pt x="0" y="604"/>
                  <a:pt x="11" y="661"/>
                </a:cubicBezTo>
                <a:cubicBezTo>
                  <a:pt x="34" y="682"/>
                  <a:pt x="65" y="695"/>
                  <a:pt x="70" y="734"/>
                </a:cubicBezTo>
                <a:cubicBezTo>
                  <a:pt x="104" y="746"/>
                  <a:pt x="119" y="786"/>
                  <a:pt x="156" y="789"/>
                </a:cubicBezTo>
                <a:cubicBezTo>
                  <a:pt x="184" y="790"/>
                  <a:pt x="213" y="763"/>
                  <a:pt x="249" y="782"/>
                </a:cubicBezTo>
                <a:cubicBezTo>
                  <a:pt x="276" y="768"/>
                  <a:pt x="303" y="753"/>
                  <a:pt x="349" y="758"/>
                </a:cubicBezTo>
                <a:cubicBezTo>
                  <a:pt x="358" y="767"/>
                  <a:pt x="358" y="785"/>
                  <a:pt x="373" y="789"/>
                </a:cubicBezTo>
                <a:cubicBezTo>
                  <a:pt x="389" y="791"/>
                  <a:pt x="396" y="785"/>
                  <a:pt x="411" y="785"/>
                </a:cubicBezTo>
                <a:cubicBezTo>
                  <a:pt x="454" y="806"/>
                  <a:pt x="411" y="848"/>
                  <a:pt x="417" y="882"/>
                </a:cubicBezTo>
                <a:cubicBezTo>
                  <a:pt x="420" y="896"/>
                  <a:pt x="444" y="910"/>
                  <a:pt x="455" y="926"/>
                </a:cubicBezTo>
                <a:cubicBezTo>
                  <a:pt x="480" y="963"/>
                  <a:pt x="482" y="1002"/>
                  <a:pt x="493" y="1043"/>
                </a:cubicBezTo>
                <a:cubicBezTo>
                  <a:pt x="480" y="1076"/>
                  <a:pt x="451" y="1104"/>
                  <a:pt x="459" y="1147"/>
                </a:cubicBezTo>
                <a:cubicBezTo>
                  <a:pt x="462" y="1166"/>
                  <a:pt x="482" y="1185"/>
                  <a:pt x="494" y="1207"/>
                </a:cubicBezTo>
                <a:cubicBezTo>
                  <a:pt x="557" y="1053"/>
                  <a:pt x="593" y="884"/>
                  <a:pt x="593" y="707"/>
                </a:cubicBezTo>
                <a:cubicBezTo>
                  <a:pt x="593" y="586"/>
                  <a:pt x="576" y="469"/>
                  <a:pt x="545" y="358"/>
                </a:cubicBezTo>
                <a:close/>
              </a:path>
            </a:pathLst>
          </a:custGeom>
          <a:solidFill>
            <a:schemeClr val="accent1">
              <a:lumMod val="50000"/>
            </a:schemeClr>
          </a:solidFill>
          <a:ln>
            <a:noFill/>
          </a:ln>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5" name="îṡḻíḑè">
            <a:extLst>
              <a:ext uri="{FF2B5EF4-FFF2-40B4-BE49-F238E27FC236}">
                <a16:creationId xmlns:a16="http://schemas.microsoft.com/office/drawing/2014/main" id="{B84BD584-7E4F-47D0-B0A3-105B5F11BE45}"/>
              </a:ext>
            </a:extLst>
          </p:cNvPr>
          <p:cNvSpPr/>
          <p:nvPr/>
        </p:nvSpPr>
        <p:spPr bwMode="auto">
          <a:xfrm>
            <a:off x="3282026" y="2463087"/>
            <a:ext cx="1141413" cy="1571625"/>
          </a:xfrm>
          <a:custGeom>
            <a:avLst/>
            <a:gdLst>
              <a:gd name="T0" fmla="*/ 1240 w 1508"/>
              <a:gd name="T1" fmla="*/ 1157 h 2080"/>
              <a:gd name="T2" fmla="*/ 1074 w 1508"/>
              <a:gd name="T3" fmla="*/ 1026 h 2080"/>
              <a:gd name="T4" fmla="*/ 933 w 1508"/>
              <a:gd name="T5" fmla="*/ 978 h 2080"/>
              <a:gd name="T6" fmla="*/ 847 w 1508"/>
              <a:gd name="T7" fmla="*/ 992 h 2080"/>
              <a:gd name="T8" fmla="*/ 713 w 1508"/>
              <a:gd name="T9" fmla="*/ 988 h 2080"/>
              <a:gd name="T10" fmla="*/ 679 w 1508"/>
              <a:gd name="T11" fmla="*/ 827 h 2080"/>
              <a:gd name="T12" fmla="*/ 544 w 1508"/>
              <a:gd name="T13" fmla="*/ 727 h 2080"/>
              <a:gd name="T14" fmla="*/ 768 w 1508"/>
              <a:gd name="T15" fmla="*/ 727 h 2080"/>
              <a:gd name="T16" fmla="*/ 916 w 1508"/>
              <a:gd name="T17" fmla="*/ 596 h 2080"/>
              <a:gd name="T18" fmla="*/ 1026 w 1508"/>
              <a:gd name="T19" fmla="*/ 500 h 2080"/>
              <a:gd name="T20" fmla="*/ 1202 w 1508"/>
              <a:gd name="T21" fmla="*/ 420 h 2080"/>
              <a:gd name="T22" fmla="*/ 1129 w 1508"/>
              <a:gd name="T23" fmla="*/ 376 h 2080"/>
              <a:gd name="T24" fmla="*/ 1274 w 1508"/>
              <a:gd name="T25" fmla="*/ 348 h 2080"/>
              <a:gd name="T26" fmla="*/ 1308 w 1508"/>
              <a:gd name="T27" fmla="*/ 376 h 2080"/>
              <a:gd name="T28" fmla="*/ 1264 w 1508"/>
              <a:gd name="T29" fmla="*/ 279 h 2080"/>
              <a:gd name="T30" fmla="*/ 1181 w 1508"/>
              <a:gd name="T31" fmla="*/ 221 h 2080"/>
              <a:gd name="T32" fmla="*/ 1102 w 1508"/>
              <a:gd name="T33" fmla="*/ 176 h 2080"/>
              <a:gd name="T34" fmla="*/ 971 w 1508"/>
              <a:gd name="T35" fmla="*/ 286 h 2080"/>
              <a:gd name="T36" fmla="*/ 1030 w 1508"/>
              <a:gd name="T37" fmla="*/ 142 h 2080"/>
              <a:gd name="T38" fmla="*/ 1054 w 1508"/>
              <a:gd name="T39" fmla="*/ 124 h 2080"/>
              <a:gd name="T40" fmla="*/ 1222 w 1508"/>
              <a:gd name="T41" fmla="*/ 104 h 2080"/>
              <a:gd name="T42" fmla="*/ 1246 w 1508"/>
              <a:gd name="T43" fmla="*/ 186 h 2080"/>
              <a:gd name="T44" fmla="*/ 1267 w 1508"/>
              <a:gd name="T45" fmla="*/ 128 h 2080"/>
              <a:gd name="T46" fmla="*/ 1295 w 1508"/>
              <a:gd name="T47" fmla="*/ 87 h 2080"/>
              <a:gd name="T48" fmla="*/ 1074 w 1508"/>
              <a:gd name="T49" fmla="*/ 66 h 2080"/>
              <a:gd name="T50" fmla="*/ 1054 w 1508"/>
              <a:gd name="T51" fmla="*/ 87 h 2080"/>
              <a:gd name="T52" fmla="*/ 1092 w 1508"/>
              <a:gd name="T53" fmla="*/ 21 h 2080"/>
              <a:gd name="T54" fmla="*/ 954 w 1508"/>
              <a:gd name="T55" fmla="*/ 38 h 2080"/>
              <a:gd name="T56" fmla="*/ 961 w 1508"/>
              <a:gd name="T57" fmla="*/ 100 h 2080"/>
              <a:gd name="T58" fmla="*/ 854 w 1508"/>
              <a:gd name="T59" fmla="*/ 87 h 2080"/>
              <a:gd name="T60" fmla="*/ 937 w 1508"/>
              <a:gd name="T61" fmla="*/ 25 h 2080"/>
              <a:gd name="T62" fmla="*/ 692 w 1508"/>
              <a:gd name="T63" fmla="*/ 52 h 2080"/>
              <a:gd name="T64" fmla="*/ 624 w 1508"/>
              <a:gd name="T65" fmla="*/ 66 h 2080"/>
              <a:gd name="T66" fmla="*/ 145 w 1508"/>
              <a:gd name="T67" fmla="*/ 124 h 2080"/>
              <a:gd name="T68" fmla="*/ 0 w 1508"/>
              <a:gd name="T69" fmla="*/ 190 h 2080"/>
              <a:gd name="T70" fmla="*/ 293 w 1508"/>
              <a:gd name="T71" fmla="*/ 286 h 2080"/>
              <a:gd name="T72" fmla="*/ 317 w 1508"/>
              <a:gd name="T73" fmla="*/ 393 h 2080"/>
              <a:gd name="T74" fmla="*/ 279 w 1508"/>
              <a:gd name="T75" fmla="*/ 727 h 2080"/>
              <a:gd name="T76" fmla="*/ 296 w 1508"/>
              <a:gd name="T77" fmla="*/ 672 h 2080"/>
              <a:gd name="T78" fmla="*/ 400 w 1508"/>
              <a:gd name="T79" fmla="*/ 823 h 2080"/>
              <a:gd name="T80" fmla="*/ 599 w 1508"/>
              <a:gd name="T81" fmla="*/ 947 h 2080"/>
              <a:gd name="T82" fmla="*/ 785 w 1508"/>
              <a:gd name="T83" fmla="*/ 1026 h 2080"/>
              <a:gd name="T84" fmla="*/ 761 w 1508"/>
              <a:gd name="T85" fmla="*/ 1219 h 2080"/>
              <a:gd name="T86" fmla="*/ 937 w 1508"/>
              <a:gd name="T87" fmla="*/ 1470 h 2080"/>
              <a:gd name="T88" fmla="*/ 988 w 1508"/>
              <a:gd name="T89" fmla="*/ 1866 h 2080"/>
              <a:gd name="T90" fmla="*/ 985 w 1508"/>
              <a:gd name="T91" fmla="*/ 1883 h 2080"/>
              <a:gd name="T92" fmla="*/ 999 w 1508"/>
              <a:gd name="T93" fmla="*/ 1949 h 2080"/>
              <a:gd name="T94" fmla="*/ 1185 w 1508"/>
              <a:gd name="T95" fmla="*/ 2045 h 2080"/>
              <a:gd name="T96" fmla="*/ 1098 w 1508"/>
              <a:gd name="T97" fmla="*/ 1908 h 2080"/>
              <a:gd name="T98" fmla="*/ 1136 w 1508"/>
              <a:gd name="T99" fmla="*/ 1828 h 2080"/>
              <a:gd name="T100" fmla="*/ 1222 w 1508"/>
              <a:gd name="T101" fmla="*/ 1732 h 2080"/>
              <a:gd name="T102" fmla="*/ 1384 w 1508"/>
              <a:gd name="T103" fmla="*/ 1539 h 2080"/>
              <a:gd name="T104" fmla="*/ 1240 w 1508"/>
              <a:gd name="T105" fmla="*/ 118 h 2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8" h="2080">
                <a:moveTo>
                  <a:pt x="1470" y="1250"/>
                </a:moveTo>
                <a:cubicBezTo>
                  <a:pt x="1414" y="1239"/>
                  <a:pt x="1400" y="1200"/>
                  <a:pt x="1329" y="1209"/>
                </a:cubicBezTo>
                <a:cubicBezTo>
                  <a:pt x="1315" y="1168"/>
                  <a:pt x="1257" y="1191"/>
                  <a:pt x="1240" y="1157"/>
                </a:cubicBezTo>
                <a:cubicBezTo>
                  <a:pt x="1247" y="1139"/>
                  <a:pt x="1220" y="1127"/>
                  <a:pt x="1222" y="1102"/>
                </a:cubicBezTo>
                <a:cubicBezTo>
                  <a:pt x="1202" y="1068"/>
                  <a:pt x="1159" y="1082"/>
                  <a:pt x="1129" y="1071"/>
                </a:cubicBezTo>
                <a:cubicBezTo>
                  <a:pt x="1104" y="1062"/>
                  <a:pt x="1103" y="1028"/>
                  <a:pt x="1074" y="1026"/>
                </a:cubicBezTo>
                <a:cubicBezTo>
                  <a:pt x="1071" y="1017"/>
                  <a:pt x="1069" y="1007"/>
                  <a:pt x="1064" y="999"/>
                </a:cubicBezTo>
                <a:cubicBezTo>
                  <a:pt x="1052" y="1016"/>
                  <a:pt x="1048" y="991"/>
                  <a:pt x="1030" y="995"/>
                </a:cubicBezTo>
                <a:cubicBezTo>
                  <a:pt x="997" y="1011"/>
                  <a:pt x="962" y="995"/>
                  <a:pt x="933" y="978"/>
                </a:cubicBezTo>
                <a:cubicBezTo>
                  <a:pt x="920" y="977"/>
                  <a:pt x="920" y="991"/>
                  <a:pt x="906" y="988"/>
                </a:cubicBezTo>
                <a:cubicBezTo>
                  <a:pt x="904" y="978"/>
                  <a:pt x="915" y="971"/>
                  <a:pt x="902" y="968"/>
                </a:cubicBezTo>
                <a:cubicBezTo>
                  <a:pt x="891" y="982"/>
                  <a:pt x="870" y="988"/>
                  <a:pt x="847" y="992"/>
                </a:cubicBezTo>
                <a:cubicBezTo>
                  <a:pt x="836" y="1003"/>
                  <a:pt x="836" y="1026"/>
                  <a:pt x="816" y="1030"/>
                </a:cubicBezTo>
                <a:cubicBezTo>
                  <a:pt x="799" y="1012"/>
                  <a:pt x="769" y="1015"/>
                  <a:pt x="747" y="1026"/>
                </a:cubicBezTo>
                <a:cubicBezTo>
                  <a:pt x="731" y="1019"/>
                  <a:pt x="720" y="1005"/>
                  <a:pt x="713" y="988"/>
                </a:cubicBezTo>
                <a:cubicBezTo>
                  <a:pt x="718" y="967"/>
                  <a:pt x="724" y="947"/>
                  <a:pt x="727" y="923"/>
                </a:cubicBezTo>
                <a:cubicBezTo>
                  <a:pt x="711" y="901"/>
                  <a:pt x="675" y="920"/>
                  <a:pt x="648" y="909"/>
                </a:cubicBezTo>
                <a:cubicBezTo>
                  <a:pt x="657" y="881"/>
                  <a:pt x="675" y="861"/>
                  <a:pt x="679" y="827"/>
                </a:cubicBezTo>
                <a:cubicBezTo>
                  <a:pt x="668" y="813"/>
                  <a:pt x="648" y="824"/>
                  <a:pt x="634" y="827"/>
                </a:cubicBezTo>
                <a:cubicBezTo>
                  <a:pt x="624" y="859"/>
                  <a:pt x="598" y="876"/>
                  <a:pt x="551" y="871"/>
                </a:cubicBezTo>
                <a:cubicBezTo>
                  <a:pt x="500" y="840"/>
                  <a:pt x="533" y="777"/>
                  <a:pt x="544" y="727"/>
                </a:cubicBezTo>
                <a:cubicBezTo>
                  <a:pt x="575" y="704"/>
                  <a:pt x="613" y="677"/>
                  <a:pt x="661" y="699"/>
                </a:cubicBezTo>
                <a:cubicBezTo>
                  <a:pt x="687" y="671"/>
                  <a:pt x="750" y="679"/>
                  <a:pt x="772" y="699"/>
                </a:cubicBezTo>
                <a:cubicBezTo>
                  <a:pt x="773" y="711"/>
                  <a:pt x="770" y="719"/>
                  <a:pt x="768" y="727"/>
                </a:cubicBezTo>
                <a:cubicBezTo>
                  <a:pt x="778" y="735"/>
                  <a:pt x="791" y="740"/>
                  <a:pt x="809" y="741"/>
                </a:cubicBezTo>
                <a:cubicBezTo>
                  <a:pt x="809" y="716"/>
                  <a:pt x="802" y="698"/>
                  <a:pt x="802" y="672"/>
                </a:cubicBezTo>
                <a:cubicBezTo>
                  <a:pt x="830" y="636"/>
                  <a:pt x="876" y="619"/>
                  <a:pt x="916" y="596"/>
                </a:cubicBezTo>
                <a:cubicBezTo>
                  <a:pt x="916" y="583"/>
                  <a:pt x="916" y="571"/>
                  <a:pt x="916" y="558"/>
                </a:cubicBezTo>
                <a:cubicBezTo>
                  <a:pt x="922" y="558"/>
                  <a:pt x="928" y="558"/>
                  <a:pt x="933" y="558"/>
                </a:cubicBezTo>
                <a:cubicBezTo>
                  <a:pt x="951" y="525"/>
                  <a:pt x="984" y="508"/>
                  <a:pt x="1026" y="500"/>
                </a:cubicBezTo>
                <a:cubicBezTo>
                  <a:pt x="1026" y="453"/>
                  <a:pt x="1079" y="459"/>
                  <a:pt x="1112" y="445"/>
                </a:cubicBezTo>
                <a:cubicBezTo>
                  <a:pt x="1109" y="452"/>
                  <a:pt x="1096" y="459"/>
                  <a:pt x="1105" y="469"/>
                </a:cubicBezTo>
                <a:cubicBezTo>
                  <a:pt x="1132" y="447"/>
                  <a:pt x="1187" y="454"/>
                  <a:pt x="1202" y="420"/>
                </a:cubicBezTo>
                <a:cubicBezTo>
                  <a:pt x="1183" y="415"/>
                  <a:pt x="1159" y="445"/>
                  <a:pt x="1143" y="420"/>
                </a:cubicBezTo>
                <a:cubicBezTo>
                  <a:pt x="1139" y="398"/>
                  <a:pt x="1157" y="398"/>
                  <a:pt x="1160" y="383"/>
                </a:cubicBezTo>
                <a:cubicBezTo>
                  <a:pt x="1152" y="371"/>
                  <a:pt x="1139" y="384"/>
                  <a:pt x="1129" y="376"/>
                </a:cubicBezTo>
                <a:cubicBezTo>
                  <a:pt x="1143" y="344"/>
                  <a:pt x="1177" y="374"/>
                  <a:pt x="1191" y="383"/>
                </a:cubicBezTo>
                <a:cubicBezTo>
                  <a:pt x="1204" y="374"/>
                  <a:pt x="1176" y="369"/>
                  <a:pt x="1185" y="366"/>
                </a:cubicBezTo>
                <a:cubicBezTo>
                  <a:pt x="1221" y="369"/>
                  <a:pt x="1247" y="349"/>
                  <a:pt x="1274" y="348"/>
                </a:cubicBezTo>
                <a:cubicBezTo>
                  <a:pt x="1263" y="368"/>
                  <a:pt x="1228" y="382"/>
                  <a:pt x="1229" y="403"/>
                </a:cubicBezTo>
                <a:cubicBezTo>
                  <a:pt x="1263" y="401"/>
                  <a:pt x="1284" y="411"/>
                  <a:pt x="1308" y="417"/>
                </a:cubicBezTo>
                <a:cubicBezTo>
                  <a:pt x="1314" y="405"/>
                  <a:pt x="1306" y="394"/>
                  <a:pt x="1308" y="376"/>
                </a:cubicBezTo>
                <a:cubicBezTo>
                  <a:pt x="1304" y="369"/>
                  <a:pt x="1284" y="377"/>
                  <a:pt x="1284" y="366"/>
                </a:cubicBezTo>
                <a:cubicBezTo>
                  <a:pt x="1290" y="347"/>
                  <a:pt x="1303" y="336"/>
                  <a:pt x="1305" y="314"/>
                </a:cubicBezTo>
                <a:cubicBezTo>
                  <a:pt x="1295" y="299"/>
                  <a:pt x="1282" y="287"/>
                  <a:pt x="1264" y="279"/>
                </a:cubicBezTo>
                <a:cubicBezTo>
                  <a:pt x="1257" y="257"/>
                  <a:pt x="1263" y="222"/>
                  <a:pt x="1246" y="211"/>
                </a:cubicBezTo>
                <a:cubicBezTo>
                  <a:pt x="1224" y="215"/>
                  <a:pt x="1220" y="237"/>
                  <a:pt x="1195" y="238"/>
                </a:cubicBezTo>
                <a:cubicBezTo>
                  <a:pt x="1189" y="234"/>
                  <a:pt x="1181" y="231"/>
                  <a:pt x="1181" y="221"/>
                </a:cubicBezTo>
                <a:cubicBezTo>
                  <a:pt x="1179" y="210"/>
                  <a:pt x="1192" y="213"/>
                  <a:pt x="1188" y="200"/>
                </a:cubicBezTo>
                <a:cubicBezTo>
                  <a:pt x="1173" y="196"/>
                  <a:pt x="1167" y="185"/>
                  <a:pt x="1157" y="176"/>
                </a:cubicBezTo>
                <a:cubicBezTo>
                  <a:pt x="1140" y="185"/>
                  <a:pt x="1122" y="175"/>
                  <a:pt x="1102" y="176"/>
                </a:cubicBezTo>
                <a:cubicBezTo>
                  <a:pt x="1059" y="209"/>
                  <a:pt x="1093" y="304"/>
                  <a:pt x="1002" y="293"/>
                </a:cubicBezTo>
                <a:cubicBezTo>
                  <a:pt x="993" y="314"/>
                  <a:pt x="994" y="344"/>
                  <a:pt x="964" y="345"/>
                </a:cubicBezTo>
                <a:cubicBezTo>
                  <a:pt x="944" y="324"/>
                  <a:pt x="965" y="308"/>
                  <a:pt x="971" y="286"/>
                </a:cubicBezTo>
                <a:cubicBezTo>
                  <a:pt x="921" y="290"/>
                  <a:pt x="912" y="254"/>
                  <a:pt x="865" y="255"/>
                </a:cubicBezTo>
                <a:cubicBezTo>
                  <a:pt x="870" y="236"/>
                  <a:pt x="863" y="238"/>
                  <a:pt x="858" y="224"/>
                </a:cubicBezTo>
                <a:cubicBezTo>
                  <a:pt x="896" y="178"/>
                  <a:pt x="969" y="166"/>
                  <a:pt x="1030" y="142"/>
                </a:cubicBezTo>
                <a:cubicBezTo>
                  <a:pt x="1027" y="152"/>
                  <a:pt x="1006" y="155"/>
                  <a:pt x="1016" y="166"/>
                </a:cubicBezTo>
                <a:cubicBezTo>
                  <a:pt x="1038" y="169"/>
                  <a:pt x="1063" y="155"/>
                  <a:pt x="1085" y="162"/>
                </a:cubicBezTo>
                <a:cubicBezTo>
                  <a:pt x="1088" y="139"/>
                  <a:pt x="1049" y="139"/>
                  <a:pt x="1054" y="124"/>
                </a:cubicBezTo>
                <a:cubicBezTo>
                  <a:pt x="1089" y="138"/>
                  <a:pt x="1124" y="104"/>
                  <a:pt x="1140" y="76"/>
                </a:cubicBezTo>
                <a:cubicBezTo>
                  <a:pt x="1158" y="77"/>
                  <a:pt x="1174" y="76"/>
                  <a:pt x="1188" y="73"/>
                </a:cubicBezTo>
                <a:cubicBezTo>
                  <a:pt x="1199" y="83"/>
                  <a:pt x="1210" y="95"/>
                  <a:pt x="1222" y="104"/>
                </a:cubicBezTo>
                <a:cubicBezTo>
                  <a:pt x="1205" y="134"/>
                  <a:pt x="1151" y="127"/>
                  <a:pt x="1126" y="149"/>
                </a:cubicBezTo>
                <a:cubicBezTo>
                  <a:pt x="1139" y="158"/>
                  <a:pt x="1153" y="146"/>
                  <a:pt x="1171" y="149"/>
                </a:cubicBezTo>
                <a:cubicBezTo>
                  <a:pt x="1188" y="169"/>
                  <a:pt x="1209" y="186"/>
                  <a:pt x="1246" y="186"/>
                </a:cubicBezTo>
                <a:cubicBezTo>
                  <a:pt x="1252" y="176"/>
                  <a:pt x="1234" y="172"/>
                  <a:pt x="1243" y="169"/>
                </a:cubicBezTo>
                <a:cubicBezTo>
                  <a:pt x="1261" y="176"/>
                  <a:pt x="1275" y="176"/>
                  <a:pt x="1281" y="155"/>
                </a:cubicBezTo>
                <a:cubicBezTo>
                  <a:pt x="1282" y="141"/>
                  <a:pt x="1264" y="145"/>
                  <a:pt x="1267" y="128"/>
                </a:cubicBezTo>
                <a:cubicBezTo>
                  <a:pt x="1284" y="115"/>
                  <a:pt x="1287" y="141"/>
                  <a:pt x="1302" y="142"/>
                </a:cubicBezTo>
                <a:cubicBezTo>
                  <a:pt x="1317" y="136"/>
                  <a:pt x="1335" y="132"/>
                  <a:pt x="1339" y="114"/>
                </a:cubicBezTo>
                <a:cubicBezTo>
                  <a:pt x="1330" y="100"/>
                  <a:pt x="1303" y="102"/>
                  <a:pt x="1295" y="87"/>
                </a:cubicBezTo>
                <a:cubicBezTo>
                  <a:pt x="1292" y="75"/>
                  <a:pt x="1300" y="73"/>
                  <a:pt x="1298" y="63"/>
                </a:cubicBezTo>
                <a:cubicBezTo>
                  <a:pt x="1276" y="51"/>
                  <a:pt x="1244" y="50"/>
                  <a:pt x="1236" y="25"/>
                </a:cubicBezTo>
                <a:cubicBezTo>
                  <a:pt x="1168" y="27"/>
                  <a:pt x="1078" y="8"/>
                  <a:pt x="1074" y="66"/>
                </a:cubicBezTo>
                <a:cubicBezTo>
                  <a:pt x="1078" y="74"/>
                  <a:pt x="1099" y="64"/>
                  <a:pt x="1095" y="80"/>
                </a:cubicBezTo>
                <a:cubicBezTo>
                  <a:pt x="1084" y="93"/>
                  <a:pt x="1068" y="101"/>
                  <a:pt x="1050" y="107"/>
                </a:cubicBezTo>
                <a:cubicBezTo>
                  <a:pt x="1042" y="99"/>
                  <a:pt x="1058" y="100"/>
                  <a:pt x="1054" y="87"/>
                </a:cubicBezTo>
                <a:cubicBezTo>
                  <a:pt x="1046" y="82"/>
                  <a:pt x="1032" y="83"/>
                  <a:pt x="1033" y="69"/>
                </a:cubicBezTo>
                <a:cubicBezTo>
                  <a:pt x="1037" y="62"/>
                  <a:pt x="1035" y="49"/>
                  <a:pt x="1040" y="42"/>
                </a:cubicBezTo>
                <a:cubicBezTo>
                  <a:pt x="1056" y="34"/>
                  <a:pt x="1088" y="42"/>
                  <a:pt x="1092" y="21"/>
                </a:cubicBezTo>
                <a:cubicBezTo>
                  <a:pt x="1058" y="0"/>
                  <a:pt x="1037" y="36"/>
                  <a:pt x="1012" y="45"/>
                </a:cubicBezTo>
                <a:cubicBezTo>
                  <a:pt x="1014" y="35"/>
                  <a:pt x="1025" y="35"/>
                  <a:pt x="1023" y="21"/>
                </a:cubicBezTo>
                <a:cubicBezTo>
                  <a:pt x="999" y="16"/>
                  <a:pt x="968" y="32"/>
                  <a:pt x="954" y="38"/>
                </a:cubicBezTo>
                <a:cubicBezTo>
                  <a:pt x="960" y="55"/>
                  <a:pt x="979" y="54"/>
                  <a:pt x="992" y="56"/>
                </a:cubicBezTo>
                <a:cubicBezTo>
                  <a:pt x="982" y="64"/>
                  <a:pt x="980" y="75"/>
                  <a:pt x="985" y="90"/>
                </a:cubicBezTo>
                <a:cubicBezTo>
                  <a:pt x="978" y="95"/>
                  <a:pt x="971" y="99"/>
                  <a:pt x="961" y="100"/>
                </a:cubicBezTo>
                <a:cubicBezTo>
                  <a:pt x="958" y="87"/>
                  <a:pt x="976" y="95"/>
                  <a:pt x="971" y="80"/>
                </a:cubicBezTo>
                <a:cubicBezTo>
                  <a:pt x="950" y="68"/>
                  <a:pt x="933" y="86"/>
                  <a:pt x="926" y="100"/>
                </a:cubicBezTo>
                <a:cubicBezTo>
                  <a:pt x="900" y="98"/>
                  <a:pt x="861" y="109"/>
                  <a:pt x="854" y="87"/>
                </a:cubicBezTo>
                <a:cubicBezTo>
                  <a:pt x="883" y="95"/>
                  <a:pt x="903" y="86"/>
                  <a:pt x="923" y="76"/>
                </a:cubicBezTo>
                <a:cubicBezTo>
                  <a:pt x="925" y="62"/>
                  <a:pt x="909" y="68"/>
                  <a:pt x="909" y="56"/>
                </a:cubicBezTo>
                <a:cubicBezTo>
                  <a:pt x="912" y="38"/>
                  <a:pt x="932" y="40"/>
                  <a:pt x="937" y="25"/>
                </a:cubicBezTo>
                <a:cubicBezTo>
                  <a:pt x="918" y="13"/>
                  <a:pt x="900" y="41"/>
                  <a:pt x="882" y="42"/>
                </a:cubicBezTo>
                <a:cubicBezTo>
                  <a:pt x="863" y="43"/>
                  <a:pt x="828" y="20"/>
                  <a:pt x="820" y="18"/>
                </a:cubicBezTo>
                <a:cubicBezTo>
                  <a:pt x="765" y="3"/>
                  <a:pt x="716" y="18"/>
                  <a:pt x="692" y="52"/>
                </a:cubicBezTo>
                <a:cubicBezTo>
                  <a:pt x="704" y="69"/>
                  <a:pt x="734" y="40"/>
                  <a:pt x="751" y="52"/>
                </a:cubicBezTo>
                <a:cubicBezTo>
                  <a:pt x="746" y="65"/>
                  <a:pt x="743" y="79"/>
                  <a:pt x="734" y="87"/>
                </a:cubicBezTo>
                <a:cubicBezTo>
                  <a:pt x="703" y="74"/>
                  <a:pt x="650" y="83"/>
                  <a:pt x="624" y="66"/>
                </a:cubicBezTo>
                <a:cubicBezTo>
                  <a:pt x="592" y="77"/>
                  <a:pt x="539" y="78"/>
                  <a:pt x="496" y="87"/>
                </a:cubicBezTo>
                <a:cubicBezTo>
                  <a:pt x="387" y="48"/>
                  <a:pt x="247" y="54"/>
                  <a:pt x="145" y="94"/>
                </a:cubicBezTo>
                <a:cubicBezTo>
                  <a:pt x="144" y="103"/>
                  <a:pt x="155" y="118"/>
                  <a:pt x="145" y="124"/>
                </a:cubicBezTo>
                <a:cubicBezTo>
                  <a:pt x="116" y="120"/>
                  <a:pt x="73" y="118"/>
                  <a:pt x="62" y="142"/>
                </a:cubicBezTo>
                <a:cubicBezTo>
                  <a:pt x="70" y="161"/>
                  <a:pt x="100" y="138"/>
                  <a:pt x="111" y="155"/>
                </a:cubicBezTo>
                <a:cubicBezTo>
                  <a:pt x="76" y="169"/>
                  <a:pt x="23" y="164"/>
                  <a:pt x="0" y="190"/>
                </a:cubicBezTo>
                <a:cubicBezTo>
                  <a:pt x="56" y="230"/>
                  <a:pt x="159" y="234"/>
                  <a:pt x="217" y="204"/>
                </a:cubicBezTo>
                <a:cubicBezTo>
                  <a:pt x="241" y="224"/>
                  <a:pt x="301" y="207"/>
                  <a:pt x="303" y="248"/>
                </a:cubicBezTo>
                <a:cubicBezTo>
                  <a:pt x="290" y="258"/>
                  <a:pt x="305" y="274"/>
                  <a:pt x="293" y="286"/>
                </a:cubicBezTo>
                <a:cubicBezTo>
                  <a:pt x="301" y="297"/>
                  <a:pt x="318" y="278"/>
                  <a:pt x="321" y="293"/>
                </a:cubicBezTo>
                <a:cubicBezTo>
                  <a:pt x="308" y="312"/>
                  <a:pt x="321" y="355"/>
                  <a:pt x="300" y="366"/>
                </a:cubicBezTo>
                <a:cubicBezTo>
                  <a:pt x="305" y="376"/>
                  <a:pt x="317" y="378"/>
                  <a:pt x="317" y="393"/>
                </a:cubicBezTo>
                <a:cubicBezTo>
                  <a:pt x="289" y="462"/>
                  <a:pt x="207" y="493"/>
                  <a:pt x="235" y="606"/>
                </a:cubicBezTo>
                <a:cubicBezTo>
                  <a:pt x="282" y="611"/>
                  <a:pt x="267" y="680"/>
                  <a:pt x="290" y="710"/>
                </a:cubicBezTo>
                <a:cubicBezTo>
                  <a:pt x="290" y="719"/>
                  <a:pt x="279" y="718"/>
                  <a:pt x="279" y="727"/>
                </a:cubicBezTo>
                <a:cubicBezTo>
                  <a:pt x="284" y="738"/>
                  <a:pt x="299" y="739"/>
                  <a:pt x="307" y="748"/>
                </a:cubicBezTo>
                <a:cubicBezTo>
                  <a:pt x="303" y="776"/>
                  <a:pt x="325" y="795"/>
                  <a:pt x="341" y="792"/>
                </a:cubicBezTo>
                <a:cubicBezTo>
                  <a:pt x="326" y="752"/>
                  <a:pt x="311" y="712"/>
                  <a:pt x="296" y="672"/>
                </a:cubicBezTo>
                <a:cubicBezTo>
                  <a:pt x="302" y="668"/>
                  <a:pt x="304" y="661"/>
                  <a:pt x="314" y="662"/>
                </a:cubicBezTo>
                <a:cubicBezTo>
                  <a:pt x="327" y="669"/>
                  <a:pt x="323" y="680"/>
                  <a:pt x="321" y="696"/>
                </a:cubicBezTo>
                <a:cubicBezTo>
                  <a:pt x="345" y="740"/>
                  <a:pt x="380" y="774"/>
                  <a:pt x="400" y="823"/>
                </a:cubicBezTo>
                <a:cubicBezTo>
                  <a:pt x="400" y="835"/>
                  <a:pt x="390" y="836"/>
                  <a:pt x="393" y="851"/>
                </a:cubicBezTo>
                <a:cubicBezTo>
                  <a:pt x="435" y="881"/>
                  <a:pt x="487" y="926"/>
                  <a:pt x="555" y="909"/>
                </a:cubicBezTo>
                <a:cubicBezTo>
                  <a:pt x="575" y="914"/>
                  <a:pt x="578" y="937"/>
                  <a:pt x="599" y="947"/>
                </a:cubicBezTo>
                <a:cubicBezTo>
                  <a:pt x="631" y="962"/>
                  <a:pt x="681" y="952"/>
                  <a:pt x="679" y="1006"/>
                </a:cubicBezTo>
                <a:cubicBezTo>
                  <a:pt x="706" y="1021"/>
                  <a:pt x="729" y="1043"/>
                  <a:pt x="761" y="1054"/>
                </a:cubicBezTo>
                <a:cubicBezTo>
                  <a:pt x="766" y="1042"/>
                  <a:pt x="766" y="1025"/>
                  <a:pt x="785" y="1026"/>
                </a:cubicBezTo>
                <a:cubicBezTo>
                  <a:pt x="802" y="1045"/>
                  <a:pt x="809" y="1073"/>
                  <a:pt x="806" y="1112"/>
                </a:cubicBezTo>
                <a:cubicBezTo>
                  <a:pt x="786" y="1140"/>
                  <a:pt x="754" y="1154"/>
                  <a:pt x="751" y="1198"/>
                </a:cubicBezTo>
                <a:cubicBezTo>
                  <a:pt x="749" y="1211"/>
                  <a:pt x="763" y="1207"/>
                  <a:pt x="761" y="1219"/>
                </a:cubicBezTo>
                <a:cubicBezTo>
                  <a:pt x="758" y="1231"/>
                  <a:pt x="742" y="1230"/>
                  <a:pt x="744" y="1247"/>
                </a:cubicBezTo>
                <a:cubicBezTo>
                  <a:pt x="777" y="1299"/>
                  <a:pt x="815" y="1347"/>
                  <a:pt x="840" y="1408"/>
                </a:cubicBezTo>
                <a:cubicBezTo>
                  <a:pt x="876" y="1443"/>
                  <a:pt x="916" y="1429"/>
                  <a:pt x="937" y="1470"/>
                </a:cubicBezTo>
                <a:cubicBezTo>
                  <a:pt x="961" y="1521"/>
                  <a:pt x="934" y="1601"/>
                  <a:pt x="951" y="1670"/>
                </a:cubicBezTo>
                <a:cubicBezTo>
                  <a:pt x="958" y="1699"/>
                  <a:pt x="967" y="1744"/>
                  <a:pt x="954" y="1777"/>
                </a:cubicBezTo>
                <a:cubicBezTo>
                  <a:pt x="977" y="1795"/>
                  <a:pt x="961" y="1852"/>
                  <a:pt x="988" y="1866"/>
                </a:cubicBezTo>
                <a:cubicBezTo>
                  <a:pt x="990" y="1860"/>
                  <a:pt x="984" y="1846"/>
                  <a:pt x="992" y="1846"/>
                </a:cubicBezTo>
                <a:cubicBezTo>
                  <a:pt x="997" y="1853"/>
                  <a:pt x="1000" y="1862"/>
                  <a:pt x="999" y="1877"/>
                </a:cubicBezTo>
                <a:cubicBezTo>
                  <a:pt x="998" y="1883"/>
                  <a:pt x="987" y="1879"/>
                  <a:pt x="985" y="1883"/>
                </a:cubicBezTo>
                <a:cubicBezTo>
                  <a:pt x="990" y="1897"/>
                  <a:pt x="991" y="1900"/>
                  <a:pt x="988" y="1918"/>
                </a:cubicBezTo>
                <a:cubicBezTo>
                  <a:pt x="991" y="1925"/>
                  <a:pt x="1005" y="1922"/>
                  <a:pt x="1006" y="1932"/>
                </a:cubicBezTo>
                <a:cubicBezTo>
                  <a:pt x="1002" y="1936"/>
                  <a:pt x="1002" y="1944"/>
                  <a:pt x="999" y="1949"/>
                </a:cubicBezTo>
                <a:cubicBezTo>
                  <a:pt x="1008" y="1968"/>
                  <a:pt x="1026" y="1978"/>
                  <a:pt x="1033" y="2000"/>
                </a:cubicBezTo>
                <a:cubicBezTo>
                  <a:pt x="1050" y="2007"/>
                  <a:pt x="1061" y="2018"/>
                  <a:pt x="1071" y="2031"/>
                </a:cubicBezTo>
                <a:cubicBezTo>
                  <a:pt x="1104" y="2037"/>
                  <a:pt x="1155" y="2080"/>
                  <a:pt x="1185" y="2045"/>
                </a:cubicBezTo>
                <a:cubicBezTo>
                  <a:pt x="1156" y="2027"/>
                  <a:pt x="1120" y="2015"/>
                  <a:pt x="1109" y="1980"/>
                </a:cubicBezTo>
                <a:cubicBezTo>
                  <a:pt x="1121" y="1968"/>
                  <a:pt x="1124" y="1947"/>
                  <a:pt x="1133" y="1932"/>
                </a:cubicBezTo>
                <a:cubicBezTo>
                  <a:pt x="1125" y="1920"/>
                  <a:pt x="1100" y="1925"/>
                  <a:pt x="1098" y="1908"/>
                </a:cubicBezTo>
                <a:cubicBezTo>
                  <a:pt x="1114" y="1894"/>
                  <a:pt x="1118" y="1870"/>
                  <a:pt x="1126" y="1849"/>
                </a:cubicBezTo>
                <a:cubicBezTo>
                  <a:pt x="1114" y="1847"/>
                  <a:pt x="1104" y="1843"/>
                  <a:pt x="1102" y="1832"/>
                </a:cubicBezTo>
                <a:cubicBezTo>
                  <a:pt x="1114" y="1831"/>
                  <a:pt x="1130" y="1834"/>
                  <a:pt x="1136" y="1828"/>
                </a:cubicBezTo>
                <a:cubicBezTo>
                  <a:pt x="1137" y="1818"/>
                  <a:pt x="1134" y="1803"/>
                  <a:pt x="1140" y="1797"/>
                </a:cubicBezTo>
                <a:cubicBezTo>
                  <a:pt x="1210" y="1808"/>
                  <a:pt x="1206" y="1745"/>
                  <a:pt x="1178" y="1725"/>
                </a:cubicBezTo>
                <a:cubicBezTo>
                  <a:pt x="1194" y="1726"/>
                  <a:pt x="1203" y="1734"/>
                  <a:pt x="1222" y="1732"/>
                </a:cubicBezTo>
                <a:cubicBezTo>
                  <a:pt x="1248" y="1725"/>
                  <a:pt x="1243" y="1695"/>
                  <a:pt x="1257" y="1670"/>
                </a:cubicBezTo>
                <a:cubicBezTo>
                  <a:pt x="1273" y="1642"/>
                  <a:pt x="1310" y="1628"/>
                  <a:pt x="1291" y="1581"/>
                </a:cubicBezTo>
                <a:cubicBezTo>
                  <a:pt x="1312" y="1557"/>
                  <a:pt x="1342" y="1542"/>
                  <a:pt x="1384" y="1539"/>
                </a:cubicBezTo>
                <a:cubicBezTo>
                  <a:pt x="1412" y="1502"/>
                  <a:pt x="1430" y="1451"/>
                  <a:pt x="1422" y="1388"/>
                </a:cubicBezTo>
                <a:cubicBezTo>
                  <a:pt x="1443" y="1347"/>
                  <a:pt x="1508" y="1309"/>
                  <a:pt x="1470" y="1250"/>
                </a:cubicBezTo>
                <a:close/>
                <a:moveTo>
                  <a:pt x="1240" y="118"/>
                </a:moveTo>
                <a:cubicBezTo>
                  <a:pt x="1240" y="121"/>
                  <a:pt x="1235" y="120"/>
                  <a:pt x="1233" y="121"/>
                </a:cubicBezTo>
                <a:cubicBezTo>
                  <a:pt x="1233" y="118"/>
                  <a:pt x="1237" y="118"/>
                  <a:pt x="1240" y="118"/>
                </a:cubicBezTo>
                <a:close/>
              </a:path>
            </a:pathLst>
          </a:custGeom>
          <a:solidFill>
            <a:schemeClr val="accent1">
              <a:lumMod val="50000"/>
            </a:schemeClr>
          </a:solidFill>
          <a:ln>
            <a:noFill/>
          </a:ln>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6" name="ïsľïḍè">
            <a:extLst>
              <a:ext uri="{FF2B5EF4-FFF2-40B4-BE49-F238E27FC236}">
                <a16:creationId xmlns:a16="http://schemas.microsoft.com/office/drawing/2014/main" id="{54FBF168-577D-4B64-A88B-FE8DABAF46B3}"/>
              </a:ext>
            </a:extLst>
          </p:cNvPr>
          <p:cNvSpPr/>
          <p:nvPr/>
        </p:nvSpPr>
        <p:spPr bwMode="auto">
          <a:xfrm>
            <a:off x="3048664" y="3325100"/>
            <a:ext cx="219075" cy="153987"/>
          </a:xfrm>
          <a:custGeom>
            <a:avLst/>
            <a:gdLst>
              <a:gd name="T0" fmla="*/ 59 w 289"/>
              <a:gd name="T1" fmla="*/ 79 h 203"/>
              <a:gd name="T2" fmla="*/ 0 w 289"/>
              <a:gd name="T3" fmla="*/ 52 h 203"/>
              <a:gd name="T4" fmla="*/ 17 w 289"/>
              <a:gd name="T5" fmla="*/ 86 h 203"/>
              <a:gd name="T6" fmla="*/ 107 w 289"/>
              <a:gd name="T7" fmla="*/ 138 h 203"/>
              <a:gd name="T8" fmla="*/ 90 w 289"/>
              <a:gd name="T9" fmla="*/ 165 h 203"/>
              <a:gd name="T10" fmla="*/ 145 w 289"/>
              <a:gd name="T11" fmla="*/ 179 h 203"/>
              <a:gd name="T12" fmla="*/ 200 w 289"/>
              <a:gd name="T13" fmla="*/ 155 h 203"/>
              <a:gd name="T14" fmla="*/ 241 w 289"/>
              <a:gd name="T15" fmla="*/ 193 h 203"/>
              <a:gd name="T16" fmla="*/ 289 w 289"/>
              <a:gd name="T17" fmla="*/ 203 h 203"/>
              <a:gd name="T18" fmla="*/ 245 w 289"/>
              <a:gd name="T19" fmla="*/ 148 h 203"/>
              <a:gd name="T20" fmla="*/ 251 w 289"/>
              <a:gd name="T21" fmla="*/ 127 h 203"/>
              <a:gd name="T22" fmla="*/ 214 w 289"/>
              <a:gd name="T23" fmla="*/ 93 h 203"/>
              <a:gd name="T24" fmla="*/ 59 w 289"/>
              <a:gd name="T25" fmla="*/ 7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203">
                <a:moveTo>
                  <a:pt x="59" y="79"/>
                </a:moveTo>
                <a:cubicBezTo>
                  <a:pt x="49" y="62"/>
                  <a:pt x="15" y="0"/>
                  <a:pt x="0" y="52"/>
                </a:cubicBezTo>
                <a:cubicBezTo>
                  <a:pt x="5" y="64"/>
                  <a:pt x="17" y="69"/>
                  <a:pt x="17" y="86"/>
                </a:cubicBezTo>
                <a:cubicBezTo>
                  <a:pt x="53" y="97"/>
                  <a:pt x="95" y="103"/>
                  <a:pt x="107" y="138"/>
                </a:cubicBezTo>
                <a:cubicBezTo>
                  <a:pt x="103" y="149"/>
                  <a:pt x="88" y="148"/>
                  <a:pt x="90" y="165"/>
                </a:cubicBezTo>
                <a:cubicBezTo>
                  <a:pt x="119" y="154"/>
                  <a:pt x="130" y="175"/>
                  <a:pt x="145" y="179"/>
                </a:cubicBezTo>
                <a:cubicBezTo>
                  <a:pt x="184" y="190"/>
                  <a:pt x="177" y="158"/>
                  <a:pt x="200" y="155"/>
                </a:cubicBezTo>
                <a:cubicBezTo>
                  <a:pt x="224" y="152"/>
                  <a:pt x="231" y="172"/>
                  <a:pt x="241" y="193"/>
                </a:cubicBezTo>
                <a:cubicBezTo>
                  <a:pt x="258" y="196"/>
                  <a:pt x="274" y="199"/>
                  <a:pt x="289" y="203"/>
                </a:cubicBezTo>
                <a:cubicBezTo>
                  <a:pt x="286" y="173"/>
                  <a:pt x="258" y="168"/>
                  <a:pt x="245" y="148"/>
                </a:cubicBezTo>
                <a:cubicBezTo>
                  <a:pt x="243" y="137"/>
                  <a:pt x="255" y="140"/>
                  <a:pt x="251" y="127"/>
                </a:cubicBezTo>
                <a:cubicBezTo>
                  <a:pt x="235" y="120"/>
                  <a:pt x="222" y="109"/>
                  <a:pt x="214" y="93"/>
                </a:cubicBezTo>
                <a:cubicBezTo>
                  <a:pt x="163" y="82"/>
                  <a:pt x="99" y="29"/>
                  <a:pt x="59" y="79"/>
                </a:cubicBezTo>
                <a:close/>
              </a:path>
            </a:pathLst>
          </a:custGeom>
          <a:solidFill>
            <a:srgbClr val="3649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7" name="îṡḻíḋé">
            <a:extLst>
              <a:ext uri="{FF2B5EF4-FFF2-40B4-BE49-F238E27FC236}">
                <a16:creationId xmlns:a16="http://schemas.microsoft.com/office/drawing/2014/main" id="{587777A8-F70F-47EA-8CB6-44CD4E3F416B}"/>
              </a:ext>
            </a:extLst>
          </p:cNvPr>
          <p:cNvSpPr/>
          <p:nvPr/>
        </p:nvSpPr>
        <p:spPr bwMode="auto">
          <a:xfrm>
            <a:off x="3237576" y="3407650"/>
            <a:ext cx="34925" cy="22225"/>
          </a:xfrm>
          <a:custGeom>
            <a:avLst/>
            <a:gdLst>
              <a:gd name="T0" fmla="*/ 45 w 46"/>
              <a:gd name="T1" fmla="*/ 3 h 30"/>
              <a:gd name="T2" fmla="*/ 0 w 46"/>
              <a:gd name="T3" fmla="*/ 7 h 30"/>
              <a:gd name="T4" fmla="*/ 45 w 46"/>
              <a:gd name="T5" fmla="*/ 3 h 30"/>
            </a:gdLst>
            <a:ahLst/>
            <a:cxnLst>
              <a:cxn ang="0">
                <a:pos x="T0" y="T1"/>
              </a:cxn>
              <a:cxn ang="0">
                <a:pos x="T2" y="T3"/>
              </a:cxn>
              <a:cxn ang="0">
                <a:pos x="T4" y="T5"/>
              </a:cxn>
            </a:cxnLst>
            <a:rect l="0" t="0" r="r" b="b"/>
            <a:pathLst>
              <a:path w="46" h="30">
                <a:moveTo>
                  <a:pt x="45" y="3"/>
                </a:moveTo>
                <a:cubicBezTo>
                  <a:pt x="39" y="0"/>
                  <a:pt x="11" y="4"/>
                  <a:pt x="0" y="7"/>
                </a:cubicBezTo>
                <a:cubicBezTo>
                  <a:pt x="4" y="27"/>
                  <a:pt x="46" y="30"/>
                  <a:pt x="45" y="3"/>
                </a:cubicBezTo>
                <a:close/>
              </a:path>
            </a:pathLst>
          </a:custGeom>
          <a:solidFill>
            <a:srgbClr val="3649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8" name="íṥľïdè">
            <a:extLst>
              <a:ext uri="{FF2B5EF4-FFF2-40B4-BE49-F238E27FC236}">
                <a16:creationId xmlns:a16="http://schemas.microsoft.com/office/drawing/2014/main" id="{9E70F82C-B419-472D-8A6C-C5B6CD0A85E1}"/>
              </a:ext>
            </a:extLst>
          </p:cNvPr>
          <p:cNvSpPr/>
          <p:nvPr/>
        </p:nvSpPr>
        <p:spPr bwMode="auto">
          <a:xfrm>
            <a:off x="2926426" y="3482262"/>
            <a:ext cx="388938" cy="342900"/>
          </a:xfrm>
          <a:custGeom>
            <a:avLst/>
            <a:gdLst>
              <a:gd name="T0" fmla="*/ 471 w 515"/>
              <a:gd name="T1" fmla="*/ 147 h 455"/>
              <a:gd name="T2" fmla="*/ 440 w 515"/>
              <a:gd name="T3" fmla="*/ 120 h 455"/>
              <a:gd name="T4" fmla="*/ 433 w 515"/>
              <a:gd name="T5" fmla="*/ 58 h 455"/>
              <a:gd name="T6" fmla="*/ 405 w 515"/>
              <a:gd name="T7" fmla="*/ 0 h 455"/>
              <a:gd name="T8" fmla="*/ 395 w 515"/>
              <a:gd name="T9" fmla="*/ 0 h 455"/>
              <a:gd name="T10" fmla="*/ 347 w 515"/>
              <a:gd name="T11" fmla="*/ 106 h 455"/>
              <a:gd name="T12" fmla="*/ 285 w 515"/>
              <a:gd name="T13" fmla="*/ 58 h 455"/>
              <a:gd name="T14" fmla="*/ 305 w 515"/>
              <a:gd name="T15" fmla="*/ 13 h 455"/>
              <a:gd name="T16" fmla="*/ 240 w 515"/>
              <a:gd name="T17" fmla="*/ 3 h 455"/>
              <a:gd name="T18" fmla="*/ 230 w 515"/>
              <a:gd name="T19" fmla="*/ 20 h 455"/>
              <a:gd name="T20" fmla="*/ 175 w 515"/>
              <a:gd name="T21" fmla="*/ 61 h 455"/>
              <a:gd name="T22" fmla="*/ 144 w 515"/>
              <a:gd name="T23" fmla="*/ 44 h 455"/>
              <a:gd name="T24" fmla="*/ 71 w 515"/>
              <a:gd name="T25" fmla="*/ 89 h 455"/>
              <a:gd name="T26" fmla="*/ 0 w 515"/>
              <a:gd name="T27" fmla="*/ 149 h 455"/>
              <a:gd name="T28" fmla="*/ 92 w 515"/>
              <a:gd name="T29" fmla="*/ 337 h 455"/>
              <a:gd name="T30" fmla="*/ 178 w 515"/>
              <a:gd name="T31" fmla="*/ 344 h 455"/>
              <a:gd name="T32" fmla="*/ 188 w 515"/>
              <a:gd name="T33" fmla="*/ 382 h 455"/>
              <a:gd name="T34" fmla="*/ 223 w 515"/>
              <a:gd name="T35" fmla="*/ 364 h 455"/>
              <a:gd name="T36" fmla="*/ 233 w 515"/>
              <a:gd name="T37" fmla="*/ 430 h 455"/>
              <a:gd name="T38" fmla="*/ 316 w 515"/>
              <a:gd name="T39" fmla="*/ 450 h 455"/>
              <a:gd name="T40" fmla="*/ 378 w 515"/>
              <a:gd name="T41" fmla="*/ 430 h 455"/>
              <a:gd name="T42" fmla="*/ 515 w 515"/>
              <a:gd name="T43" fmla="*/ 230 h 455"/>
              <a:gd name="T44" fmla="*/ 478 w 515"/>
              <a:gd name="T45" fmla="*/ 175 h 455"/>
              <a:gd name="T46" fmla="*/ 471 w 515"/>
              <a:gd name="T47" fmla="*/ 147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15" h="455">
                <a:moveTo>
                  <a:pt x="471" y="147"/>
                </a:moveTo>
                <a:cubicBezTo>
                  <a:pt x="462" y="136"/>
                  <a:pt x="446" y="135"/>
                  <a:pt x="440" y="120"/>
                </a:cubicBezTo>
                <a:cubicBezTo>
                  <a:pt x="432" y="103"/>
                  <a:pt x="438" y="79"/>
                  <a:pt x="433" y="58"/>
                </a:cubicBezTo>
                <a:cubicBezTo>
                  <a:pt x="404" y="54"/>
                  <a:pt x="418" y="23"/>
                  <a:pt x="405" y="0"/>
                </a:cubicBezTo>
                <a:cubicBezTo>
                  <a:pt x="402" y="0"/>
                  <a:pt x="398" y="0"/>
                  <a:pt x="395" y="0"/>
                </a:cubicBezTo>
                <a:cubicBezTo>
                  <a:pt x="371" y="27"/>
                  <a:pt x="383" y="90"/>
                  <a:pt x="347" y="106"/>
                </a:cubicBezTo>
                <a:cubicBezTo>
                  <a:pt x="326" y="90"/>
                  <a:pt x="298" y="82"/>
                  <a:pt x="285" y="58"/>
                </a:cubicBezTo>
                <a:cubicBezTo>
                  <a:pt x="296" y="47"/>
                  <a:pt x="310" y="29"/>
                  <a:pt x="305" y="13"/>
                </a:cubicBezTo>
                <a:cubicBezTo>
                  <a:pt x="279" y="22"/>
                  <a:pt x="261" y="10"/>
                  <a:pt x="240" y="3"/>
                </a:cubicBezTo>
                <a:cubicBezTo>
                  <a:pt x="232" y="4"/>
                  <a:pt x="241" y="22"/>
                  <a:pt x="230" y="20"/>
                </a:cubicBezTo>
                <a:cubicBezTo>
                  <a:pt x="199" y="8"/>
                  <a:pt x="197" y="53"/>
                  <a:pt x="175" y="61"/>
                </a:cubicBezTo>
                <a:cubicBezTo>
                  <a:pt x="165" y="55"/>
                  <a:pt x="159" y="45"/>
                  <a:pt x="144" y="44"/>
                </a:cubicBezTo>
                <a:cubicBezTo>
                  <a:pt x="109" y="49"/>
                  <a:pt x="113" y="92"/>
                  <a:pt x="71" y="89"/>
                </a:cubicBezTo>
                <a:cubicBezTo>
                  <a:pt x="66" y="127"/>
                  <a:pt x="34" y="139"/>
                  <a:pt x="0" y="149"/>
                </a:cubicBezTo>
                <a:cubicBezTo>
                  <a:pt x="26" y="214"/>
                  <a:pt x="56" y="277"/>
                  <a:pt x="92" y="337"/>
                </a:cubicBezTo>
                <a:cubicBezTo>
                  <a:pt x="122" y="330"/>
                  <a:pt x="154" y="330"/>
                  <a:pt x="178" y="344"/>
                </a:cubicBezTo>
                <a:cubicBezTo>
                  <a:pt x="180" y="358"/>
                  <a:pt x="192" y="362"/>
                  <a:pt x="188" y="382"/>
                </a:cubicBezTo>
                <a:cubicBezTo>
                  <a:pt x="205" y="381"/>
                  <a:pt x="208" y="367"/>
                  <a:pt x="223" y="364"/>
                </a:cubicBezTo>
                <a:cubicBezTo>
                  <a:pt x="221" y="395"/>
                  <a:pt x="242" y="400"/>
                  <a:pt x="233" y="430"/>
                </a:cubicBezTo>
                <a:cubicBezTo>
                  <a:pt x="257" y="455"/>
                  <a:pt x="291" y="434"/>
                  <a:pt x="316" y="450"/>
                </a:cubicBezTo>
                <a:cubicBezTo>
                  <a:pt x="331" y="438"/>
                  <a:pt x="352" y="431"/>
                  <a:pt x="378" y="430"/>
                </a:cubicBezTo>
                <a:cubicBezTo>
                  <a:pt x="420" y="359"/>
                  <a:pt x="510" y="337"/>
                  <a:pt x="515" y="230"/>
                </a:cubicBezTo>
                <a:cubicBezTo>
                  <a:pt x="507" y="210"/>
                  <a:pt x="488" y="196"/>
                  <a:pt x="478" y="175"/>
                </a:cubicBezTo>
                <a:cubicBezTo>
                  <a:pt x="474" y="168"/>
                  <a:pt x="476" y="155"/>
                  <a:pt x="471" y="147"/>
                </a:cubicBezTo>
                <a:close/>
              </a:path>
            </a:pathLst>
          </a:custGeom>
          <a:solidFill>
            <a:schemeClr val="accent1">
              <a:lumMod val="50000"/>
            </a:schemeClr>
          </a:solidFill>
          <a:ln>
            <a:noFill/>
          </a:ln>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10" name="PA-文本框 9">
            <a:extLst>
              <a:ext uri="{FF2B5EF4-FFF2-40B4-BE49-F238E27FC236}">
                <a16:creationId xmlns:a16="http://schemas.microsoft.com/office/drawing/2014/main" id="{1F8C9C31-7B2B-4F86-AD26-5D11D19C38DB}"/>
              </a:ext>
            </a:extLst>
          </p:cNvPr>
          <p:cNvSpPr txBox="1"/>
          <p:nvPr>
            <p:custDataLst>
              <p:tags r:id="rId2"/>
            </p:custDataLst>
          </p:nvPr>
        </p:nvSpPr>
        <p:spPr>
          <a:xfrm>
            <a:off x="5718569" y="2419457"/>
            <a:ext cx="1907382" cy="830997"/>
          </a:xfrm>
          <a:prstGeom prst="rect">
            <a:avLst/>
          </a:prstGeom>
          <a:noFill/>
        </p:spPr>
        <p:txBody>
          <a:bodyPr wrap="none">
            <a:spAutoFit/>
          </a:bodyPr>
          <a:lstStyle/>
          <a:p>
            <a:pPr eaLnBrk="1" fontAlgn="auto" hangingPunct="1">
              <a:spcBef>
                <a:spcPts val="0"/>
              </a:spcBef>
              <a:spcAft>
                <a:spcPts val="0"/>
              </a:spcAft>
              <a:defRPr/>
            </a:pPr>
            <a:r>
              <a:rPr kumimoji="1" lang="en-US" altLang="zh-CN" sz="4800" dirty="0">
                <a:solidFill>
                  <a:schemeClr val="accent1">
                    <a:lumMod val="60000"/>
                    <a:lumOff val="40000"/>
                  </a:schemeClr>
                </a:solidFill>
                <a:latin typeface="+mn-lt"/>
                <a:ea typeface="+mn-ea"/>
                <a:cs typeface="+mn-ea"/>
                <a:sym typeface="+mn-lt"/>
              </a:rPr>
              <a:t>Part 1</a:t>
            </a:r>
            <a:endParaRPr kumimoji="1" lang="zh-CN" altLang="en-US" sz="4800" dirty="0">
              <a:solidFill>
                <a:schemeClr val="accent1">
                  <a:lumMod val="60000"/>
                  <a:lumOff val="40000"/>
                </a:schemeClr>
              </a:solidFill>
              <a:latin typeface="+mn-lt"/>
              <a:ea typeface="+mn-ea"/>
              <a:cs typeface="+mn-ea"/>
              <a:sym typeface="+mn-lt"/>
            </a:endParaRPr>
          </a:p>
        </p:txBody>
      </p:sp>
      <p:sp>
        <p:nvSpPr>
          <p:cNvPr id="11" name="PA-文本框 13">
            <a:extLst>
              <a:ext uri="{FF2B5EF4-FFF2-40B4-BE49-F238E27FC236}">
                <a16:creationId xmlns:a16="http://schemas.microsoft.com/office/drawing/2014/main" id="{E3A67347-18F8-453F-BAF5-73FB05E35EC8}"/>
              </a:ext>
            </a:extLst>
          </p:cNvPr>
          <p:cNvSpPr txBox="1">
            <a:spLocks noChangeArrowheads="1"/>
          </p:cNvSpPr>
          <p:nvPr>
            <p:custDataLst>
              <p:tags r:id="rId3"/>
            </p:custDataLst>
          </p:nvPr>
        </p:nvSpPr>
        <p:spPr bwMode="auto">
          <a:xfrm>
            <a:off x="5718569" y="3306342"/>
            <a:ext cx="461702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eaLnBrk="1" fontAlgn="auto" hangingPunct="1">
              <a:spcBef>
                <a:spcPct val="20000"/>
              </a:spcBef>
              <a:spcAft>
                <a:spcPts val="0"/>
              </a:spcAft>
              <a:defRPr/>
            </a:pPr>
            <a:r>
              <a:rPr lang="zh-CN" altLang="en-US" sz="4800" b="1" dirty="0">
                <a:solidFill>
                  <a:schemeClr val="accent1">
                    <a:lumMod val="60000"/>
                    <a:lumOff val="40000"/>
                  </a:schemeClr>
                </a:solidFill>
                <a:latin typeface="+mn-lt"/>
                <a:ea typeface="+mn-ea"/>
                <a:cs typeface="+mn-ea"/>
                <a:sym typeface="+mn-lt"/>
              </a:rPr>
              <a:t>节日介绍</a:t>
            </a:r>
            <a:endParaRPr lang="en-US" altLang="zh-CN" sz="4800" b="1" dirty="0">
              <a:solidFill>
                <a:schemeClr val="accent1">
                  <a:lumMod val="60000"/>
                  <a:lumOff val="40000"/>
                </a:schemeClr>
              </a:solidFill>
              <a:latin typeface="+mn-lt"/>
              <a:ea typeface="+mn-ea"/>
              <a:cs typeface="+mn-ea"/>
              <a:sym typeface="+mn-lt"/>
            </a:endParaRPr>
          </a:p>
        </p:txBody>
      </p:sp>
      <p:cxnSp>
        <p:nvCxnSpPr>
          <p:cNvPr id="15" name="Straight Connector 44">
            <a:extLst>
              <a:ext uri="{FF2B5EF4-FFF2-40B4-BE49-F238E27FC236}">
                <a16:creationId xmlns:a16="http://schemas.microsoft.com/office/drawing/2014/main" id="{B2104181-039D-47CA-A517-DD4A71A54688}"/>
              </a:ext>
            </a:extLst>
          </p:cNvPr>
          <p:cNvCxnSpPr/>
          <p:nvPr/>
        </p:nvCxnSpPr>
        <p:spPr>
          <a:xfrm>
            <a:off x="5805488" y="6764338"/>
            <a:ext cx="596900" cy="0"/>
          </a:xfrm>
          <a:prstGeom prst="line">
            <a:avLst/>
          </a:prstGeom>
          <a:ln w="571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614760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to="" calcmode="lin" valueType="num">
                                      <p:cBhvr>
                                        <p:cTn id="7" dur="700" fill="hold">
                                          <p:stCondLst>
                                            <p:cond delay="0"/>
                                          </p:stCondLst>
                                        </p:cTn>
                                        <p:tgtEl>
                                          <p:spTgt spid="3"/>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3"/>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3"/>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3"/>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to="" calcmode="lin" valueType="num">
                                      <p:cBhvr>
                                        <p:cTn id="13" dur="700" fill="hold">
                                          <p:stCondLst>
                                            <p:cond delay="0"/>
                                          </p:stCondLst>
                                        </p:cTn>
                                        <p:tgtEl>
                                          <p:spTgt spid="10"/>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10"/>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10"/>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10"/>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to="" calcmode="lin" valueType="num">
                                      <p:cBhvr>
                                        <p:cTn id="19" dur="700" fill="hold">
                                          <p:stCondLst>
                                            <p:cond delay="0"/>
                                          </p:stCondLst>
                                        </p:cTn>
                                        <p:tgtEl>
                                          <p:spTgt spid="11"/>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11"/>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11"/>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11"/>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006E6F"/>
            </a:gs>
            <a:gs pos="39999">
              <a:srgbClr val="013842"/>
            </a:gs>
            <a:gs pos="100000">
              <a:srgbClr val="020B1C"/>
            </a:gs>
          </a:gsLst>
          <a:lin ang="9000000" scaled="0"/>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78247C3-4522-4D6A-8C20-F77728AAB5BF}"/>
              </a:ext>
            </a:extLst>
          </p:cNvPr>
          <p:cNvSpPr txBox="1"/>
          <p:nvPr/>
        </p:nvSpPr>
        <p:spPr>
          <a:xfrm>
            <a:off x="4875214" y="352426"/>
            <a:ext cx="2439986" cy="522288"/>
          </a:xfrm>
          <a:prstGeom prst="rect">
            <a:avLst/>
          </a:prstGeom>
          <a:noFill/>
        </p:spPr>
        <p:txBody>
          <a:bodyPr wrap="square">
            <a:spAutoFit/>
          </a:bodyPr>
          <a:lstStyle/>
          <a:p>
            <a:pPr algn="dist" eaLnBrk="1" fontAlgn="auto" hangingPunct="1">
              <a:spcBef>
                <a:spcPts val="0"/>
              </a:spcBef>
              <a:spcAft>
                <a:spcPts val="0"/>
              </a:spcAft>
              <a:defRPr/>
            </a:pPr>
            <a:r>
              <a:rPr lang="zh-CN" altLang="en-US" sz="2800" b="1" dirty="0">
                <a:solidFill>
                  <a:schemeClr val="accent1"/>
                </a:solidFill>
                <a:latin typeface="+mn-lt"/>
                <a:ea typeface="+mn-ea"/>
                <a:cs typeface="+mn-ea"/>
                <a:sym typeface="+mn-lt"/>
              </a:rPr>
              <a:t>节日介绍</a:t>
            </a:r>
          </a:p>
        </p:txBody>
      </p:sp>
      <p:cxnSp>
        <p:nvCxnSpPr>
          <p:cNvPr id="3" name="Straight Connector 44">
            <a:extLst>
              <a:ext uri="{FF2B5EF4-FFF2-40B4-BE49-F238E27FC236}">
                <a16:creationId xmlns:a16="http://schemas.microsoft.com/office/drawing/2014/main" id="{8A516B21-179D-43C4-8FDC-784D78AF3A95}"/>
              </a:ext>
            </a:extLst>
          </p:cNvPr>
          <p:cNvCxnSpPr/>
          <p:nvPr/>
        </p:nvCxnSpPr>
        <p:spPr>
          <a:xfrm>
            <a:off x="5805488" y="972496"/>
            <a:ext cx="5969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PA-矩形 3">
            <a:extLst>
              <a:ext uri="{FF2B5EF4-FFF2-40B4-BE49-F238E27FC236}">
                <a16:creationId xmlns:a16="http://schemas.microsoft.com/office/drawing/2014/main" id="{31F61AFC-8DF6-4332-A34B-528B9C9CD043}"/>
              </a:ext>
            </a:extLst>
          </p:cNvPr>
          <p:cNvSpPr/>
          <p:nvPr>
            <p:custDataLst>
              <p:tags r:id="rId1"/>
            </p:custDataLst>
          </p:nvPr>
        </p:nvSpPr>
        <p:spPr>
          <a:xfrm>
            <a:off x="6169170" y="2956177"/>
            <a:ext cx="5282707" cy="2124941"/>
          </a:xfrm>
          <a:prstGeom prst="rect">
            <a:avLst/>
          </a:prstGeom>
        </p:spPr>
        <p:txBody>
          <a:bodyPr wrap="square">
            <a:spAutoFit/>
          </a:bodyPr>
          <a:lstStyle/>
          <a:p>
            <a:pPr>
              <a:lnSpc>
                <a:spcPct val="150000"/>
              </a:lnSpc>
            </a:pPr>
            <a:r>
              <a:rPr lang="en-US" altLang="zh-CN" b="0" i="0" dirty="0">
                <a:solidFill>
                  <a:schemeClr val="accent1"/>
                </a:solidFill>
                <a:effectLst/>
                <a:latin typeface="+mn-lt"/>
                <a:ea typeface="+mn-ea"/>
                <a:cs typeface="+mn-ea"/>
                <a:sym typeface="+mn-lt"/>
              </a:rPr>
              <a:t>(</a:t>
            </a:r>
            <a:r>
              <a:rPr lang="zh-CN" altLang="en-US" b="0" i="0" dirty="0">
                <a:solidFill>
                  <a:schemeClr val="accent1"/>
                </a:solidFill>
                <a:effectLst/>
                <a:latin typeface="+mn-lt"/>
                <a:ea typeface="+mn-ea"/>
                <a:cs typeface="+mn-ea"/>
                <a:sym typeface="+mn-lt"/>
              </a:rPr>
              <a:t>俄语：</a:t>
            </a:r>
            <a:r>
              <a:rPr lang="az-Cyrl-AZ" altLang="zh-CN" b="0" i="0" dirty="0">
                <a:solidFill>
                  <a:schemeClr val="accent1"/>
                </a:solidFill>
                <a:effectLst/>
                <a:latin typeface="+mn-lt"/>
                <a:ea typeface="+mn-ea"/>
                <a:cs typeface="+mn-ea"/>
                <a:sym typeface="+mn-lt"/>
              </a:rPr>
              <a:t>День программиста)</a:t>
            </a:r>
            <a:r>
              <a:rPr lang="zh-CN" altLang="en-US" b="0" i="0" dirty="0">
                <a:solidFill>
                  <a:schemeClr val="accent1"/>
                </a:solidFill>
                <a:effectLst/>
                <a:latin typeface="+mn-lt"/>
                <a:ea typeface="+mn-ea"/>
                <a:cs typeface="+mn-ea"/>
                <a:sym typeface="+mn-lt"/>
              </a:rPr>
              <a:t>也叫“溢出节”，是一个俄罗斯官方节日，日期是每年的第</a:t>
            </a:r>
            <a:r>
              <a:rPr lang="en-US" altLang="zh-CN" b="0" i="0" dirty="0">
                <a:solidFill>
                  <a:schemeClr val="accent1"/>
                </a:solidFill>
                <a:effectLst/>
                <a:latin typeface="+mn-lt"/>
                <a:ea typeface="+mn-ea"/>
                <a:cs typeface="+mn-ea"/>
                <a:sym typeface="+mn-lt"/>
              </a:rPr>
              <a:t>256</a:t>
            </a:r>
            <a:r>
              <a:rPr lang="zh-CN" altLang="en-US" b="0" i="0" dirty="0">
                <a:solidFill>
                  <a:schemeClr val="accent1"/>
                </a:solidFill>
                <a:effectLst/>
                <a:latin typeface="+mn-lt"/>
                <a:ea typeface="+mn-ea"/>
                <a:cs typeface="+mn-ea"/>
                <a:sym typeface="+mn-lt"/>
              </a:rPr>
              <a:t>天，也就是平年的</a:t>
            </a:r>
            <a:r>
              <a:rPr lang="en-US" altLang="zh-CN" b="0" i="0" dirty="0">
                <a:solidFill>
                  <a:schemeClr val="accent1"/>
                </a:solidFill>
                <a:effectLst/>
                <a:latin typeface="+mn-lt"/>
                <a:ea typeface="+mn-ea"/>
                <a:cs typeface="+mn-ea"/>
                <a:sym typeface="+mn-lt"/>
              </a:rPr>
              <a:t>9</a:t>
            </a:r>
            <a:r>
              <a:rPr lang="zh-CN" altLang="en-US" b="0" i="0" dirty="0">
                <a:solidFill>
                  <a:schemeClr val="accent1"/>
                </a:solidFill>
                <a:effectLst/>
                <a:latin typeface="+mn-lt"/>
                <a:ea typeface="+mn-ea"/>
                <a:cs typeface="+mn-ea"/>
                <a:sym typeface="+mn-lt"/>
              </a:rPr>
              <a:t>月</a:t>
            </a:r>
            <a:r>
              <a:rPr lang="en-US" altLang="zh-CN" b="0" i="0" dirty="0">
                <a:solidFill>
                  <a:schemeClr val="accent1"/>
                </a:solidFill>
                <a:effectLst/>
                <a:latin typeface="+mn-lt"/>
                <a:ea typeface="+mn-ea"/>
                <a:cs typeface="+mn-ea"/>
                <a:sym typeface="+mn-lt"/>
              </a:rPr>
              <a:t>13</a:t>
            </a:r>
            <a:r>
              <a:rPr lang="zh-CN" altLang="en-US" b="0" i="0" dirty="0">
                <a:solidFill>
                  <a:schemeClr val="accent1"/>
                </a:solidFill>
                <a:effectLst/>
                <a:latin typeface="+mn-lt"/>
                <a:ea typeface="+mn-ea"/>
                <a:cs typeface="+mn-ea"/>
                <a:sym typeface="+mn-lt"/>
              </a:rPr>
              <a:t>日和</a:t>
            </a:r>
            <a:r>
              <a:rPr lang="zh-CN" altLang="en-US" b="0" i="0" u="none" strike="noStrike" dirty="0">
                <a:solidFill>
                  <a:schemeClr val="accent1"/>
                </a:solidFill>
                <a:effectLst/>
                <a:latin typeface="+mn-lt"/>
                <a:ea typeface="+mn-ea"/>
                <a:cs typeface="+mn-ea"/>
                <a:sym typeface="+mn-lt"/>
                <a:hlinkClick r:id="rId5">
                  <a:extLst>
                    <a:ext uri="{A12FA001-AC4F-418D-AE19-62706E023703}">
                      <ahyp:hlinkClr xmlns:ahyp="http://schemas.microsoft.com/office/drawing/2018/hyperlinkcolor" val="tx"/>
                    </a:ext>
                  </a:extLst>
                </a:hlinkClick>
              </a:rPr>
              <a:t>闰年</a:t>
            </a:r>
            <a:r>
              <a:rPr lang="zh-CN" altLang="en-US" b="0" i="0" dirty="0">
                <a:solidFill>
                  <a:schemeClr val="accent1"/>
                </a:solidFill>
                <a:effectLst/>
                <a:latin typeface="+mn-lt"/>
                <a:ea typeface="+mn-ea"/>
                <a:cs typeface="+mn-ea"/>
                <a:sym typeface="+mn-lt"/>
              </a:rPr>
              <a:t>的</a:t>
            </a:r>
            <a:r>
              <a:rPr lang="en-US" altLang="zh-CN" b="0" i="0" dirty="0">
                <a:solidFill>
                  <a:schemeClr val="accent1"/>
                </a:solidFill>
                <a:effectLst/>
                <a:latin typeface="+mn-lt"/>
                <a:ea typeface="+mn-ea"/>
                <a:cs typeface="+mn-ea"/>
                <a:sym typeface="+mn-lt"/>
              </a:rPr>
              <a:t>9</a:t>
            </a:r>
            <a:r>
              <a:rPr lang="zh-CN" altLang="en-US" b="0" i="0" dirty="0">
                <a:solidFill>
                  <a:schemeClr val="accent1"/>
                </a:solidFill>
                <a:effectLst/>
                <a:latin typeface="+mn-lt"/>
                <a:ea typeface="+mn-ea"/>
                <a:cs typeface="+mn-ea"/>
                <a:sym typeface="+mn-lt"/>
              </a:rPr>
              <a:t>月</a:t>
            </a:r>
            <a:r>
              <a:rPr lang="en-US" altLang="zh-CN" b="0" i="0" dirty="0">
                <a:solidFill>
                  <a:schemeClr val="accent1"/>
                </a:solidFill>
                <a:effectLst/>
                <a:latin typeface="+mn-lt"/>
                <a:ea typeface="+mn-ea"/>
                <a:cs typeface="+mn-ea"/>
                <a:sym typeface="+mn-lt"/>
              </a:rPr>
              <a:t>12</a:t>
            </a:r>
            <a:r>
              <a:rPr lang="zh-CN" altLang="en-US" b="0" i="0" dirty="0">
                <a:solidFill>
                  <a:schemeClr val="accent1"/>
                </a:solidFill>
                <a:effectLst/>
                <a:latin typeface="+mn-lt"/>
                <a:ea typeface="+mn-ea"/>
                <a:cs typeface="+mn-ea"/>
                <a:sym typeface="+mn-lt"/>
              </a:rPr>
              <a:t>日。选择第</a:t>
            </a:r>
            <a:r>
              <a:rPr lang="en-US" altLang="zh-CN" b="0" i="0" dirty="0">
                <a:solidFill>
                  <a:schemeClr val="accent1"/>
                </a:solidFill>
                <a:effectLst/>
                <a:latin typeface="+mn-lt"/>
                <a:ea typeface="+mn-ea"/>
                <a:cs typeface="+mn-ea"/>
                <a:sym typeface="+mn-lt"/>
              </a:rPr>
              <a:t>256</a:t>
            </a:r>
            <a:r>
              <a:rPr lang="zh-CN" altLang="en-US" b="0" i="0" dirty="0">
                <a:solidFill>
                  <a:schemeClr val="accent1"/>
                </a:solidFill>
                <a:effectLst/>
                <a:latin typeface="+mn-lt"/>
                <a:ea typeface="+mn-ea"/>
                <a:cs typeface="+mn-ea"/>
                <a:sym typeface="+mn-lt"/>
              </a:rPr>
              <a:t>天是取其一字节（</a:t>
            </a:r>
            <a:r>
              <a:rPr lang="en-US" altLang="zh-CN" b="0" i="0" dirty="0">
                <a:solidFill>
                  <a:schemeClr val="accent1"/>
                </a:solidFill>
                <a:effectLst/>
                <a:latin typeface="+mn-lt"/>
                <a:ea typeface="+mn-ea"/>
                <a:cs typeface="+mn-ea"/>
                <a:sym typeface="+mn-lt"/>
              </a:rPr>
              <a:t>8</a:t>
            </a:r>
            <a:r>
              <a:rPr lang="zh-CN" altLang="en-US" b="0" i="0" dirty="0">
                <a:solidFill>
                  <a:schemeClr val="accent1"/>
                </a:solidFill>
                <a:effectLst/>
                <a:latin typeface="+mn-lt"/>
                <a:ea typeface="+mn-ea"/>
                <a:cs typeface="+mn-ea"/>
                <a:sym typeface="+mn-lt"/>
              </a:rPr>
              <a:t>位）溢出的意思（从</a:t>
            </a:r>
            <a:r>
              <a:rPr lang="en-US" altLang="zh-CN" b="0" i="0" dirty="0">
                <a:solidFill>
                  <a:schemeClr val="accent1"/>
                </a:solidFill>
                <a:effectLst/>
                <a:latin typeface="+mn-lt"/>
                <a:ea typeface="+mn-ea"/>
                <a:cs typeface="+mn-ea"/>
                <a:sym typeface="+mn-lt"/>
              </a:rPr>
              <a:t>0</a:t>
            </a:r>
            <a:r>
              <a:rPr lang="zh-CN" altLang="en-US" b="0" i="0" dirty="0">
                <a:solidFill>
                  <a:schemeClr val="accent1"/>
                </a:solidFill>
                <a:effectLst/>
                <a:latin typeface="+mn-lt"/>
                <a:ea typeface="+mn-ea"/>
                <a:cs typeface="+mn-ea"/>
                <a:sym typeface="+mn-lt"/>
              </a:rPr>
              <a:t>开始，最大到</a:t>
            </a:r>
            <a:r>
              <a:rPr lang="en-US" altLang="zh-CN" b="0" i="0" dirty="0">
                <a:solidFill>
                  <a:schemeClr val="accent1"/>
                </a:solidFill>
                <a:effectLst/>
                <a:latin typeface="+mn-lt"/>
                <a:ea typeface="+mn-ea"/>
                <a:cs typeface="+mn-ea"/>
                <a:sym typeface="+mn-lt"/>
              </a:rPr>
              <a:t>255</a:t>
            </a:r>
            <a:r>
              <a:rPr lang="zh-CN" altLang="en-US" b="0" i="0" dirty="0">
                <a:solidFill>
                  <a:schemeClr val="accent1"/>
                </a:solidFill>
                <a:effectLst/>
                <a:latin typeface="+mn-lt"/>
                <a:ea typeface="+mn-ea"/>
                <a:cs typeface="+mn-ea"/>
                <a:sym typeface="+mn-lt"/>
              </a:rPr>
              <a:t>）。</a:t>
            </a:r>
            <a:endParaRPr lang="zh-CN" altLang="en-US" dirty="0">
              <a:solidFill>
                <a:schemeClr val="accent1"/>
              </a:solidFill>
              <a:latin typeface="+mn-lt"/>
              <a:ea typeface="+mn-ea"/>
              <a:cs typeface="+mn-ea"/>
              <a:sym typeface="+mn-lt"/>
            </a:endParaRPr>
          </a:p>
        </p:txBody>
      </p:sp>
      <p:sp>
        <p:nvSpPr>
          <p:cNvPr id="6" name="PA-文本框 5">
            <a:extLst>
              <a:ext uri="{FF2B5EF4-FFF2-40B4-BE49-F238E27FC236}">
                <a16:creationId xmlns:a16="http://schemas.microsoft.com/office/drawing/2014/main" id="{A8BA6033-F305-4B19-B516-9AA9B411FDD8}"/>
              </a:ext>
            </a:extLst>
          </p:cNvPr>
          <p:cNvSpPr txBox="1"/>
          <p:nvPr>
            <p:custDataLst>
              <p:tags r:id="rId2"/>
            </p:custDataLst>
          </p:nvPr>
        </p:nvSpPr>
        <p:spPr>
          <a:xfrm>
            <a:off x="6169171" y="1971040"/>
            <a:ext cx="1664482" cy="522288"/>
          </a:xfrm>
          <a:prstGeom prst="rect">
            <a:avLst/>
          </a:prstGeom>
          <a:noFill/>
        </p:spPr>
        <p:txBody>
          <a:bodyPr wrap="square">
            <a:spAutoFit/>
          </a:bodyPr>
          <a:lstStyle/>
          <a:p>
            <a:pPr algn="dist" eaLnBrk="1" fontAlgn="auto" hangingPunct="1">
              <a:spcBef>
                <a:spcPts val="0"/>
              </a:spcBef>
              <a:spcAft>
                <a:spcPts val="0"/>
              </a:spcAft>
              <a:defRPr/>
            </a:pPr>
            <a:r>
              <a:rPr lang="zh-CN" altLang="en-US" sz="2800" dirty="0">
                <a:solidFill>
                  <a:schemeClr val="accent1"/>
                </a:solidFill>
                <a:latin typeface="+mn-lt"/>
                <a:ea typeface="+mn-ea"/>
                <a:cs typeface="+mn-ea"/>
                <a:sym typeface="+mn-lt"/>
              </a:rPr>
              <a:t>程序员节</a:t>
            </a:r>
          </a:p>
        </p:txBody>
      </p:sp>
      <p:pic>
        <p:nvPicPr>
          <p:cNvPr id="8" name="PA-图片 7">
            <a:extLst>
              <a:ext uri="{FF2B5EF4-FFF2-40B4-BE49-F238E27FC236}">
                <a16:creationId xmlns:a16="http://schemas.microsoft.com/office/drawing/2014/main" id="{A2FD71BE-3A3D-4E74-89FF-A98FD051831C}"/>
              </a:ext>
            </a:extLst>
          </p:cNvPr>
          <p:cNvPicPr>
            <a:picLocks noChangeAspect="1"/>
          </p:cNvPicPr>
          <p:nvPr>
            <p:custDataLst>
              <p:tags r:id="rId3"/>
            </p:custDataLst>
          </p:nvPr>
        </p:nvPicPr>
        <p:blipFill rotWithShape="1">
          <a:blip r:embed="rId6"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a:xfrm>
            <a:off x="839788" y="1828800"/>
            <a:ext cx="5183044" cy="3435198"/>
          </a:xfrm>
          <a:prstGeom prst="rect">
            <a:avLst/>
          </a:prstGeom>
        </p:spPr>
      </p:pic>
    </p:spTree>
    <p:extLst>
      <p:ext uri="{BB962C8B-B14F-4D97-AF65-F5344CB8AC3E}">
        <p14:creationId xmlns:p14="http://schemas.microsoft.com/office/powerpoint/2010/main" val="180006714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to="" calcmode="lin" valueType="num">
                                      <p:cBhvr>
                                        <p:cTn id="7" dur="700" fill="hold">
                                          <p:stCondLst>
                                            <p:cond delay="0"/>
                                          </p:stCondLst>
                                        </p:cTn>
                                        <p:tgtEl>
                                          <p:spTgt spid="8"/>
                                        </p:tgtEl>
                                        <p:attrNameLst>
                                          <p:attrName>ppt_x</p:attrName>
                                        </p:attrNameLst>
                                      </p:cBhvr>
                                      <p:tavLst>
                                        <p:tav tm="0" fmla="#ppt_x-#ppt_h/6*sin(2*pi*$)*(1-$)*8/9">
                                          <p:val>
                                            <p:strVal val="0"/>
                                          </p:val>
                                        </p:tav>
                                        <p:tav tm="100000">
                                          <p:val>
                                            <p:strVal val="1"/>
                                          </p:val>
                                        </p:tav>
                                      </p:tavLst>
                                    </p:anim>
                                    <p:anim to="" calcmode="lin" valueType="num">
                                      <p:cBhvr>
                                        <p:cTn id="8" dur="700" fill="hold">
                                          <p:stCondLst>
                                            <p:cond delay="0"/>
                                          </p:stCondLst>
                                        </p:cTn>
                                        <p:tgtEl>
                                          <p:spTgt spid="8"/>
                                        </p:tgtEl>
                                        <p:attrNameLst>
                                          <p:attrName>ppt_w</p:attrName>
                                        </p:attrNameLst>
                                      </p:cBhvr>
                                      <p:tavLst>
                                        <p:tav tm="0" fmla="#ppt_w-#ppt_w/4*sin(2*pi*$)*(1-$)">
                                          <p:val>
                                            <p:strVal val="0"/>
                                          </p:val>
                                        </p:tav>
                                        <p:tav tm="100000">
                                          <p:val>
                                            <p:strVal val="1"/>
                                          </p:val>
                                        </p:tav>
                                      </p:tavLst>
                                    </p:anim>
                                  </p:childTnLst>
                                </p:cTn>
                              </p:par>
                              <p:par>
                                <p:cTn id="9" presetID="0"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to="" calcmode="lin" valueType="num">
                                      <p:cBhvr>
                                        <p:cTn id="11" dur="700" fill="hold">
                                          <p:stCondLst>
                                            <p:cond delay="0"/>
                                          </p:stCondLst>
                                        </p:cTn>
                                        <p:tgtEl>
                                          <p:spTgt spid="6"/>
                                        </p:tgtEl>
                                        <p:attrNameLst>
                                          <p:attrName>ppt_x</p:attrName>
                                        </p:attrNameLst>
                                      </p:cBhvr>
                                      <p:tavLst>
                                        <p:tav tm="0" fmla="#ppt_x-#ppt_h/6*sin(2*pi*$)*(1-$)*8/9">
                                          <p:val>
                                            <p:strVal val="0"/>
                                          </p:val>
                                        </p:tav>
                                        <p:tav tm="100000">
                                          <p:val>
                                            <p:strVal val="1"/>
                                          </p:val>
                                        </p:tav>
                                      </p:tavLst>
                                    </p:anim>
                                    <p:anim to="" calcmode="lin" valueType="num">
                                      <p:cBhvr>
                                        <p:cTn id="12" dur="700" fill="hold">
                                          <p:stCondLst>
                                            <p:cond delay="0"/>
                                          </p:stCondLst>
                                        </p:cTn>
                                        <p:tgtEl>
                                          <p:spTgt spid="6"/>
                                        </p:tgtEl>
                                        <p:attrNameLst>
                                          <p:attrName>ppt_w</p:attrName>
                                        </p:attrNameLst>
                                      </p:cBhvr>
                                      <p:tavLst>
                                        <p:tav tm="0" fmla="#ppt_w-#ppt_w/4*sin(2*pi*$)*(1-$)">
                                          <p:val>
                                            <p:strVal val="0"/>
                                          </p:val>
                                        </p:tav>
                                        <p:tav tm="100000">
                                          <p:val>
                                            <p:strVal val="1"/>
                                          </p:val>
                                        </p:tav>
                                      </p:tavLst>
                                    </p:anim>
                                  </p:childTnLst>
                                </p:cTn>
                              </p:par>
                              <p:par>
                                <p:cTn id="13" presetID="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to="" calcmode="lin" valueType="num">
                                      <p:cBhvr>
                                        <p:cTn id="15" dur="700" fill="hold">
                                          <p:stCondLst>
                                            <p:cond delay="0"/>
                                          </p:stCondLst>
                                        </p:cTn>
                                        <p:tgtEl>
                                          <p:spTgt spid="4"/>
                                        </p:tgtEl>
                                        <p:attrNameLst>
                                          <p:attrName>ppt_x</p:attrName>
                                        </p:attrNameLst>
                                      </p:cBhvr>
                                      <p:tavLst>
                                        <p:tav tm="0" fmla="#ppt_x-#ppt_h/6*sin(2*pi*$)*(1-$)*8/9">
                                          <p:val>
                                            <p:strVal val="0"/>
                                          </p:val>
                                        </p:tav>
                                        <p:tav tm="100000">
                                          <p:val>
                                            <p:strVal val="1"/>
                                          </p:val>
                                        </p:tav>
                                      </p:tavLst>
                                    </p:anim>
                                    <p:anim to="" calcmode="lin" valueType="num">
                                      <p:cBhvr>
                                        <p:cTn id="16" dur="700" fill="hold">
                                          <p:stCondLst>
                                            <p:cond delay="0"/>
                                          </p:stCondLst>
                                        </p:cTn>
                                        <p:tgtEl>
                                          <p:spTgt spid="4"/>
                                        </p:tgtEl>
                                        <p:attrNameLst>
                                          <p:attrName>ppt_w</p:attrName>
                                        </p:attrNameLst>
                                      </p:cBhvr>
                                      <p:tavLst>
                                        <p:tav tm="0" fmla="#ppt_w-#ppt_w/4*sin(2*pi*$)*(1-$)">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006E6F"/>
            </a:gs>
            <a:gs pos="39999">
              <a:srgbClr val="013842"/>
            </a:gs>
            <a:gs pos="100000">
              <a:srgbClr val="020B1C"/>
            </a:gs>
          </a:gsLst>
          <a:lin ang="9000000" scaled="0"/>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78247C3-4522-4D6A-8C20-F77728AAB5BF}"/>
              </a:ext>
            </a:extLst>
          </p:cNvPr>
          <p:cNvSpPr txBox="1"/>
          <p:nvPr/>
        </p:nvSpPr>
        <p:spPr>
          <a:xfrm>
            <a:off x="4875214" y="352426"/>
            <a:ext cx="2439986" cy="522288"/>
          </a:xfrm>
          <a:prstGeom prst="rect">
            <a:avLst/>
          </a:prstGeom>
          <a:noFill/>
        </p:spPr>
        <p:txBody>
          <a:bodyPr wrap="square">
            <a:spAutoFit/>
          </a:bodyPr>
          <a:lstStyle/>
          <a:p>
            <a:pPr algn="dist" eaLnBrk="1" fontAlgn="auto" hangingPunct="1">
              <a:spcBef>
                <a:spcPts val="0"/>
              </a:spcBef>
              <a:spcAft>
                <a:spcPts val="0"/>
              </a:spcAft>
              <a:defRPr/>
            </a:pPr>
            <a:r>
              <a:rPr lang="zh-CN" altLang="en-US" sz="2800" b="1" dirty="0">
                <a:solidFill>
                  <a:schemeClr val="accent1"/>
                </a:solidFill>
                <a:latin typeface="+mn-lt"/>
                <a:ea typeface="+mn-ea"/>
                <a:cs typeface="+mn-ea"/>
                <a:sym typeface="+mn-lt"/>
              </a:rPr>
              <a:t>节日介绍</a:t>
            </a:r>
          </a:p>
        </p:txBody>
      </p:sp>
      <p:cxnSp>
        <p:nvCxnSpPr>
          <p:cNvPr id="3" name="Straight Connector 44">
            <a:extLst>
              <a:ext uri="{FF2B5EF4-FFF2-40B4-BE49-F238E27FC236}">
                <a16:creationId xmlns:a16="http://schemas.microsoft.com/office/drawing/2014/main" id="{8A516B21-179D-43C4-8FDC-784D78AF3A95}"/>
              </a:ext>
            </a:extLst>
          </p:cNvPr>
          <p:cNvCxnSpPr/>
          <p:nvPr/>
        </p:nvCxnSpPr>
        <p:spPr>
          <a:xfrm>
            <a:off x="5805488" y="972496"/>
            <a:ext cx="5969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PA-矩形 3">
            <a:extLst>
              <a:ext uri="{FF2B5EF4-FFF2-40B4-BE49-F238E27FC236}">
                <a16:creationId xmlns:a16="http://schemas.microsoft.com/office/drawing/2014/main" id="{80219B60-F9FB-40A8-9A56-ACE5D07B66A5}"/>
              </a:ext>
            </a:extLst>
          </p:cNvPr>
          <p:cNvSpPr/>
          <p:nvPr>
            <p:custDataLst>
              <p:tags r:id="rId1"/>
            </p:custDataLst>
          </p:nvPr>
        </p:nvSpPr>
        <p:spPr>
          <a:xfrm>
            <a:off x="839788" y="3988881"/>
            <a:ext cx="10404475" cy="1709827"/>
          </a:xfrm>
          <a:prstGeom prst="rect">
            <a:avLst/>
          </a:prstGeom>
        </p:spPr>
        <p:txBody>
          <a:bodyPr wrap="square">
            <a:spAutoFit/>
          </a:bodyPr>
          <a:lstStyle/>
          <a:p>
            <a:pPr>
              <a:lnSpc>
                <a:spcPct val="150000"/>
              </a:lnSpc>
            </a:pPr>
            <a:r>
              <a:rPr lang="zh-CN" altLang="en-US" dirty="0">
                <a:solidFill>
                  <a:schemeClr val="accent1"/>
                </a:solidFill>
                <a:latin typeface="+mn-lt"/>
                <a:ea typeface="+mn-ea"/>
                <a:cs typeface="+mn-ea"/>
                <a:sym typeface="+mn-lt"/>
              </a:rPr>
              <a:t>创立“程序员节”最早是来自俄文</a:t>
            </a:r>
            <a:r>
              <a:rPr lang="en-US" altLang="zh-CN" dirty="0">
                <a:solidFill>
                  <a:schemeClr val="accent1"/>
                </a:solidFill>
                <a:latin typeface="+mn-lt"/>
                <a:ea typeface="+mn-ea"/>
                <a:cs typeface="+mn-ea"/>
                <a:sym typeface="+mn-lt"/>
              </a:rPr>
              <a:t>《</a:t>
            </a:r>
            <a:r>
              <a:rPr lang="zh-CN" altLang="en-US" dirty="0">
                <a:solidFill>
                  <a:schemeClr val="accent1"/>
                </a:solidFill>
                <a:latin typeface="+mn-lt"/>
                <a:ea typeface="+mn-ea"/>
                <a:cs typeface="+mn-ea"/>
                <a:sym typeface="+mn-lt"/>
              </a:rPr>
              <a:t>计算机世界</a:t>
            </a:r>
            <a:r>
              <a:rPr lang="en-US" altLang="zh-CN" dirty="0">
                <a:solidFill>
                  <a:schemeClr val="accent1"/>
                </a:solidFill>
                <a:latin typeface="+mn-lt"/>
                <a:ea typeface="+mn-ea"/>
                <a:cs typeface="+mn-ea"/>
                <a:sym typeface="+mn-lt"/>
              </a:rPr>
              <a:t>》</a:t>
            </a:r>
            <a:r>
              <a:rPr lang="zh-CN" altLang="en-US" dirty="0">
                <a:solidFill>
                  <a:schemeClr val="accent1"/>
                </a:solidFill>
                <a:latin typeface="+mn-lt"/>
                <a:ea typeface="+mn-ea"/>
                <a:cs typeface="+mn-ea"/>
                <a:sym typeface="+mn-lt"/>
              </a:rPr>
              <a:t>（</a:t>
            </a:r>
            <a:r>
              <a:rPr lang="en-US" altLang="zh-CN" dirty="0">
                <a:solidFill>
                  <a:schemeClr val="accent1"/>
                </a:solidFill>
                <a:latin typeface="+mn-lt"/>
                <a:ea typeface="+mn-ea"/>
                <a:cs typeface="+mn-ea"/>
                <a:sym typeface="+mn-lt"/>
              </a:rPr>
              <a:t>《</a:t>
            </a:r>
            <a:r>
              <a:rPr lang="az-Cyrl-AZ" altLang="zh-CN" dirty="0">
                <a:solidFill>
                  <a:schemeClr val="accent1"/>
                </a:solidFill>
                <a:latin typeface="+mn-lt"/>
                <a:ea typeface="+mn-ea"/>
                <a:cs typeface="+mn-ea"/>
                <a:sym typeface="+mn-lt"/>
              </a:rPr>
              <a:t>Компьютерра》</a:t>
            </a:r>
            <a:r>
              <a:rPr lang="zh-CN" altLang="az-Cyrl-AZ" dirty="0">
                <a:solidFill>
                  <a:schemeClr val="accent1"/>
                </a:solidFill>
                <a:latin typeface="+mn-lt"/>
                <a:ea typeface="+mn-ea"/>
                <a:cs typeface="+mn-ea"/>
                <a:sym typeface="+mn-lt"/>
              </a:rPr>
              <a:t>）</a:t>
            </a:r>
            <a:r>
              <a:rPr lang="zh-CN" altLang="en-US" dirty="0">
                <a:solidFill>
                  <a:schemeClr val="accent1"/>
                </a:solidFill>
                <a:latin typeface="+mn-lt"/>
                <a:ea typeface="+mn-ea"/>
                <a:cs typeface="+mn-ea"/>
                <a:sym typeface="+mn-lt"/>
              </a:rPr>
              <a:t>出版社的主编德米特里</a:t>
            </a:r>
            <a:r>
              <a:rPr lang="en-US" altLang="zh-CN" dirty="0">
                <a:solidFill>
                  <a:schemeClr val="accent1"/>
                </a:solidFill>
                <a:latin typeface="+mn-lt"/>
                <a:ea typeface="+mn-ea"/>
                <a:cs typeface="+mn-ea"/>
                <a:sym typeface="+mn-lt"/>
              </a:rPr>
              <a:t>·</a:t>
            </a:r>
            <a:r>
              <a:rPr lang="zh-CN" altLang="en-US" dirty="0">
                <a:solidFill>
                  <a:schemeClr val="accent1"/>
                </a:solidFill>
                <a:latin typeface="+mn-lt"/>
                <a:ea typeface="+mn-ea"/>
                <a:cs typeface="+mn-ea"/>
                <a:sym typeface="+mn-lt"/>
              </a:rPr>
              <a:t>门德列留科（</a:t>
            </a:r>
            <a:r>
              <a:rPr lang="az-Cyrl-AZ" altLang="zh-CN" dirty="0">
                <a:solidFill>
                  <a:schemeClr val="accent1"/>
                </a:solidFill>
                <a:latin typeface="+mn-lt"/>
                <a:ea typeface="+mn-ea"/>
                <a:cs typeface="+mn-ea"/>
                <a:sym typeface="+mn-lt"/>
              </a:rPr>
              <a:t>Дмитрий Мендрелюк</a:t>
            </a:r>
            <a:r>
              <a:rPr lang="zh-CN" altLang="az-Cyrl-AZ" dirty="0">
                <a:solidFill>
                  <a:schemeClr val="accent1"/>
                </a:solidFill>
                <a:latin typeface="+mn-lt"/>
                <a:ea typeface="+mn-ea"/>
                <a:cs typeface="+mn-ea"/>
                <a:sym typeface="+mn-lt"/>
              </a:rPr>
              <a:t>）</a:t>
            </a:r>
            <a:r>
              <a:rPr lang="zh-CN" altLang="en-US" dirty="0">
                <a:solidFill>
                  <a:schemeClr val="accent1"/>
                </a:solidFill>
                <a:latin typeface="+mn-lt"/>
                <a:ea typeface="+mn-ea"/>
                <a:cs typeface="+mn-ea"/>
                <a:sym typeface="+mn-lt"/>
              </a:rPr>
              <a:t>在</a:t>
            </a:r>
            <a:r>
              <a:rPr lang="en-US" altLang="zh-CN" dirty="0">
                <a:solidFill>
                  <a:schemeClr val="accent1"/>
                </a:solidFill>
                <a:latin typeface="+mn-lt"/>
                <a:ea typeface="+mn-ea"/>
                <a:cs typeface="+mn-ea"/>
                <a:sym typeface="+mn-lt"/>
              </a:rPr>
              <a:t>1996</a:t>
            </a:r>
            <a:r>
              <a:rPr lang="zh-CN" altLang="en-US" dirty="0">
                <a:solidFill>
                  <a:schemeClr val="accent1"/>
                </a:solidFill>
                <a:latin typeface="+mn-lt"/>
                <a:ea typeface="+mn-ea"/>
                <a:cs typeface="+mn-ea"/>
                <a:sym typeface="+mn-lt"/>
              </a:rPr>
              <a:t>年</a:t>
            </a:r>
            <a:r>
              <a:rPr lang="en-US" altLang="zh-CN" dirty="0">
                <a:solidFill>
                  <a:schemeClr val="accent1"/>
                </a:solidFill>
                <a:latin typeface="+mn-lt"/>
                <a:ea typeface="+mn-ea"/>
                <a:cs typeface="+mn-ea"/>
                <a:sym typeface="+mn-lt"/>
              </a:rPr>
              <a:t>7</a:t>
            </a:r>
            <a:r>
              <a:rPr lang="zh-CN" altLang="en-US" dirty="0">
                <a:solidFill>
                  <a:schemeClr val="accent1"/>
                </a:solidFill>
                <a:latin typeface="+mn-lt"/>
                <a:ea typeface="+mn-ea"/>
                <a:cs typeface="+mn-ea"/>
                <a:sym typeface="+mn-lt"/>
              </a:rPr>
              <a:t>月</a:t>
            </a:r>
            <a:r>
              <a:rPr lang="en-US" altLang="zh-CN" dirty="0">
                <a:solidFill>
                  <a:schemeClr val="accent1"/>
                </a:solidFill>
                <a:latin typeface="+mn-lt"/>
                <a:ea typeface="+mn-ea"/>
                <a:cs typeface="+mn-ea"/>
                <a:sym typeface="+mn-lt"/>
              </a:rPr>
              <a:t>15</a:t>
            </a:r>
            <a:r>
              <a:rPr lang="zh-CN" altLang="en-US" dirty="0">
                <a:solidFill>
                  <a:schemeClr val="accent1"/>
                </a:solidFill>
                <a:latin typeface="+mn-lt"/>
                <a:ea typeface="+mn-ea"/>
                <a:cs typeface="+mn-ea"/>
                <a:sym typeface="+mn-lt"/>
              </a:rPr>
              <a:t>日的想法，当时计划将节日命名为“计算机用户节”，定在每年</a:t>
            </a:r>
            <a:r>
              <a:rPr lang="en-US" altLang="zh-CN" dirty="0">
                <a:solidFill>
                  <a:schemeClr val="accent1"/>
                </a:solidFill>
                <a:latin typeface="+mn-lt"/>
                <a:ea typeface="+mn-ea"/>
                <a:cs typeface="+mn-ea"/>
                <a:sym typeface="+mn-lt"/>
              </a:rPr>
              <a:t>9</a:t>
            </a:r>
            <a:r>
              <a:rPr lang="zh-CN" altLang="en-US" dirty="0">
                <a:solidFill>
                  <a:schemeClr val="accent1"/>
                </a:solidFill>
                <a:latin typeface="+mn-lt"/>
                <a:ea typeface="+mn-ea"/>
                <a:cs typeface="+mn-ea"/>
                <a:sym typeface="+mn-lt"/>
              </a:rPr>
              <a:t>月份的第一个星期五，称之为“纯净的星期五”（</a:t>
            </a:r>
            <a:r>
              <a:rPr lang="az-Cyrl-AZ" altLang="zh-CN" dirty="0">
                <a:solidFill>
                  <a:schemeClr val="accent1"/>
                </a:solidFill>
                <a:latin typeface="+mn-lt"/>
                <a:ea typeface="+mn-ea"/>
                <a:cs typeface="+mn-ea"/>
                <a:sym typeface="+mn-lt"/>
              </a:rPr>
              <a:t>Чистая Пятница</a:t>
            </a:r>
            <a:r>
              <a:rPr lang="zh-CN" altLang="az-Cyrl-AZ" dirty="0">
                <a:solidFill>
                  <a:schemeClr val="accent1"/>
                </a:solidFill>
                <a:latin typeface="+mn-lt"/>
                <a:ea typeface="+mn-ea"/>
                <a:cs typeface="+mn-ea"/>
                <a:sym typeface="+mn-lt"/>
              </a:rPr>
              <a:t>，</a:t>
            </a:r>
            <a:r>
              <a:rPr lang="zh-CN" altLang="en-US" dirty="0">
                <a:solidFill>
                  <a:schemeClr val="accent1"/>
                </a:solidFill>
                <a:latin typeface="+mn-lt"/>
                <a:ea typeface="+mn-ea"/>
                <a:cs typeface="+mn-ea"/>
                <a:sym typeface="+mn-lt"/>
              </a:rPr>
              <a:t>按照当事人之一的说法，这样命名是为了刺激那些计算机病毒制造者）。</a:t>
            </a:r>
          </a:p>
        </p:txBody>
      </p:sp>
      <p:pic>
        <p:nvPicPr>
          <p:cNvPr id="6" name="PA-图片 5">
            <a:extLst>
              <a:ext uri="{FF2B5EF4-FFF2-40B4-BE49-F238E27FC236}">
                <a16:creationId xmlns:a16="http://schemas.microsoft.com/office/drawing/2014/main" id="{7B8AF362-3376-4AEA-B8D9-75C87D3B15F5}"/>
              </a:ext>
            </a:extLst>
          </p:cNvPr>
          <p:cNvPicPr>
            <a:picLocks noChangeAspect="1"/>
          </p:cNvPicPr>
          <p:nvPr>
            <p:custDataLst>
              <p:tags r:id="rId2"/>
            </p:custDataLst>
          </p:nvPr>
        </p:nvPicPr>
        <p:blipFill rotWithShape="1">
          <a:blip r:embed="rId4" cstate="screen">
            <a:duotone>
              <a:prstClr val="black"/>
              <a:schemeClr val="accent1">
                <a:tint val="45000"/>
                <a:satMod val="400000"/>
              </a:schemeClr>
            </a:duotone>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a:ext>
            </a:extLst>
          </a:blip>
          <a:srcRect/>
          <a:stretch/>
        </p:blipFill>
        <p:spPr>
          <a:xfrm>
            <a:off x="839787" y="1469576"/>
            <a:ext cx="10404475" cy="2344241"/>
          </a:xfrm>
          <a:prstGeom prst="rect">
            <a:avLst/>
          </a:prstGeom>
        </p:spPr>
      </p:pic>
    </p:spTree>
    <p:extLst>
      <p:ext uri="{BB962C8B-B14F-4D97-AF65-F5344CB8AC3E}">
        <p14:creationId xmlns:p14="http://schemas.microsoft.com/office/powerpoint/2010/main" val="271328106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spd="120000" accel="50000" decel="5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250" fill="hold">
                                          <p:stCondLst>
                                            <p:cond delay="0"/>
                                          </p:stCondLst>
                                        </p:cTn>
                                        <p:tgtEl>
                                          <p:spTgt spid="6"/>
                                        </p:tgtEl>
                                        <p:attrNameLst>
                                          <p:attrName>ppt_h</p:attrName>
                                        </p:attrNameLst>
                                      </p:cBhvr>
                                      <p:tavLst>
                                        <p:tav tm="0">
                                          <p:val>
                                            <p:strVal val="0"/>
                                          </p:val>
                                        </p:tav>
                                        <p:tav tm="100000">
                                          <p:val>
                                            <p:strVal val="#ppt_h+#ppt_h/2"/>
                                          </p:val>
                                        </p:tav>
                                      </p:tavLst>
                                    </p:anim>
                                    <p:anim to="" calcmode="lin" valueType="num">
                                      <p:cBhvr>
                                        <p:cTn id="8" dur="250" fill="hold">
                                          <p:stCondLst>
                                            <p:cond delay="0"/>
                                          </p:stCondLst>
                                        </p:cTn>
                                        <p:tgtEl>
                                          <p:spTgt spid="6"/>
                                        </p:tgtEl>
                                        <p:attrNameLst>
                                          <p:attrName>ppt_w</p:attrName>
                                        </p:attrNameLst>
                                      </p:cBhvr>
                                      <p:tavLst>
                                        <p:tav tm="0">
                                          <p:val>
                                            <p:strVal val="0"/>
                                          </p:val>
                                        </p:tav>
                                        <p:tav tm="100000">
                                          <p:val>
                                            <p:strVal val="#ppt_w-#ppt_w/6"/>
                                          </p:val>
                                        </p:tav>
                                      </p:tavLst>
                                    </p:anim>
                                    <p:anim to="" calcmode="lin" valueType="num">
                                      <p:cBhvr>
                                        <p:cTn id="9" dur="250" fill="hold">
                                          <p:stCondLst>
                                            <p:cond delay="0"/>
                                          </p:stCondLst>
                                        </p:cTn>
                                        <p:tgtEl>
                                          <p:spTgt spid="6"/>
                                        </p:tgtEl>
                                        <p:attrNameLst>
                                          <p:attrName>ppt_y</p:attrName>
                                        </p:attrNameLst>
                                      </p:cBhvr>
                                      <p:tavLst>
                                        <p:tav tm="0">
                                          <p:val>
                                            <p:strVal val="#ppt_y+#ppt_h/2"/>
                                          </p:val>
                                        </p:tav>
                                        <p:tav tm="100000">
                                          <p:val>
                                            <p:strVal val="#ppt_y-#ppt_h/2"/>
                                          </p:val>
                                        </p:tav>
                                      </p:tavLst>
                                    </p:anim>
                                    <p:anim to="" calcmode="lin" valueType="num">
                                      <p:cBhvr>
                                        <p:cTn id="10" dur="333" fill="hold">
                                          <p:stCondLst>
                                            <p:cond delay="250"/>
                                          </p:stCondLst>
                                        </p:cTn>
                                        <p:tgtEl>
                                          <p:spTgt spid="6"/>
                                        </p:tgtEl>
                                        <p:attrNameLst>
                                          <p:attrName>ppt_h</p:attrName>
                                        </p:attrNameLst>
                                      </p:cBhvr>
                                      <p:tavLst>
                                        <p:tav tm="0">
                                          <p:val>
                                            <p:strVal val="#ppt_h+#ppt_h/2"/>
                                          </p:val>
                                        </p:tav>
                                        <p:tav tm="100000">
                                          <p:val>
                                            <p:strVal val="#ppt_h-#ppt_h/3"/>
                                          </p:val>
                                        </p:tav>
                                      </p:tavLst>
                                    </p:anim>
                                    <p:anim to="" calcmode="lin" valueType="num">
                                      <p:cBhvr>
                                        <p:cTn id="11" dur="333" fill="hold">
                                          <p:stCondLst>
                                            <p:cond delay="250"/>
                                          </p:stCondLst>
                                        </p:cTn>
                                        <p:tgtEl>
                                          <p:spTgt spid="6"/>
                                        </p:tgtEl>
                                        <p:attrNameLst>
                                          <p:attrName>ppt_w</p:attrName>
                                        </p:attrNameLst>
                                      </p:cBhvr>
                                      <p:tavLst>
                                        <p:tav tm="0">
                                          <p:val>
                                            <p:strVal val="#ppt_w+#ppt_w/6"/>
                                          </p:val>
                                        </p:tav>
                                        <p:tav tm="100000">
                                          <p:val>
                                            <p:strVal val="#ppt_w+#ppt_h/3"/>
                                          </p:val>
                                        </p:tav>
                                      </p:tavLst>
                                    </p:anim>
                                    <p:anim to="" calcmode="lin" valueType="num">
                                      <p:cBhvr>
                                        <p:cTn id="12" dur="333" fill="hold">
                                          <p:stCondLst>
                                            <p:cond delay="250"/>
                                          </p:stCondLst>
                                        </p:cTn>
                                        <p:tgtEl>
                                          <p:spTgt spid="6"/>
                                        </p:tgtEl>
                                        <p:attrNameLst>
                                          <p:attrName>ppt_y</p:attrName>
                                        </p:attrNameLst>
                                      </p:cBhvr>
                                      <p:tavLst>
                                        <p:tav tm="0">
                                          <p:val>
                                            <p:strVal val="ppt_y"/>
                                          </p:val>
                                        </p:tav>
                                        <p:tav tm="100000">
                                          <p:val>
                                            <p:strVal val="#ppt_y+#ppt_h/3"/>
                                          </p:val>
                                        </p:tav>
                                      </p:tavLst>
                                    </p:anim>
                                    <p:anim to="" calcmode="lin" valueType="num">
                                      <p:cBhvr>
                                        <p:cTn id="13" dur="417" fill="hold">
                                          <p:stCondLst>
                                            <p:cond delay="583"/>
                                          </p:stCondLst>
                                        </p:cTn>
                                        <p:tgtEl>
                                          <p:spTgt spid="6"/>
                                        </p:tgtEl>
                                        <p:attrNameLst>
                                          <p:attrName>ppt_h</p:attrName>
                                        </p:attrNameLst>
                                      </p:cBhvr>
                                      <p:tavLst>
                                        <p:tav tm="0">
                                          <p:val>
                                            <p:strVal val="ppt_h"/>
                                          </p:val>
                                        </p:tav>
                                        <p:tav tm="100000">
                                          <p:val>
                                            <p:strVal val="#ppt_h"/>
                                          </p:val>
                                        </p:tav>
                                      </p:tavLst>
                                    </p:anim>
                                    <p:anim to="" calcmode="lin" valueType="num">
                                      <p:cBhvr>
                                        <p:cTn id="14" dur="417" fill="hold">
                                          <p:stCondLst>
                                            <p:cond delay="583"/>
                                          </p:stCondLst>
                                        </p:cTn>
                                        <p:tgtEl>
                                          <p:spTgt spid="6"/>
                                        </p:tgtEl>
                                        <p:attrNameLst>
                                          <p:attrName>ppt_w</p:attrName>
                                        </p:attrNameLst>
                                      </p:cBhvr>
                                      <p:tavLst>
                                        <p:tav tm="0">
                                          <p:val>
                                            <p:strVal val="ppt_w"/>
                                          </p:val>
                                        </p:tav>
                                        <p:tav tm="100000">
                                          <p:val>
                                            <p:strVal val="#ppt_w"/>
                                          </p:val>
                                        </p:tav>
                                      </p:tavLst>
                                    </p:anim>
                                    <p:anim to="" calcmode="lin" valueType="num">
                                      <p:cBhvr>
                                        <p:cTn id="15" dur="417" fill="hold">
                                          <p:stCondLst>
                                            <p:cond delay="583"/>
                                          </p:stCondLst>
                                        </p:cTn>
                                        <p:tgtEl>
                                          <p:spTgt spid="6"/>
                                        </p:tgtEl>
                                        <p:attrNameLst>
                                          <p:attrName>ppt_y</p:attrName>
                                        </p:attrNameLst>
                                      </p:cBhvr>
                                      <p:tavLst>
                                        <p:tav tm="0">
                                          <p:val>
                                            <p:strVal val="ppt_y"/>
                                          </p:val>
                                        </p:tav>
                                        <p:tav tm="100000">
                                          <p:val>
                                            <p:strVal val="#ppt_y"/>
                                          </p:val>
                                        </p:tav>
                                      </p:tavLst>
                                    </p:anim>
                                  </p:childTnLst>
                                </p:cTn>
                              </p:par>
                              <p:par>
                                <p:cTn id="16" presetID="0" presetClass="entr" presetSubtype="0" spd="120000" accel="50000" decel="5000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to="" calcmode="lin" valueType="num">
                                      <p:cBhvr>
                                        <p:cTn id="18" dur="250" fill="hold">
                                          <p:stCondLst>
                                            <p:cond delay="0"/>
                                          </p:stCondLst>
                                        </p:cTn>
                                        <p:tgtEl>
                                          <p:spTgt spid="4"/>
                                        </p:tgtEl>
                                        <p:attrNameLst>
                                          <p:attrName>ppt_h</p:attrName>
                                        </p:attrNameLst>
                                      </p:cBhvr>
                                      <p:tavLst>
                                        <p:tav tm="0">
                                          <p:val>
                                            <p:strVal val="0"/>
                                          </p:val>
                                        </p:tav>
                                        <p:tav tm="100000">
                                          <p:val>
                                            <p:strVal val="#ppt_h+#ppt_h/2"/>
                                          </p:val>
                                        </p:tav>
                                      </p:tavLst>
                                    </p:anim>
                                    <p:anim to="" calcmode="lin" valueType="num">
                                      <p:cBhvr>
                                        <p:cTn id="19" dur="250" fill="hold">
                                          <p:stCondLst>
                                            <p:cond delay="0"/>
                                          </p:stCondLst>
                                        </p:cTn>
                                        <p:tgtEl>
                                          <p:spTgt spid="4"/>
                                        </p:tgtEl>
                                        <p:attrNameLst>
                                          <p:attrName>ppt_w</p:attrName>
                                        </p:attrNameLst>
                                      </p:cBhvr>
                                      <p:tavLst>
                                        <p:tav tm="0">
                                          <p:val>
                                            <p:strVal val="0"/>
                                          </p:val>
                                        </p:tav>
                                        <p:tav tm="100000">
                                          <p:val>
                                            <p:strVal val="#ppt_w-#ppt_w/6"/>
                                          </p:val>
                                        </p:tav>
                                      </p:tavLst>
                                    </p:anim>
                                    <p:anim to="" calcmode="lin" valueType="num">
                                      <p:cBhvr>
                                        <p:cTn id="20" dur="250" fill="hold">
                                          <p:stCondLst>
                                            <p:cond delay="0"/>
                                          </p:stCondLst>
                                        </p:cTn>
                                        <p:tgtEl>
                                          <p:spTgt spid="4"/>
                                        </p:tgtEl>
                                        <p:attrNameLst>
                                          <p:attrName>ppt_y</p:attrName>
                                        </p:attrNameLst>
                                      </p:cBhvr>
                                      <p:tavLst>
                                        <p:tav tm="0">
                                          <p:val>
                                            <p:strVal val="#ppt_y+#ppt_h/2"/>
                                          </p:val>
                                        </p:tav>
                                        <p:tav tm="100000">
                                          <p:val>
                                            <p:strVal val="#ppt_y-#ppt_h/2"/>
                                          </p:val>
                                        </p:tav>
                                      </p:tavLst>
                                    </p:anim>
                                    <p:anim to="" calcmode="lin" valueType="num">
                                      <p:cBhvr>
                                        <p:cTn id="21" dur="333" fill="hold">
                                          <p:stCondLst>
                                            <p:cond delay="250"/>
                                          </p:stCondLst>
                                        </p:cTn>
                                        <p:tgtEl>
                                          <p:spTgt spid="4"/>
                                        </p:tgtEl>
                                        <p:attrNameLst>
                                          <p:attrName>ppt_h</p:attrName>
                                        </p:attrNameLst>
                                      </p:cBhvr>
                                      <p:tavLst>
                                        <p:tav tm="0">
                                          <p:val>
                                            <p:strVal val="#ppt_h+#ppt_h/2"/>
                                          </p:val>
                                        </p:tav>
                                        <p:tav tm="100000">
                                          <p:val>
                                            <p:strVal val="#ppt_h-#ppt_h/3"/>
                                          </p:val>
                                        </p:tav>
                                      </p:tavLst>
                                    </p:anim>
                                    <p:anim to="" calcmode="lin" valueType="num">
                                      <p:cBhvr>
                                        <p:cTn id="22" dur="333" fill="hold">
                                          <p:stCondLst>
                                            <p:cond delay="250"/>
                                          </p:stCondLst>
                                        </p:cTn>
                                        <p:tgtEl>
                                          <p:spTgt spid="4"/>
                                        </p:tgtEl>
                                        <p:attrNameLst>
                                          <p:attrName>ppt_w</p:attrName>
                                        </p:attrNameLst>
                                      </p:cBhvr>
                                      <p:tavLst>
                                        <p:tav tm="0">
                                          <p:val>
                                            <p:strVal val="#ppt_w+#ppt_w/6"/>
                                          </p:val>
                                        </p:tav>
                                        <p:tav tm="100000">
                                          <p:val>
                                            <p:strVal val="#ppt_w+#ppt_h/3"/>
                                          </p:val>
                                        </p:tav>
                                      </p:tavLst>
                                    </p:anim>
                                    <p:anim to="" calcmode="lin" valueType="num">
                                      <p:cBhvr>
                                        <p:cTn id="23" dur="333" fill="hold">
                                          <p:stCondLst>
                                            <p:cond delay="250"/>
                                          </p:stCondLst>
                                        </p:cTn>
                                        <p:tgtEl>
                                          <p:spTgt spid="4"/>
                                        </p:tgtEl>
                                        <p:attrNameLst>
                                          <p:attrName>ppt_y</p:attrName>
                                        </p:attrNameLst>
                                      </p:cBhvr>
                                      <p:tavLst>
                                        <p:tav tm="0">
                                          <p:val>
                                            <p:strVal val="ppt_y"/>
                                          </p:val>
                                        </p:tav>
                                        <p:tav tm="100000">
                                          <p:val>
                                            <p:strVal val="#ppt_y+#ppt_h/3"/>
                                          </p:val>
                                        </p:tav>
                                      </p:tavLst>
                                    </p:anim>
                                    <p:anim to="" calcmode="lin" valueType="num">
                                      <p:cBhvr>
                                        <p:cTn id="24" dur="417" fill="hold">
                                          <p:stCondLst>
                                            <p:cond delay="583"/>
                                          </p:stCondLst>
                                        </p:cTn>
                                        <p:tgtEl>
                                          <p:spTgt spid="4"/>
                                        </p:tgtEl>
                                        <p:attrNameLst>
                                          <p:attrName>ppt_h</p:attrName>
                                        </p:attrNameLst>
                                      </p:cBhvr>
                                      <p:tavLst>
                                        <p:tav tm="0">
                                          <p:val>
                                            <p:strVal val="ppt_h"/>
                                          </p:val>
                                        </p:tav>
                                        <p:tav tm="100000">
                                          <p:val>
                                            <p:strVal val="#ppt_h"/>
                                          </p:val>
                                        </p:tav>
                                      </p:tavLst>
                                    </p:anim>
                                    <p:anim to="" calcmode="lin" valueType="num">
                                      <p:cBhvr>
                                        <p:cTn id="25" dur="417" fill="hold">
                                          <p:stCondLst>
                                            <p:cond delay="583"/>
                                          </p:stCondLst>
                                        </p:cTn>
                                        <p:tgtEl>
                                          <p:spTgt spid="4"/>
                                        </p:tgtEl>
                                        <p:attrNameLst>
                                          <p:attrName>ppt_w</p:attrName>
                                        </p:attrNameLst>
                                      </p:cBhvr>
                                      <p:tavLst>
                                        <p:tav tm="0">
                                          <p:val>
                                            <p:strVal val="ppt_w"/>
                                          </p:val>
                                        </p:tav>
                                        <p:tav tm="100000">
                                          <p:val>
                                            <p:strVal val="#ppt_w"/>
                                          </p:val>
                                        </p:tav>
                                      </p:tavLst>
                                    </p:anim>
                                    <p:anim to="" calcmode="lin" valueType="num">
                                      <p:cBhvr>
                                        <p:cTn id="26" dur="417" fill="hold">
                                          <p:stCondLst>
                                            <p:cond delay="583"/>
                                          </p:stCondLst>
                                        </p:cTn>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006E6F"/>
            </a:gs>
            <a:gs pos="39999">
              <a:srgbClr val="013842"/>
            </a:gs>
            <a:gs pos="100000">
              <a:srgbClr val="020B1C"/>
            </a:gs>
          </a:gsLst>
          <a:lin ang="9000000" scaled="0"/>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78247C3-4522-4D6A-8C20-F77728AAB5BF}"/>
              </a:ext>
            </a:extLst>
          </p:cNvPr>
          <p:cNvSpPr txBox="1"/>
          <p:nvPr/>
        </p:nvSpPr>
        <p:spPr>
          <a:xfrm>
            <a:off x="4875214" y="352426"/>
            <a:ext cx="2439986" cy="522288"/>
          </a:xfrm>
          <a:prstGeom prst="rect">
            <a:avLst/>
          </a:prstGeom>
          <a:noFill/>
        </p:spPr>
        <p:txBody>
          <a:bodyPr wrap="square">
            <a:spAutoFit/>
          </a:bodyPr>
          <a:lstStyle/>
          <a:p>
            <a:pPr algn="dist" eaLnBrk="1" fontAlgn="auto" hangingPunct="1">
              <a:spcBef>
                <a:spcPts val="0"/>
              </a:spcBef>
              <a:spcAft>
                <a:spcPts val="0"/>
              </a:spcAft>
              <a:defRPr/>
            </a:pPr>
            <a:r>
              <a:rPr lang="zh-CN" altLang="en-US" sz="2800" b="1" dirty="0">
                <a:solidFill>
                  <a:schemeClr val="accent1"/>
                </a:solidFill>
                <a:latin typeface="+mn-lt"/>
                <a:ea typeface="+mn-ea"/>
                <a:cs typeface="+mn-ea"/>
                <a:sym typeface="+mn-lt"/>
              </a:rPr>
              <a:t>节日介绍</a:t>
            </a:r>
          </a:p>
        </p:txBody>
      </p:sp>
      <p:cxnSp>
        <p:nvCxnSpPr>
          <p:cNvPr id="3" name="Straight Connector 44">
            <a:extLst>
              <a:ext uri="{FF2B5EF4-FFF2-40B4-BE49-F238E27FC236}">
                <a16:creationId xmlns:a16="http://schemas.microsoft.com/office/drawing/2014/main" id="{8A516B21-179D-43C4-8FDC-784D78AF3A95}"/>
              </a:ext>
            </a:extLst>
          </p:cNvPr>
          <p:cNvCxnSpPr/>
          <p:nvPr/>
        </p:nvCxnSpPr>
        <p:spPr>
          <a:xfrm>
            <a:off x="5805488" y="972496"/>
            <a:ext cx="5969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PA-矩形 3">
            <a:extLst>
              <a:ext uri="{FF2B5EF4-FFF2-40B4-BE49-F238E27FC236}">
                <a16:creationId xmlns:a16="http://schemas.microsoft.com/office/drawing/2014/main" id="{0558B641-CDBE-4C9E-9119-134E93A28D7C}"/>
              </a:ext>
            </a:extLst>
          </p:cNvPr>
          <p:cNvSpPr/>
          <p:nvPr>
            <p:custDataLst>
              <p:tags r:id="rId1"/>
            </p:custDataLst>
          </p:nvPr>
        </p:nvSpPr>
        <p:spPr>
          <a:xfrm>
            <a:off x="839788" y="1484273"/>
            <a:ext cx="4877543" cy="4202817"/>
          </a:xfrm>
          <a:prstGeom prst="rect">
            <a:avLst/>
          </a:prstGeom>
        </p:spPr>
        <p:txBody>
          <a:bodyPr wrap="square">
            <a:spAutoFit/>
          </a:bodyPr>
          <a:lstStyle/>
          <a:p>
            <a:pPr>
              <a:lnSpc>
                <a:spcPct val="150000"/>
              </a:lnSpc>
            </a:pPr>
            <a:r>
              <a:rPr lang="zh-CN" altLang="en-US" dirty="0">
                <a:solidFill>
                  <a:schemeClr val="accent1"/>
                </a:solidFill>
                <a:latin typeface="+mn-lt"/>
                <a:ea typeface="+mn-ea"/>
                <a:cs typeface="+mn-ea"/>
                <a:sym typeface="+mn-lt"/>
              </a:rPr>
              <a:t>程序员节是一个国际上被众多科技公司和软件企业承认的业内人士节日。日期是在每年的第</a:t>
            </a:r>
            <a:r>
              <a:rPr lang="en-US" altLang="zh-CN" dirty="0">
                <a:solidFill>
                  <a:schemeClr val="accent1"/>
                </a:solidFill>
                <a:latin typeface="+mn-lt"/>
                <a:ea typeface="+mn-ea"/>
                <a:cs typeface="+mn-ea"/>
                <a:sym typeface="+mn-lt"/>
              </a:rPr>
              <a:t>256</a:t>
            </a:r>
            <a:r>
              <a:rPr lang="zh-CN" altLang="en-US" dirty="0">
                <a:solidFill>
                  <a:schemeClr val="accent1"/>
                </a:solidFill>
                <a:latin typeface="+mn-lt"/>
                <a:ea typeface="+mn-ea"/>
                <a:cs typeface="+mn-ea"/>
                <a:sym typeface="+mn-lt"/>
              </a:rPr>
              <a:t>（十六进制为</a:t>
            </a:r>
            <a:r>
              <a:rPr lang="en-US" altLang="zh-CN" dirty="0">
                <a:solidFill>
                  <a:schemeClr val="accent1"/>
                </a:solidFill>
                <a:latin typeface="+mn-lt"/>
                <a:ea typeface="+mn-ea"/>
                <a:cs typeface="+mn-ea"/>
                <a:sym typeface="+mn-lt"/>
              </a:rPr>
              <a:t>0x100</a:t>
            </a:r>
            <a:r>
              <a:rPr lang="zh-CN" altLang="en-US" dirty="0">
                <a:solidFill>
                  <a:schemeClr val="accent1"/>
                </a:solidFill>
                <a:latin typeface="+mn-lt"/>
                <a:ea typeface="+mn-ea"/>
                <a:cs typeface="+mn-ea"/>
                <a:sym typeface="+mn-lt"/>
              </a:rPr>
              <a:t>，或</a:t>
            </a:r>
            <a:r>
              <a:rPr lang="en-US" altLang="zh-CN" dirty="0">
                <a:solidFill>
                  <a:schemeClr val="accent1"/>
                </a:solidFill>
                <a:latin typeface="+mn-lt"/>
                <a:ea typeface="+mn-ea"/>
                <a:cs typeface="+mn-ea"/>
                <a:sym typeface="+mn-lt"/>
              </a:rPr>
              <a:t>28</a:t>
            </a:r>
            <a:r>
              <a:rPr lang="zh-CN" altLang="en-US" dirty="0">
                <a:solidFill>
                  <a:schemeClr val="accent1"/>
                </a:solidFill>
                <a:latin typeface="+mn-lt"/>
                <a:ea typeface="+mn-ea"/>
                <a:cs typeface="+mn-ea"/>
                <a:sym typeface="+mn-lt"/>
              </a:rPr>
              <a:t>）天，也就是平年的</a:t>
            </a:r>
            <a:r>
              <a:rPr lang="en-US" altLang="zh-CN" dirty="0">
                <a:solidFill>
                  <a:schemeClr val="accent1"/>
                </a:solidFill>
                <a:latin typeface="+mn-lt"/>
                <a:ea typeface="+mn-ea"/>
                <a:cs typeface="+mn-ea"/>
                <a:sym typeface="+mn-lt"/>
              </a:rPr>
              <a:t>9</a:t>
            </a:r>
            <a:r>
              <a:rPr lang="zh-CN" altLang="en-US" dirty="0">
                <a:solidFill>
                  <a:schemeClr val="accent1"/>
                </a:solidFill>
                <a:latin typeface="+mn-lt"/>
                <a:ea typeface="+mn-ea"/>
                <a:cs typeface="+mn-ea"/>
                <a:sym typeface="+mn-lt"/>
              </a:rPr>
              <a:t>月</a:t>
            </a:r>
            <a:r>
              <a:rPr lang="en-US" altLang="zh-CN" dirty="0">
                <a:solidFill>
                  <a:schemeClr val="accent1"/>
                </a:solidFill>
                <a:latin typeface="+mn-lt"/>
                <a:ea typeface="+mn-ea"/>
                <a:cs typeface="+mn-ea"/>
                <a:sym typeface="+mn-lt"/>
              </a:rPr>
              <a:t>13</a:t>
            </a:r>
            <a:r>
              <a:rPr lang="zh-CN" altLang="en-US" dirty="0">
                <a:solidFill>
                  <a:schemeClr val="accent1"/>
                </a:solidFill>
                <a:latin typeface="+mn-lt"/>
                <a:ea typeface="+mn-ea"/>
                <a:cs typeface="+mn-ea"/>
                <a:sym typeface="+mn-lt"/>
              </a:rPr>
              <a:t>日或闰年的</a:t>
            </a:r>
            <a:r>
              <a:rPr lang="en-US" altLang="zh-CN" dirty="0">
                <a:solidFill>
                  <a:schemeClr val="accent1"/>
                </a:solidFill>
                <a:latin typeface="+mn-lt"/>
                <a:ea typeface="+mn-ea"/>
                <a:cs typeface="+mn-ea"/>
                <a:sym typeface="+mn-lt"/>
              </a:rPr>
              <a:t>9</a:t>
            </a:r>
            <a:r>
              <a:rPr lang="zh-CN" altLang="en-US" dirty="0">
                <a:solidFill>
                  <a:schemeClr val="accent1"/>
                </a:solidFill>
                <a:latin typeface="+mn-lt"/>
                <a:ea typeface="+mn-ea"/>
                <a:cs typeface="+mn-ea"/>
                <a:sym typeface="+mn-lt"/>
              </a:rPr>
              <a:t>月</a:t>
            </a:r>
            <a:r>
              <a:rPr lang="en-US" altLang="zh-CN" dirty="0">
                <a:solidFill>
                  <a:schemeClr val="accent1"/>
                </a:solidFill>
                <a:latin typeface="+mn-lt"/>
                <a:ea typeface="+mn-ea"/>
                <a:cs typeface="+mn-ea"/>
                <a:sym typeface="+mn-lt"/>
              </a:rPr>
              <a:t>12</a:t>
            </a:r>
            <a:r>
              <a:rPr lang="zh-CN" altLang="en-US" dirty="0">
                <a:solidFill>
                  <a:schemeClr val="accent1"/>
                </a:solidFill>
                <a:latin typeface="+mn-lt"/>
                <a:ea typeface="+mn-ea"/>
                <a:cs typeface="+mn-ea"/>
                <a:sym typeface="+mn-lt"/>
              </a:rPr>
              <a:t>日。它是俄罗斯的一个官方节日，并且有诸多其他国家也庆祝这个节日，它们包括中国，以色列，孟加拉国，智利，巴西，墨西哥，奥地利，德国，加拿大，克罗地亚，法国，危地马拉，印度，比利时，澳大利亚，新西兰，波兰，斯洛文尼亚，英国，美国和乌拉圭。</a:t>
            </a:r>
          </a:p>
        </p:txBody>
      </p:sp>
      <p:pic>
        <p:nvPicPr>
          <p:cNvPr id="6" name="PA-图片 5">
            <a:extLst>
              <a:ext uri="{FF2B5EF4-FFF2-40B4-BE49-F238E27FC236}">
                <a16:creationId xmlns:a16="http://schemas.microsoft.com/office/drawing/2014/main" id="{0D797EF6-E036-41C5-826D-ACC3D694CA85}"/>
              </a:ext>
            </a:extLst>
          </p:cNvPr>
          <p:cNvPicPr>
            <a:picLocks noChangeAspect="1"/>
          </p:cNvPicPr>
          <p:nvPr>
            <p:custDataLst>
              <p:tags r:id="rId2"/>
            </p:custDataLst>
          </p:nvPr>
        </p:nvPicPr>
        <p:blipFill rotWithShape="1">
          <a:blip r:embed="rId4"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5714048" y="1579618"/>
            <a:ext cx="5550007" cy="4012126"/>
          </a:xfrm>
          <a:prstGeom prst="rect">
            <a:avLst/>
          </a:prstGeom>
        </p:spPr>
      </p:pic>
    </p:spTree>
    <p:extLst>
      <p:ext uri="{BB962C8B-B14F-4D97-AF65-F5344CB8AC3E}">
        <p14:creationId xmlns:p14="http://schemas.microsoft.com/office/powerpoint/2010/main" val="368634570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700" fill="hold">
                                          <p:stCondLst>
                                            <p:cond delay="0"/>
                                          </p:stCondLst>
                                        </p:cTn>
                                        <p:tgtEl>
                                          <p:spTgt spid="6"/>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6"/>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6"/>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6"/>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to="" calcmode="lin" valueType="num">
                                      <p:cBhvr>
                                        <p:cTn id="13" dur="700" fill="hold">
                                          <p:stCondLst>
                                            <p:cond delay="0"/>
                                          </p:stCondLst>
                                        </p:cTn>
                                        <p:tgtEl>
                                          <p:spTgt spid="4"/>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4"/>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4"/>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4"/>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6E6F"/>
            </a:gs>
            <a:gs pos="39999">
              <a:srgbClr val="013842"/>
            </a:gs>
            <a:gs pos="100000">
              <a:srgbClr val="020B1C"/>
            </a:gs>
          </a:gsLst>
          <a:lin ang="9000000"/>
        </a:gradFill>
        <a:effectLst/>
      </p:bgPr>
    </p:bg>
    <p:spTree>
      <p:nvGrpSpPr>
        <p:cNvPr id="1" name=""/>
        <p:cNvGrpSpPr/>
        <p:nvPr/>
      </p:nvGrpSpPr>
      <p:grpSpPr>
        <a:xfrm>
          <a:off x="0" y="0"/>
          <a:ext cx="0" cy="0"/>
          <a:chOff x="0" y="0"/>
          <a:chExt cx="0" cy="0"/>
        </a:xfrm>
      </p:grpSpPr>
      <p:sp>
        <p:nvSpPr>
          <p:cNvPr id="3" name="PA-íšľîde">
            <a:extLst>
              <a:ext uri="{FF2B5EF4-FFF2-40B4-BE49-F238E27FC236}">
                <a16:creationId xmlns:a16="http://schemas.microsoft.com/office/drawing/2014/main" id="{225A60D2-5D03-40BE-87BB-71144DA67C04}"/>
              </a:ext>
            </a:extLst>
          </p:cNvPr>
          <p:cNvSpPr/>
          <p:nvPr>
            <p:custDataLst>
              <p:tags r:id="rId1"/>
            </p:custDataLst>
          </p:nvPr>
        </p:nvSpPr>
        <p:spPr bwMode="auto">
          <a:xfrm>
            <a:off x="2858164" y="2244012"/>
            <a:ext cx="1978025" cy="1976438"/>
          </a:xfrm>
          <a:prstGeom prst="ellipse">
            <a:avLst/>
          </a:prstGeom>
          <a:solidFill>
            <a:schemeClr val="bg1">
              <a:alpha val="56000"/>
            </a:schemeClr>
          </a:solidFill>
          <a:ln>
            <a:noFill/>
          </a:ln>
        </p:spPr>
        <p:txBody>
          <a:bodyPr anchor="ctr"/>
          <a:lstStyle/>
          <a:p>
            <a:pPr algn="ctr" eaLnBrk="1" fontAlgn="auto" hangingPunct="1">
              <a:spcBef>
                <a:spcPts val="0"/>
              </a:spcBef>
              <a:spcAft>
                <a:spcPts val="0"/>
              </a:spcAft>
              <a:defRPr/>
            </a:pPr>
            <a:endParaRPr dirty="0">
              <a:latin typeface="+mn-lt"/>
              <a:ea typeface="+mn-ea"/>
              <a:cs typeface="+mn-ea"/>
              <a:sym typeface="+mn-lt"/>
            </a:endParaRPr>
          </a:p>
        </p:txBody>
      </p:sp>
      <p:sp>
        <p:nvSpPr>
          <p:cNvPr id="4" name="iṡḷíḑê">
            <a:extLst>
              <a:ext uri="{FF2B5EF4-FFF2-40B4-BE49-F238E27FC236}">
                <a16:creationId xmlns:a16="http://schemas.microsoft.com/office/drawing/2014/main" id="{C39D8537-5E7F-4730-A693-0AF80BA42651}"/>
              </a:ext>
            </a:extLst>
          </p:cNvPr>
          <p:cNvSpPr/>
          <p:nvPr/>
        </p:nvSpPr>
        <p:spPr bwMode="auto">
          <a:xfrm>
            <a:off x="4386926" y="2698037"/>
            <a:ext cx="449263" cy="912813"/>
          </a:xfrm>
          <a:custGeom>
            <a:avLst/>
            <a:gdLst>
              <a:gd name="T0" fmla="*/ 545 w 593"/>
              <a:gd name="T1" fmla="*/ 358 h 1207"/>
              <a:gd name="T2" fmla="*/ 438 w 593"/>
              <a:gd name="T3" fmla="*/ 314 h 1207"/>
              <a:gd name="T4" fmla="*/ 438 w 593"/>
              <a:gd name="T5" fmla="*/ 258 h 1207"/>
              <a:gd name="T6" fmla="*/ 335 w 593"/>
              <a:gd name="T7" fmla="*/ 262 h 1207"/>
              <a:gd name="T8" fmla="*/ 259 w 593"/>
              <a:gd name="T9" fmla="*/ 290 h 1207"/>
              <a:gd name="T10" fmla="*/ 207 w 593"/>
              <a:gd name="T11" fmla="*/ 279 h 1207"/>
              <a:gd name="T12" fmla="*/ 287 w 593"/>
              <a:gd name="T13" fmla="*/ 245 h 1207"/>
              <a:gd name="T14" fmla="*/ 342 w 593"/>
              <a:gd name="T15" fmla="*/ 162 h 1207"/>
              <a:gd name="T16" fmla="*/ 417 w 593"/>
              <a:gd name="T17" fmla="*/ 145 h 1207"/>
              <a:gd name="T18" fmla="*/ 491 w 593"/>
              <a:gd name="T19" fmla="*/ 201 h 1207"/>
              <a:gd name="T20" fmla="*/ 386 w 593"/>
              <a:gd name="T21" fmla="*/ 1 h 1207"/>
              <a:gd name="T22" fmla="*/ 373 w 593"/>
              <a:gd name="T23" fmla="*/ 0 h 1207"/>
              <a:gd name="T24" fmla="*/ 273 w 593"/>
              <a:gd name="T25" fmla="*/ 62 h 1207"/>
              <a:gd name="T26" fmla="*/ 259 w 593"/>
              <a:gd name="T27" fmla="*/ 76 h 1207"/>
              <a:gd name="T28" fmla="*/ 232 w 593"/>
              <a:gd name="T29" fmla="*/ 83 h 1207"/>
              <a:gd name="T30" fmla="*/ 263 w 593"/>
              <a:gd name="T31" fmla="*/ 159 h 1207"/>
              <a:gd name="T32" fmla="*/ 159 w 593"/>
              <a:gd name="T33" fmla="*/ 166 h 1207"/>
              <a:gd name="T34" fmla="*/ 156 w 593"/>
              <a:gd name="T35" fmla="*/ 262 h 1207"/>
              <a:gd name="T36" fmla="*/ 197 w 593"/>
              <a:gd name="T37" fmla="*/ 283 h 1207"/>
              <a:gd name="T38" fmla="*/ 132 w 593"/>
              <a:gd name="T39" fmla="*/ 376 h 1207"/>
              <a:gd name="T40" fmla="*/ 11 w 593"/>
              <a:gd name="T41" fmla="*/ 513 h 1207"/>
              <a:gd name="T42" fmla="*/ 11 w 593"/>
              <a:gd name="T43" fmla="*/ 661 h 1207"/>
              <a:gd name="T44" fmla="*/ 70 w 593"/>
              <a:gd name="T45" fmla="*/ 734 h 1207"/>
              <a:gd name="T46" fmla="*/ 156 w 593"/>
              <a:gd name="T47" fmla="*/ 789 h 1207"/>
              <a:gd name="T48" fmla="*/ 249 w 593"/>
              <a:gd name="T49" fmla="*/ 782 h 1207"/>
              <a:gd name="T50" fmla="*/ 349 w 593"/>
              <a:gd name="T51" fmla="*/ 758 h 1207"/>
              <a:gd name="T52" fmla="*/ 373 w 593"/>
              <a:gd name="T53" fmla="*/ 789 h 1207"/>
              <a:gd name="T54" fmla="*/ 411 w 593"/>
              <a:gd name="T55" fmla="*/ 785 h 1207"/>
              <a:gd name="T56" fmla="*/ 417 w 593"/>
              <a:gd name="T57" fmla="*/ 882 h 1207"/>
              <a:gd name="T58" fmla="*/ 455 w 593"/>
              <a:gd name="T59" fmla="*/ 926 h 1207"/>
              <a:gd name="T60" fmla="*/ 493 w 593"/>
              <a:gd name="T61" fmla="*/ 1043 h 1207"/>
              <a:gd name="T62" fmla="*/ 459 w 593"/>
              <a:gd name="T63" fmla="*/ 1147 h 1207"/>
              <a:gd name="T64" fmla="*/ 494 w 593"/>
              <a:gd name="T65" fmla="*/ 1207 h 1207"/>
              <a:gd name="T66" fmla="*/ 593 w 593"/>
              <a:gd name="T67" fmla="*/ 707 h 1207"/>
              <a:gd name="T68" fmla="*/ 545 w 593"/>
              <a:gd name="T69" fmla="*/ 358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3" h="1207">
                <a:moveTo>
                  <a:pt x="545" y="358"/>
                </a:moveTo>
                <a:cubicBezTo>
                  <a:pt x="509" y="343"/>
                  <a:pt x="479" y="323"/>
                  <a:pt x="438" y="314"/>
                </a:cubicBezTo>
                <a:cubicBezTo>
                  <a:pt x="447" y="297"/>
                  <a:pt x="452" y="276"/>
                  <a:pt x="438" y="258"/>
                </a:cubicBezTo>
                <a:cubicBezTo>
                  <a:pt x="400" y="261"/>
                  <a:pt x="371" y="263"/>
                  <a:pt x="335" y="262"/>
                </a:cubicBezTo>
                <a:cubicBezTo>
                  <a:pt x="301" y="261"/>
                  <a:pt x="288" y="284"/>
                  <a:pt x="259" y="290"/>
                </a:cubicBezTo>
                <a:cubicBezTo>
                  <a:pt x="246" y="292"/>
                  <a:pt x="218" y="297"/>
                  <a:pt x="207" y="279"/>
                </a:cubicBezTo>
                <a:cubicBezTo>
                  <a:pt x="229" y="263"/>
                  <a:pt x="270" y="266"/>
                  <a:pt x="287" y="245"/>
                </a:cubicBezTo>
                <a:cubicBezTo>
                  <a:pt x="278" y="200"/>
                  <a:pt x="335" y="202"/>
                  <a:pt x="342" y="162"/>
                </a:cubicBezTo>
                <a:cubicBezTo>
                  <a:pt x="377" y="174"/>
                  <a:pt x="394" y="161"/>
                  <a:pt x="417" y="145"/>
                </a:cubicBezTo>
                <a:cubicBezTo>
                  <a:pt x="437" y="169"/>
                  <a:pt x="465" y="184"/>
                  <a:pt x="491" y="201"/>
                </a:cubicBezTo>
                <a:cubicBezTo>
                  <a:pt x="462" y="131"/>
                  <a:pt x="426" y="64"/>
                  <a:pt x="386" y="1"/>
                </a:cubicBezTo>
                <a:cubicBezTo>
                  <a:pt x="382" y="1"/>
                  <a:pt x="377" y="1"/>
                  <a:pt x="373" y="0"/>
                </a:cubicBezTo>
                <a:cubicBezTo>
                  <a:pt x="348" y="28"/>
                  <a:pt x="316" y="65"/>
                  <a:pt x="273" y="62"/>
                </a:cubicBezTo>
                <a:cubicBezTo>
                  <a:pt x="269" y="67"/>
                  <a:pt x="270" y="78"/>
                  <a:pt x="259" y="76"/>
                </a:cubicBezTo>
                <a:cubicBezTo>
                  <a:pt x="244" y="79"/>
                  <a:pt x="234" y="67"/>
                  <a:pt x="232" y="83"/>
                </a:cubicBezTo>
                <a:cubicBezTo>
                  <a:pt x="255" y="91"/>
                  <a:pt x="294" y="129"/>
                  <a:pt x="263" y="159"/>
                </a:cubicBezTo>
                <a:cubicBezTo>
                  <a:pt x="225" y="165"/>
                  <a:pt x="181" y="144"/>
                  <a:pt x="159" y="166"/>
                </a:cubicBezTo>
                <a:cubicBezTo>
                  <a:pt x="164" y="211"/>
                  <a:pt x="143" y="225"/>
                  <a:pt x="156" y="262"/>
                </a:cubicBezTo>
                <a:cubicBezTo>
                  <a:pt x="179" y="259"/>
                  <a:pt x="196" y="263"/>
                  <a:pt x="197" y="283"/>
                </a:cubicBezTo>
                <a:cubicBezTo>
                  <a:pt x="185" y="323"/>
                  <a:pt x="127" y="318"/>
                  <a:pt x="132" y="376"/>
                </a:cubicBezTo>
                <a:cubicBezTo>
                  <a:pt x="80" y="410"/>
                  <a:pt x="41" y="457"/>
                  <a:pt x="11" y="513"/>
                </a:cubicBezTo>
                <a:cubicBezTo>
                  <a:pt x="46" y="555"/>
                  <a:pt x="0" y="604"/>
                  <a:pt x="11" y="661"/>
                </a:cubicBezTo>
                <a:cubicBezTo>
                  <a:pt x="34" y="682"/>
                  <a:pt x="65" y="695"/>
                  <a:pt x="70" y="734"/>
                </a:cubicBezTo>
                <a:cubicBezTo>
                  <a:pt x="104" y="746"/>
                  <a:pt x="119" y="786"/>
                  <a:pt x="156" y="789"/>
                </a:cubicBezTo>
                <a:cubicBezTo>
                  <a:pt x="184" y="790"/>
                  <a:pt x="213" y="763"/>
                  <a:pt x="249" y="782"/>
                </a:cubicBezTo>
                <a:cubicBezTo>
                  <a:pt x="276" y="768"/>
                  <a:pt x="303" y="753"/>
                  <a:pt x="349" y="758"/>
                </a:cubicBezTo>
                <a:cubicBezTo>
                  <a:pt x="358" y="767"/>
                  <a:pt x="358" y="785"/>
                  <a:pt x="373" y="789"/>
                </a:cubicBezTo>
                <a:cubicBezTo>
                  <a:pt x="389" y="791"/>
                  <a:pt x="396" y="785"/>
                  <a:pt x="411" y="785"/>
                </a:cubicBezTo>
                <a:cubicBezTo>
                  <a:pt x="454" y="806"/>
                  <a:pt x="411" y="848"/>
                  <a:pt x="417" y="882"/>
                </a:cubicBezTo>
                <a:cubicBezTo>
                  <a:pt x="420" y="896"/>
                  <a:pt x="444" y="910"/>
                  <a:pt x="455" y="926"/>
                </a:cubicBezTo>
                <a:cubicBezTo>
                  <a:pt x="480" y="963"/>
                  <a:pt x="482" y="1002"/>
                  <a:pt x="493" y="1043"/>
                </a:cubicBezTo>
                <a:cubicBezTo>
                  <a:pt x="480" y="1076"/>
                  <a:pt x="451" y="1104"/>
                  <a:pt x="459" y="1147"/>
                </a:cubicBezTo>
                <a:cubicBezTo>
                  <a:pt x="462" y="1166"/>
                  <a:pt x="482" y="1185"/>
                  <a:pt x="494" y="1207"/>
                </a:cubicBezTo>
                <a:cubicBezTo>
                  <a:pt x="557" y="1053"/>
                  <a:pt x="593" y="884"/>
                  <a:pt x="593" y="707"/>
                </a:cubicBezTo>
                <a:cubicBezTo>
                  <a:pt x="593" y="586"/>
                  <a:pt x="576" y="469"/>
                  <a:pt x="545" y="358"/>
                </a:cubicBezTo>
                <a:close/>
              </a:path>
            </a:pathLst>
          </a:custGeom>
          <a:solidFill>
            <a:schemeClr val="accent1">
              <a:lumMod val="50000"/>
            </a:schemeClr>
          </a:solidFill>
          <a:ln>
            <a:noFill/>
          </a:ln>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5" name="îṡḻíḑè">
            <a:extLst>
              <a:ext uri="{FF2B5EF4-FFF2-40B4-BE49-F238E27FC236}">
                <a16:creationId xmlns:a16="http://schemas.microsoft.com/office/drawing/2014/main" id="{B84BD584-7E4F-47D0-B0A3-105B5F11BE45}"/>
              </a:ext>
            </a:extLst>
          </p:cNvPr>
          <p:cNvSpPr/>
          <p:nvPr/>
        </p:nvSpPr>
        <p:spPr bwMode="auto">
          <a:xfrm>
            <a:off x="3282026" y="2463087"/>
            <a:ext cx="1141413" cy="1571625"/>
          </a:xfrm>
          <a:custGeom>
            <a:avLst/>
            <a:gdLst>
              <a:gd name="T0" fmla="*/ 1240 w 1508"/>
              <a:gd name="T1" fmla="*/ 1157 h 2080"/>
              <a:gd name="T2" fmla="*/ 1074 w 1508"/>
              <a:gd name="T3" fmla="*/ 1026 h 2080"/>
              <a:gd name="T4" fmla="*/ 933 w 1508"/>
              <a:gd name="T5" fmla="*/ 978 h 2080"/>
              <a:gd name="T6" fmla="*/ 847 w 1508"/>
              <a:gd name="T7" fmla="*/ 992 h 2080"/>
              <a:gd name="T8" fmla="*/ 713 w 1508"/>
              <a:gd name="T9" fmla="*/ 988 h 2080"/>
              <a:gd name="T10" fmla="*/ 679 w 1508"/>
              <a:gd name="T11" fmla="*/ 827 h 2080"/>
              <a:gd name="T12" fmla="*/ 544 w 1508"/>
              <a:gd name="T13" fmla="*/ 727 h 2080"/>
              <a:gd name="T14" fmla="*/ 768 w 1508"/>
              <a:gd name="T15" fmla="*/ 727 h 2080"/>
              <a:gd name="T16" fmla="*/ 916 w 1508"/>
              <a:gd name="T17" fmla="*/ 596 h 2080"/>
              <a:gd name="T18" fmla="*/ 1026 w 1508"/>
              <a:gd name="T19" fmla="*/ 500 h 2080"/>
              <a:gd name="T20" fmla="*/ 1202 w 1508"/>
              <a:gd name="T21" fmla="*/ 420 h 2080"/>
              <a:gd name="T22" fmla="*/ 1129 w 1508"/>
              <a:gd name="T23" fmla="*/ 376 h 2080"/>
              <a:gd name="T24" fmla="*/ 1274 w 1508"/>
              <a:gd name="T25" fmla="*/ 348 h 2080"/>
              <a:gd name="T26" fmla="*/ 1308 w 1508"/>
              <a:gd name="T27" fmla="*/ 376 h 2080"/>
              <a:gd name="T28" fmla="*/ 1264 w 1508"/>
              <a:gd name="T29" fmla="*/ 279 h 2080"/>
              <a:gd name="T30" fmla="*/ 1181 w 1508"/>
              <a:gd name="T31" fmla="*/ 221 h 2080"/>
              <a:gd name="T32" fmla="*/ 1102 w 1508"/>
              <a:gd name="T33" fmla="*/ 176 h 2080"/>
              <a:gd name="T34" fmla="*/ 971 w 1508"/>
              <a:gd name="T35" fmla="*/ 286 h 2080"/>
              <a:gd name="T36" fmla="*/ 1030 w 1508"/>
              <a:gd name="T37" fmla="*/ 142 h 2080"/>
              <a:gd name="T38" fmla="*/ 1054 w 1508"/>
              <a:gd name="T39" fmla="*/ 124 h 2080"/>
              <a:gd name="T40" fmla="*/ 1222 w 1508"/>
              <a:gd name="T41" fmla="*/ 104 h 2080"/>
              <a:gd name="T42" fmla="*/ 1246 w 1508"/>
              <a:gd name="T43" fmla="*/ 186 h 2080"/>
              <a:gd name="T44" fmla="*/ 1267 w 1508"/>
              <a:gd name="T45" fmla="*/ 128 h 2080"/>
              <a:gd name="T46" fmla="*/ 1295 w 1508"/>
              <a:gd name="T47" fmla="*/ 87 h 2080"/>
              <a:gd name="T48" fmla="*/ 1074 w 1508"/>
              <a:gd name="T49" fmla="*/ 66 h 2080"/>
              <a:gd name="T50" fmla="*/ 1054 w 1508"/>
              <a:gd name="T51" fmla="*/ 87 h 2080"/>
              <a:gd name="T52" fmla="*/ 1092 w 1508"/>
              <a:gd name="T53" fmla="*/ 21 h 2080"/>
              <a:gd name="T54" fmla="*/ 954 w 1508"/>
              <a:gd name="T55" fmla="*/ 38 h 2080"/>
              <a:gd name="T56" fmla="*/ 961 w 1508"/>
              <a:gd name="T57" fmla="*/ 100 h 2080"/>
              <a:gd name="T58" fmla="*/ 854 w 1508"/>
              <a:gd name="T59" fmla="*/ 87 h 2080"/>
              <a:gd name="T60" fmla="*/ 937 w 1508"/>
              <a:gd name="T61" fmla="*/ 25 h 2080"/>
              <a:gd name="T62" fmla="*/ 692 w 1508"/>
              <a:gd name="T63" fmla="*/ 52 h 2080"/>
              <a:gd name="T64" fmla="*/ 624 w 1508"/>
              <a:gd name="T65" fmla="*/ 66 h 2080"/>
              <a:gd name="T66" fmla="*/ 145 w 1508"/>
              <a:gd name="T67" fmla="*/ 124 h 2080"/>
              <a:gd name="T68" fmla="*/ 0 w 1508"/>
              <a:gd name="T69" fmla="*/ 190 h 2080"/>
              <a:gd name="T70" fmla="*/ 293 w 1508"/>
              <a:gd name="T71" fmla="*/ 286 h 2080"/>
              <a:gd name="T72" fmla="*/ 317 w 1508"/>
              <a:gd name="T73" fmla="*/ 393 h 2080"/>
              <a:gd name="T74" fmla="*/ 279 w 1508"/>
              <a:gd name="T75" fmla="*/ 727 h 2080"/>
              <a:gd name="T76" fmla="*/ 296 w 1508"/>
              <a:gd name="T77" fmla="*/ 672 h 2080"/>
              <a:gd name="T78" fmla="*/ 400 w 1508"/>
              <a:gd name="T79" fmla="*/ 823 h 2080"/>
              <a:gd name="T80" fmla="*/ 599 w 1508"/>
              <a:gd name="T81" fmla="*/ 947 h 2080"/>
              <a:gd name="T82" fmla="*/ 785 w 1508"/>
              <a:gd name="T83" fmla="*/ 1026 h 2080"/>
              <a:gd name="T84" fmla="*/ 761 w 1508"/>
              <a:gd name="T85" fmla="*/ 1219 h 2080"/>
              <a:gd name="T86" fmla="*/ 937 w 1508"/>
              <a:gd name="T87" fmla="*/ 1470 h 2080"/>
              <a:gd name="T88" fmla="*/ 988 w 1508"/>
              <a:gd name="T89" fmla="*/ 1866 h 2080"/>
              <a:gd name="T90" fmla="*/ 985 w 1508"/>
              <a:gd name="T91" fmla="*/ 1883 h 2080"/>
              <a:gd name="T92" fmla="*/ 999 w 1508"/>
              <a:gd name="T93" fmla="*/ 1949 h 2080"/>
              <a:gd name="T94" fmla="*/ 1185 w 1508"/>
              <a:gd name="T95" fmla="*/ 2045 h 2080"/>
              <a:gd name="T96" fmla="*/ 1098 w 1508"/>
              <a:gd name="T97" fmla="*/ 1908 h 2080"/>
              <a:gd name="T98" fmla="*/ 1136 w 1508"/>
              <a:gd name="T99" fmla="*/ 1828 h 2080"/>
              <a:gd name="T100" fmla="*/ 1222 w 1508"/>
              <a:gd name="T101" fmla="*/ 1732 h 2080"/>
              <a:gd name="T102" fmla="*/ 1384 w 1508"/>
              <a:gd name="T103" fmla="*/ 1539 h 2080"/>
              <a:gd name="T104" fmla="*/ 1240 w 1508"/>
              <a:gd name="T105" fmla="*/ 118 h 2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8" h="2080">
                <a:moveTo>
                  <a:pt x="1470" y="1250"/>
                </a:moveTo>
                <a:cubicBezTo>
                  <a:pt x="1414" y="1239"/>
                  <a:pt x="1400" y="1200"/>
                  <a:pt x="1329" y="1209"/>
                </a:cubicBezTo>
                <a:cubicBezTo>
                  <a:pt x="1315" y="1168"/>
                  <a:pt x="1257" y="1191"/>
                  <a:pt x="1240" y="1157"/>
                </a:cubicBezTo>
                <a:cubicBezTo>
                  <a:pt x="1247" y="1139"/>
                  <a:pt x="1220" y="1127"/>
                  <a:pt x="1222" y="1102"/>
                </a:cubicBezTo>
                <a:cubicBezTo>
                  <a:pt x="1202" y="1068"/>
                  <a:pt x="1159" y="1082"/>
                  <a:pt x="1129" y="1071"/>
                </a:cubicBezTo>
                <a:cubicBezTo>
                  <a:pt x="1104" y="1062"/>
                  <a:pt x="1103" y="1028"/>
                  <a:pt x="1074" y="1026"/>
                </a:cubicBezTo>
                <a:cubicBezTo>
                  <a:pt x="1071" y="1017"/>
                  <a:pt x="1069" y="1007"/>
                  <a:pt x="1064" y="999"/>
                </a:cubicBezTo>
                <a:cubicBezTo>
                  <a:pt x="1052" y="1016"/>
                  <a:pt x="1048" y="991"/>
                  <a:pt x="1030" y="995"/>
                </a:cubicBezTo>
                <a:cubicBezTo>
                  <a:pt x="997" y="1011"/>
                  <a:pt x="962" y="995"/>
                  <a:pt x="933" y="978"/>
                </a:cubicBezTo>
                <a:cubicBezTo>
                  <a:pt x="920" y="977"/>
                  <a:pt x="920" y="991"/>
                  <a:pt x="906" y="988"/>
                </a:cubicBezTo>
                <a:cubicBezTo>
                  <a:pt x="904" y="978"/>
                  <a:pt x="915" y="971"/>
                  <a:pt x="902" y="968"/>
                </a:cubicBezTo>
                <a:cubicBezTo>
                  <a:pt x="891" y="982"/>
                  <a:pt x="870" y="988"/>
                  <a:pt x="847" y="992"/>
                </a:cubicBezTo>
                <a:cubicBezTo>
                  <a:pt x="836" y="1003"/>
                  <a:pt x="836" y="1026"/>
                  <a:pt x="816" y="1030"/>
                </a:cubicBezTo>
                <a:cubicBezTo>
                  <a:pt x="799" y="1012"/>
                  <a:pt x="769" y="1015"/>
                  <a:pt x="747" y="1026"/>
                </a:cubicBezTo>
                <a:cubicBezTo>
                  <a:pt x="731" y="1019"/>
                  <a:pt x="720" y="1005"/>
                  <a:pt x="713" y="988"/>
                </a:cubicBezTo>
                <a:cubicBezTo>
                  <a:pt x="718" y="967"/>
                  <a:pt x="724" y="947"/>
                  <a:pt x="727" y="923"/>
                </a:cubicBezTo>
                <a:cubicBezTo>
                  <a:pt x="711" y="901"/>
                  <a:pt x="675" y="920"/>
                  <a:pt x="648" y="909"/>
                </a:cubicBezTo>
                <a:cubicBezTo>
                  <a:pt x="657" y="881"/>
                  <a:pt x="675" y="861"/>
                  <a:pt x="679" y="827"/>
                </a:cubicBezTo>
                <a:cubicBezTo>
                  <a:pt x="668" y="813"/>
                  <a:pt x="648" y="824"/>
                  <a:pt x="634" y="827"/>
                </a:cubicBezTo>
                <a:cubicBezTo>
                  <a:pt x="624" y="859"/>
                  <a:pt x="598" y="876"/>
                  <a:pt x="551" y="871"/>
                </a:cubicBezTo>
                <a:cubicBezTo>
                  <a:pt x="500" y="840"/>
                  <a:pt x="533" y="777"/>
                  <a:pt x="544" y="727"/>
                </a:cubicBezTo>
                <a:cubicBezTo>
                  <a:pt x="575" y="704"/>
                  <a:pt x="613" y="677"/>
                  <a:pt x="661" y="699"/>
                </a:cubicBezTo>
                <a:cubicBezTo>
                  <a:pt x="687" y="671"/>
                  <a:pt x="750" y="679"/>
                  <a:pt x="772" y="699"/>
                </a:cubicBezTo>
                <a:cubicBezTo>
                  <a:pt x="773" y="711"/>
                  <a:pt x="770" y="719"/>
                  <a:pt x="768" y="727"/>
                </a:cubicBezTo>
                <a:cubicBezTo>
                  <a:pt x="778" y="735"/>
                  <a:pt x="791" y="740"/>
                  <a:pt x="809" y="741"/>
                </a:cubicBezTo>
                <a:cubicBezTo>
                  <a:pt x="809" y="716"/>
                  <a:pt x="802" y="698"/>
                  <a:pt x="802" y="672"/>
                </a:cubicBezTo>
                <a:cubicBezTo>
                  <a:pt x="830" y="636"/>
                  <a:pt x="876" y="619"/>
                  <a:pt x="916" y="596"/>
                </a:cubicBezTo>
                <a:cubicBezTo>
                  <a:pt x="916" y="583"/>
                  <a:pt x="916" y="571"/>
                  <a:pt x="916" y="558"/>
                </a:cubicBezTo>
                <a:cubicBezTo>
                  <a:pt x="922" y="558"/>
                  <a:pt x="928" y="558"/>
                  <a:pt x="933" y="558"/>
                </a:cubicBezTo>
                <a:cubicBezTo>
                  <a:pt x="951" y="525"/>
                  <a:pt x="984" y="508"/>
                  <a:pt x="1026" y="500"/>
                </a:cubicBezTo>
                <a:cubicBezTo>
                  <a:pt x="1026" y="453"/>
                  <a:pt x="1079" y="459"/>
                  <a:pt x="1112" y="445"/>
                </a:cubicBezTo>
                <a:cubicBezTo>
                  <a:pt x="1109" y="452"/>
                  <a:pt x="1096" y="459"/>
                  <a:pt x="1105" y="469"/>
                </a:cubicBezTo>
                <a:cubicBezTo>
                  <a:pt x="1132" y="447"/>
                  <a:pt x="1187" y="454"/>
                  <a:pt x="1202" y="420"/>
                </a:cubicBezTo>
                <a:cubicBezTo>
                  <a:pt x="1183" y="415"/>
                  <a:pt x="1159" y="445"/>
                  <a:pt x="1143" y="420"/>
                </a:cubicBezTo>
                <a:cubicBezTo>
                  <a:pt x="1139" y="398"/>
                  <a:pt x="1157" y="398"/>
                  <a:pt x="1160" y="383"/>
                </a:cubicBezTo>
                <a:cubicBezTo>
                  <a:pt x="1152" y="371"/>
                  <a:pt x="1139" y="384"/>
                  <a:pt x="1129" y="376"/>
                </a:cubicBezTo>
                <a:cubicBezTo>
                  <a:pt x="1143" y="344"/>
                  <a:pt x="1177" y="374"/>
                  <a:pt x="1191" y="383"/>
                </a:cubicBezTo>
                <a:cubicBezTo>
                  <a:pt x="1204" y="374"/>
                  <a:pt x="1176" y="369"/>
                  <a:pt x="1185" y="366"/>
                </a:cubicBezTo>
                <a:cubicBezTo>
                  <a:pt x="1221" y="369"/>
                  <a:pt x="1247" y="349"/>
                  <a:pt x="1274" y="348"/>
                </a:cubicBezTo>
                <a:cubicBezTo>
                  <a:pt x="1263" y="368"/>
                  <a:pt x="1228" y="382"/>
                  <a:pt x="1229" y="403"/>
                </a:cubicBezTo>
                <a:cubicBezTo>
                  <a:pt x="1263" y="401"/>
                  <a:pt x="1284" y="411"/>
                  <a:pt x="1308" y="417"/>
                </a:cubicBezTo>
                <a:cubicBezTo>
                  <a:pt x="1314" y="405"/>
                  <a:pt x="1306" y="394"/>
                  <a:pt x="1308" y="376"/>
                </a:cubicBezTo>
                <a:cubicBezTo>
                  <a:pt x="1304" y="369"/>
                  <a:pt x="1284" y="377"/>
                  <a:pt x="1284" y="366"/>
                </a:cubicBezTo>
                <a:cubicBezTo>
                  <a:pt x="1290" y="347"/>
                  <a:pt x="1303" y="336"/>
                  <a:pt x="1305" y="314"/>
                </a:cubicBezTo>
                <a:cubicBezTo>
                  <a:pt x="1295" y="299"/>
                  <a:pt x="1282" y="287"/>
                  <a:pt x="1264" y="279"/>
                </a:cubicBezTo>
                <a:cubicBezTo>
                  <a:pt x="1257" y="257"/>
                  <a:pt x="1263" y="222"/>
                  <a:pt x="1246" y="211"/>
                </a:cubicBezTo>
                <a:cubicBezTo>
                  <a:pt x="1224" y="215"/>
                  <a:pt x="1220" y="237"/>
                  <a:pt x="1195" y="238"/>
                </a:cubicBezTo>
                <a:cubicBezTo>
                  <a:pt x="1189" y="234"/>
                  <a:pt x="1181" y="231"/>
                  <a:pt x="1181" y="221"/>
                </a:cubicBezTo>
                <a:cubicBezTo>
                  <a:pt x="1179" y="210"/>
                  <a:pt x="1192" y="213"/>
                  <a:pt x="1188" y="200"/>
                </a:cubicBezTo>
                <a:cubicBezTo>
                  <a:pt x="1173" y="196"/>
                  <a:pt x="1167" y="185"/>
                  <a:pt x="1157" y="176"/>
                </a:cubicBezTo>
                <a:cubicBezTo>
                  <a:pt x="1140" y="185"/>
                  <a:pt x="1122" y="175"/>
                  <a:pt x="1102" y="176"/>
                </a:cubicBezTo>
                <a:cubicBezTo>
                  <a:pt x="1059" y="209"/>
                  <a:pt x="1093" y="304"/>
                  <a:pt x="1002" y="293"/>
                </a:cubicBezTo>
                <a:cubicBezTo>
                  <a:pt x="993" y="314"/>
                  <a:pt x="994" y="344"/>
                  <a:pt x="964" y="345"/>
                </a:cubicBezTo>
                <a:cubicBezTo>
                  <a:pt x="944" y="324"/>
                  <a:pt x="965" y="308"/>
                  <a:pt x="971" y="286"/>
                </a:cubicBezTo>
                <a:cubicBezTo>
                  <a:pt x="921" y="290"/>
                  <a:pt x="912" y="254"/>
                  <a:pt x="865" y="255"/>
                </a:cubicBezTo>
                <a:cubicBezTo>
                  <a:pt x="870" y="236"/>
                  <a:pt x="863" y="238"/>
                  <a:pt x="858" y="224"/>
                </a:cubicBezTo>
                <a:cubicBezTo>
                  <a:pt x="896" y="178"/>
                  <a:pt x="969" y="166"/>
                  <a:pt x="1030" y="142"/>
                </a:cubicBezTo>
                <a:cubicBezTo>
                  <a:pt x="1027" y="152"/>
                  <a:pt x="1006" y="155"/>
                  <a:pt x="1016" y="166"/>
                </a:cubicBezTo>
                <a:cubicBezTo>
                  <a:pt x="1038" y="169"/>
                  <a:pt x="1063" y="155"/>
                  <a:pt x="1085" y="162"/>
                </a:cubicBezTo>
                <a:cubicBezTo>
                  <a:pt x="1088" y="139"/>
                  <a:pt x="1049" y="139"/>
                  <a:pt x="1054" y="124"/>
                </a:cubicBezTo>
                <a:cubicBezTo>
                  <a:pt x="1089" y="138"/>
                  <a:pt x="1124" y="104"/>
                  <a:pt x="1140" y="76"/>
                </a:cubicBezTo>
                <a:cubicBezTo>
                  <a:pt x="1158" y="77"/>
                  <a:pt x="1174" y="76"/>
                  <a:pt x="1188" y="73"/>
                </a:cubicBezTo>
                <a:cubicBezTo>
                  <a:pt x="1199" y="83"/>
                  <a:pt x="1210" y="95"/>
                  <a:pt x="1222" y="104"/>
                </a:cubicBezTo>
                <a:cubicBezTo>
                  <a:pt x="1205" y="134"/>
                  <a:pt x="1151" y="127"/>
                  <a:pt x="1126" y="149"/>
                </a:cubicBezTo>
                <a:cubicBezTo>
                  <a:pt x="1139" y="158"/>
                  <a:pt x="1153" y="146"/>
                  <a:pt x="1171" y="149"/>
                </a:cubicBezTo>
                <a:cubicBezTo>
                  <a:pt x="1188" y="169"/>
                  <a:pt x="1209" y="186"/>
                  <a:pt x="1246" y="186"/>
                </a:cubicBezTo>
                <a:cubicBezTo>
                  <a:pt x="1252" y="176"/>
                  <a:pt x="1234" y="172"/>
                  <a:pt x="1243" y="169"/>
                </a:cubicBezTo>
                <a:cubicBezTo>
                  <a:pt x="1261" y="176"/>
                  <a:pt x="1275" y="176"/>
                  <a:pt x="1281" y="155"/>
                </a:cubicBezTo>
                <a:cubicBezTo>
                  <a:pt x="1282" y="141"/>
                  <a:pt x="1264" y="145"/>
                  <a:pt x="1267" y="128"/>
                </a:cubicBezTo>
                <a:cubicBezTo>
                  <a:pt x="1284" y="115"/>
                  <a:pt x="1287" y="141"/>
                  <a:pt x="1302" y="142"/>
                </a:cubicBezTo>
                <a:cubicBezTo>
                  <a:pt x="1317" y="136"/>
                  <a:pt x="1335" y="132"/>
                  <a:pt x="1339" y="114"/>
                </a:cubicBezTo>
                <a:cubicBezTo>
                  <a:pt x="1330" y="100"/>
                  <a:pt x="1303" y="102"/>
                  <a:pt x="1295" y="87"/>
                </a:cubicBezTo>
                <a:cubicBezTo>
                  <a:pt x="1292" y="75"/>
                  <a:pt x="1300" y="73"/>
                  <a:pt x="1298" y="63"/>
                </a:cubicBezTo>
                <a:cubicBezTo>
                  <a:pt x="1276" y="51"/>
                  <a:pt x="1244" y="50"/>
                  <a:pt x="1236" y="25"/>
                </a:cubicBezTo>
                <a:cubicBezTo>
                  <a:pt x="1168" y="27"/>
                  <a:pt x="1078" y="8"/>
                  <a:pt x="1074" y="66"/>
                </a:cubicBezTo>
                <a:cubicBezTo>
                  <a:pt x="1078" y="74"/>
                  <a:pt x="1099" y="64"/>
                  <a:pt x="1095" y="80"/>
                </a:cubicBezTo>
                <a:cubicBezTo>
                  <a:pt x="1084" y="93"/>
                  <a:pt x="1068" y="101"/>
                  <a:pt x="1050" y="107"/>
                </a:cubicBezTo>
                <a:cubicBezTo>
                  <a:pt x="1042" y="99"/>
                  <a:pt x="1058" y="100"/>
                  <a:pt x="1054" y="87"/>
                </a:cubicBezTo>
                <a:cubicBezTo>
                  <a:pt x="1046" y="82"/>
                  <a:pt x="1032" y="83"/>
                  <a:pt x="1033" y="69"/>
                </a:cubicBezTo>
                <a:cubicBezTo>
                  <a:pt x="1037" y="62"/>
                  <a:pt x="1035" y="49"/>
                  <a:pt x="1040" y="42"/>
                </a:cubicBezTo>
                <a:cubicBezTo>
                  <a:pt x="1056" y="34"/>
                  <a:pt x="1088" y="42"/>
                  <a:pt x="1092" y="21"/>
                </a:cubicBezTo>
                <a:cubicBezTo>
                  <a:pt x="1058" y="0"/>
                  <a:pt x="1037" y="36"/>
                  <a:pt x="1012" y="45"/>
                </a:cubicBezTo>
                <a:cubicBezTo>
                  <a:pt x="1014" y="35"/>
                  <a:pt x="1025" y="35"/>
                  <a:pt x="1023" y="21"/>
                </a:cubicBezTo>
                <a:cubicBezTo>
                  <a:pt x="999" y="16"/>
                  <a:pt x="968" y="32"/>
                  <a:pt x="954" y="38"/>
                </a:cubicBezTo>
                <a:cubicBezTo>
                  <a:pt x="960" y="55"/>
                  <a:pt x="979" y="54"/>
                  <a:pt x="992" y="56"/>
                </a:cubicBezTo>
                <a:cubicBezTo>
                  <a:pt x="982" y="64"/>
                  <a:pt x="980" y="75"/>
                  <a:pt x="985" y="90"/>
                </a:cubicBezTo>
                <a:cubicBezTo>
                  <a:pt x="978" y="95"/>
                  <a:pt x="971" y="99"/>
                  <a:pt x="961" y="100"/>
                </a:cubicBezTo>
                <a:cubicBezTo>
                  <a:pt x="958" y="87"/>
                  <a:pt x="976" y="95"/>
                  <a:pt x="971" y="80"/>
                </a:cubicBezTo>
                <a:cubicBezTo>
                  <a:pt x="950" y="68"/>
                  <a:pt x="933" y="86"/>
                  <a:pt x="926" y="100"/>
                </a:cubicBezTo>
                <a:cubicBezTo>
                  <a:pt x="900" y="98"/>
                  <a:pt x="861" y="109"/>
                  <a:pt x="854" y="87"/>
                </a:cubicBezTo>
                <a:cubicBezTo>
                  <a:pt x="883" y="95"/>
                  <a:pt x="903" y="86"/>
                  <a:pt x="923" y="76"/>
                </a:cubicBezTo>
                <a:cubicBezTo>
                  <a:pt x="925" y="62"/>
                  <a:pt x="909" y="68"/>
                  <a:pt x="909" y="56"/>
                </a:cubicBezTo>
                <a:cubicBezTo>
                  <a:pt x="912" y="38"/>
                  <a:pt x="932" y="40"/>
                  <a:pt x="937" y="25"/>
                </a:cubicBezTo>
                <a:cubicBezTo>
                  <a:pt x="918" y="13"/>
                  <a:pt x="900" y="41"/>
                  <a:pt x="882" y="42"/>
                </a:cubicBezTo>
                <a:cubicBezTo>
                  <a:pt x="863" y="43"/>
                  <a:pt x="828" y="20"/>
                  <a:pt x="820" y="18"/>
                </a:cubicBezTo>
                <a:cubicBezTo>
                  <a:pt x="765" y="3"/>
                  <a:pt x="716" y="18"/>
                  <a:pt x="692" y="52"/>
                </a:cubicBezTo>
                <a:cubicBezTo>
                  <a:pt x="704" y="69"/>
                  <a:pt x="734" y="40"/>
                  <a:pt x="751" y="52"/>
                </a:cubicBezTo>
                <a:cubicBezTo>
                  <a:pt x="746" y="65"/>
                  <a:pt x="743" y="79"/>
                  <a:pt x="734" y="87"/>
                </a:cubicBezTo>
                <a:cubicBezTo>
                  <a:pt x="703" y="74"/>
                  <a:pt x="650" y="83"/>
                  <a:pt x="624" y="66"/>
                </a:cubicBezTo>
                <a:cubicBezTo>
                  <a:pt x="592" y="77"/>
                  <a:pt x="539" y="78"/>
                  <a:pt x="496" y="87"/>
                </a:cubicBezTo>
                <a:cubicBezTo>
                  <a:pt x="387" y="48"/>
                  <a:pt x="247" y="54"/>
                  <a:pt x="145" y="94"/>
                </a:cubicBezTo>
                <a:cubicBezTo>
                  <a:pt x="144" y="103"/>
                  <a:pt x="155" y="118"/>
                  <a:pt x="145" y="124"/>
                </a:cubicBezTo>
                <a:cubicBezTo>
                  <a:pt x="116" y="120"/>
                  <a:pt x="73" y="118"/>
                  <a:pt x="62" y="142"/>
                </a:cubicBezTo>
                <a:cubicBezTo>
                  <a:pt x="70" y="161"/>
                  <a:pt x="100" y="138"/>
                  <a:pt x="111" y="155"/>
                </a:cubicBezTo>
                <a:cubicBezTo>
                  <a:pt x="76" y="169"/>
                  <a:pt x="23" y="164"/>
                  <a:pt x="0" y="190"/>
                </a:cubicBezTo>
                <a:cubicBezTo>
                  <a:pt x="56" y="230"/>
                  <a:pt x="159" y="234"/>
                  <a:pt x="217" y="204"/>
                </a:cubicBezTo>
                <a:cubicBezTo>
                  <a:pt x="241" y="224"/>
                  <a:pt x="301" y="207"/>
                  <a:pt x="303" y="248"/>
                </a:cubicBezTo>
                <a:cubicBezTo>
                  <a:pt x="290" y="258"/>
                  <a:pt x="305" y="274"/>
                  <a:pt x="293" y="286"/>
                </a:cubicBezTo>
                <a:cubicBezTo>
                  <a:pt x="301" y="297"/>
                  <a:pt x="318" y="278"/>
                  <a:pt x="321" y="293"/>
                </a:cubicBezTo>
                <a:cubicBezTo>
                  <a:pt x="308" y="312"/>
                  <a:pt x="321" y="355"/>
                  <a:pt x="300" y="366"/>
                </a:cubicBezTo>
                <a:cubicBezTo>
                  <a:pt x="305" y="376"/>
                  <a:pt x="317" y="378"/>
                  <a:pt x="317" y="393"/>
                </a:cubicBezTo>
                <a:cubicBezTo>
                  <a:pt x="289" y="462"/>
                  <a:pt x="207" y="493"/>
                  <a:pt x="235" y="606"/>
                </a:cubicBezTo>
                <a:cubicBezTo>
                  <a:pt x="282" y="611"/>
                  <a:pt x="267" y="680"/>
                  <a:pt x="290" y="710"/>
                </a:cubicBezTo>
                <a:cubicBezTo>
                  <a:pt x="290" y="719"/>
                  <a:pt x="279" y="718"/>
                  <a:pt x="279" y="727"/>
                </a:cubicBezTo>
                <a:cubicBezTo>
                  <a:pt x="284" y="738"/>
                  <a:pt x="299" y="739"/>
                  <a:pt x="307" y="748"/>
                </a:cubicBezTo>
                <a:cubicBezTo>
                  <a:pt x="303" y="776"/>
                  <a:pt x="325" y="795"/>
                  <a:pt x="341" y="792"/>
                </a:cubicBezTo>
                <a:cubicBezTo>
                  <a:pt x="326" y="752"/>
                  <a:pt x="311" y="712"/>
                  <a:pt x="296" y="672"/>
                </a:cubicBezTo>
                <a:cubicBezTo>
                  <a:pt x="302" y="668"/>
                  <a:pt x="304" y="661"/>
                  <a:pt x="314" y="662"/>
                </a:cubicBezTo>
                <a:cubicBezTo>
                  <a:pt x="327" y="669"/>
                  <a:pt x="323" y="680"/>
                  <a:pt x="321" y="696"/>
                </a:cubicBezTo>
                <a:cubicBezTo>
                  <a:pt x="345" y="740"/>
                  <a:pt x="380" y="774"/>
                  <a:pt x="400" y="823"/>
                </a:cubicBezTo>
                <a:cubicBezTo>
                  <a:pt x="400" y="835"/>
                  <a:pt x="390" y="836"/>
                  <a:pt x="393" y="851"/>
                </a:cubicBezTo>
                <a:cubicBezTo>
                  <a:pt x="435" y="881"/>
                  <a:pt x="487" y="926"/>
                  <a:pt x="555" y="909"/>
                </a:cubicBezTo>
                <a:cubicBezTo>
                  <a:pt x="575" y="914"/>
                  <a:pt x="578" y="937"/>
                  <a:pt x="599" y="947"/>
                </a:cubicBezTo>
                <a:cubicBezTo>
                  <a:pt x="631" y="962"/>
                  <a:pt x="681" y="952"/>
                  <a:pt x="679" y="1006"/>
                </a:cubicBezTo>
                <a:cubicBezTo>
                  <a:pt x="706" y="1021"/>
                  <a:pt x="729" y="1043"/>
                  <a:pt x="761" y="1054"/>
                </a:cubicBezTo>
                <a:cubicBezTo>
                  <a:pt x="766" y="1042"/>
                  <a:pt x="766" y="1025"/>
                  <a:pt x="785" y="1026"/>
                </a:cubicBezTo>
                <a:cubicBezTo>
                  <a:pt x="802" y="1045"/>
                  <a:pt x="809" y="1073"/>
                  <a:pt x="806" y="1112"/>
                </a:cubicBezTo>
                <a:cubicBezTo>
                  <a:pt x="786" y="1140"/>
                  <a:pt x="754" y="1154"/>
                  <a:pt x="751" y="1198"/>
                </a:cubicBezTo>
                <a:cubicBezTo>
                  <a:pt x="749" y="1211"/>
                  <a:pt x="763" y="1207"/>
                  <a:pt x="761" y="1219"/>
                </a:cubicBezTo>
                <a:cubicBezTo>
                  <a:pt x="758" y="1231"/>
                  <a:pt x="742" y="1230"/>
                  <a:pt x="744" y="1247"/>
                </a:cubicBezTo>
                <a:cubicBezTo>
                  <a:pt x="777" y="1299"/>
                  <a:pt x="815" y="1347"/>
                  <a:pt x="840" y="1408"/>
                </a:cubicBezTo>
                <a:cubicBezTo>
                  <a:pt x="876" y="1443"/>
                  <a:pt x="916" y="1429"/>
                  <a:pt x="937" y="1470"/>
                </a:cubicBezTo>
                <a:cubicBezTo>
                  <a:pt x="961" y="1521"/>
                  <a:pt x="934" y="1601"/>
                  <a:pt x="951" y="1670"/>
                </a:cubicBezTo>
                <a:cubicBezTo>
                  <a:pt x="958" y="1699"/>
                  <a:pt x="967" y="1744"/>
                  <a:pt x="954" y="1777"/>
                </a:cubicBezTo>
                <a:cubicBezTo>
                  <a:pt x="977" y="1795"/>
                  <a:pt x="961" y="1852"/>
                  <a:pt x="988" y="1866"/>
                </a:cubicBezTo>
                <a:cubicBezTo>
                  <a:pt x="990" y="1860"/>
                  <a:pt x="984" y="1846"/>
                  <a:pt x="992" y="1846"/>
                </a:cubicBezTo>
                <a:cubicBezTo>
                  <a:pt x="997" y="1853"/>
                  <a:pt x="1000" y="1862"/>
                  <a:pt x="999" y="1877"/>
                </a:cubicBezTo>
                <a:cubicBezTo>
                  <a:pt x="998" y="1883"/>
                  <a:pt x="987" y="1879"/>
                  <a:pt x="985" y="1883"/>
                </a:cubicBezTo>
                <a:cubicBezTo>
                  <a:pt x="990" y="1897"/>
                  <a:pt x="991" y="1900"/>
                  <a:pt x="988" y="1918"/>
                </a:cubicBezTo>
                <a:cubicBezTo>
                  <a:pt x="991" y="1925"/>
                  <a:pt x="1005" y="1922"/>
                  <a:pt x="1006" y="1932"/>
                </a:cubicBezTo>
                <a:cubicBezTo>
                  <a:pt x="1002" y="1936"/>
                  <a:pt x="1002" y="1944"/>
                  <a:pt x="999" y="1949"/>
                </a:cubicBezTo>
                <a:cubicBezTo>
                  <a:pt x="1008" y="1968"/>
                  <a:pt x="1026" y="1978"/>
                  <a:pt x="1033" y="2000"/>
                </a:cubicBezTo>
                <a:cubicBezTo>
                  <a:pt x="1050" y="2007"/>
                  <a:pt x="1061" y="2018"/>
                  <a:pt x="1071" y="2031"/>
                </a:cubicBezTo>
                <a:cubicBezTo>
                  <a:pt x="1104" y="2037"/>
                  <a:pt x="1155" y="2080"/>
                  <a:pt x="1185" y="2045"/>
                </a:cubicBezTo>
                <a:cubicBezTo>
                  <a:pt x="1156" y="2027"/>
                  <a:pt x="1120" y="2015"/>
                  <a:pt x="1109" y="1980"/>
                </a:cubicBezTo>
                <a:cubicBezTo>
                  <a:pt x="1121" y="1968"/>
                  <a:pt x="1124" y="1947"/>
                  <a:pt x="1133" y="1932"/>
                </a:cubicBezTo>
                <a:cubicBezTo>
                  <a:pt x="1125" y="1920"/>
                  <a:pt x="1100" y="1925"/>
                  <a:pt x="1098" y="1908"/>
                </a:cubicBezTo>
                <a:cubicBezTo>
                  <a:pt x="1114" y="1894"/>
                  <a:pt x="1118" y="1870"/>
                  <a:pt x="1126" y="1849"/>
                </a:cubicBezTo>
                <a:cubicBezTo>
                  <a:pt x="1114" y="1847"/>
                  <a:pt x="1104" y="1843"/>
                  <a:pt x="1102" y="1832"/>
                </a:cubicBezTo>
                <a:cubicBezTo>
                  <a:pt x="1114" y="1831"/>
                  <a:pt x="1130" y="1834"/>
                  <a:pt x="1136" y="1828"/>
                </a:cubicBezTo>
                <a:cubicBezTo>
                  <a:pt x="1137" y="1818"/>
                  <a:pt x="1134" y="1803"/>
                  <a:pt x="1140" y="1797"/>
                </a:cubicBezTo>
                <a:cubicBezTo>
                  <a:pt x="1210" y="1808"/>
                  <a:pt x="1206" y="1745"/>
                  <a:pt x="1178" y="1725"/>
                </a:cubicBezTo>
                <a:cubicBezTo>
                  <a:pt x="1194" y="1726"/>
                  <a:pt x="1203" y="1734"/>
                  <a:pt x="1222" y="1732"/>
                </a:cubicBezTo>
                <a:cubicBezTo>
                  <a:pt x="1248" y="1725"/>
                  <a:pt x="1243" y="1695"/>
                  <a:pt x="1257" y="1670"/>
                </a:cubicBezTo>
                <a:cubicBezTo>
                  <a:pt x="1273" y="1642"/>
                  <a:pt x="1310" y="1628"/>
                  <a:pt x="1291" y="1581"/>
                </a:cubicBezTo>
                <a:cubicBezTo>
                  <a:pt x="1312" y="1557"/>
                  <a:pt x="1342" y="1542"/>
                  <a:pt x="1384" y="1539"/>
                </a:cubicBezTo>
                <a:cubicBezTo>
                  <a:pt x="1412" y="1502"/>
                  <a:pt x="1430" y="1451"/>
                  <a:pt x="1422" y="1388"/>
                </a:cubicBezTo>
                <a:cubicBezTo>
                  <a:pt x="1443" y="1347"/>
                  <a:pt x="1508" y="1309"/>
                  <a:pt x="1470" y="1250"/>
                </a:cubicBezTo>
                <a:close/>
                <a:moveTo>
                  <a:pt x="1240" y="118"/>
                </a:moveTo>
                <a:cubicBezTo>
                  <a:pt x="1240" y="121"/>
                  <a:pt x="1235" y="120"/>
                  <a:pt x="1233" y="121"/>
                </a:cubicBezTo>
                <a:cubicBezTo>
                  <a:pt x="1233" y="118"/>
                  <a:pt x="1237" y="118"/>
                  <a:pt x="1240" y="118"/>
                </a:cubicBezTo>
                <a:close/>
              </a:path>
            </a:pathLst>
          </a:custGeom>
          <a:solidFill>
            <a:schemeClr val="accent1">
              <a:lumMod val="50000"/>
            </a:schemeClr>
          </a:solidFill>
          <a:ln>
            <a:noFill/>
          </a:ln>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6" name="ïsľïḍè">
            <a:extLst>
              <a:ext uri="{FF2B5EF4-FFF2-40B4-BE49-F238E27FC236}">
                <a16:creationId xmlns:a16="http://schemas.microsoft.com/office/drawing/2014/main" id="{54FBF168-577D-4B64-A88B-FE8DABAF46B3}"/>
              </a:ext>
            </a:extLst>
          </p:cNvPr>
          <p:cNvSpPr/>
          <p:nvPr/>
        </p:nvSpPr>
        <p:spPr bwMode="auto">
          <a:xfrm>
            <a:off x="3048664" y="3325100"/>
            <a:ext cx="219075" cy="153987"/>
          </a:xfrm>
          <a:custGeom>
            <a:avLst/>
            <a:gdLst>
              <a:gd name="T0" fmla="*/ 59 w 289"/>
              <a:gd name="T1" fmla="*/ 79 h 203"/>
              <a:gd name="T2" fmla="*/ 0 w 289"/>
              <a:gd name="T3" fmla="*/ 52 h 203"/>
              <a:gd name="T4" fmla="*/ 17 w 289"/>
              <a:gd name="T5" fmla="*/ 86 h 203"/>
              <a:gd name="T6" fmla="*/ 107 w 289"/>
              <a:gd name="T7" fmla="*/ 138 h 203"/>
              <a:gd name="T8" fmla="*/ 90 w 289"/>
              <a:gd name="T9" fmla="*/ 165 h 203"/>
              <a:gd name="T10" fmla="*/ 145 w 289"/>
              <a:gd name="T11" fmla="*/ 179 h 203"/>
              <a:gd name="T12" fmla="*/ 200 w 289"/>
              <a:gd name="T13" fmla="*/ 155 h 203"/>
              <a:gd name="T14" fmla="*/ 241 w 289"/>
              <a:gd name="T15" fmla="*/ 193 h 203"/>
              <a:gd name="T16" fmla="*/ 289 w 289"/>
              <a:gd name="T17" fmla="*/ 203 h 203"/>
              <a:gd name="T18" fmla="*/ 245 w 289"/>
              <a:gd name="T19" fmla="*/ 148 h 203"/>
              <a:gd name="T20" fmla="*/ 251 w 289"/>
              <a:gd name="T21" fmla="*/ 127 h 203"/>
              <a:gd name="T22" fmla="*/ 214 w 289"/>
              <a:gd name="T23" fmla="*/ 93 h 203"/>
              <a:gd name="T24" fmla="*/ 59 w 289"/>
              <a:gd name="T25" fmla="*/ 7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203">
                <a:moveTo>
                  <a:pt x="59" y="79"/>
                </a:moveTo>
                <a:cubicBezTo>
                  <a:pt x="49" y="62"/>
                  <a:pt x="15" y="0"/>
                  <a:pt x="0" y="52"/>
                </a:cubicBezTo>
                <a:cubicBezTo>
                  <a:pt x="5" y="64"/>
                  <a:pt x="17" y="69"/>
                  <a:pt x="17" y="86"/>
                </a:cubicBezTo>
                <a:cubicBezTo>
                  <a:pt x="53" y="97"/>
                  <a:pt x="95" y="103"/>
                  <a:pt x="107" y="138"/>
                </a:cubicBezTo>
                <a:cubicBezTo>
                  <a:pt x="103" y="149"/>
                  <a:pt x="88" y="148"/>
                  <a:pt x="90" y="165"/>
                </a:cubicBezTo>
                <a:cubicBezTo>
                  <a:pt x="119" y="154"/>
                  <a:pt x="130" y="175"/>
                  <a:pt x="145" y="179"/>
                </a:cubicBezTo>
                <a:cubicBezTo>
                  <a:pt x="184" y="190"/>
                  <a:pt x="177" y="158"/>
                  <a:pt x="200" y="155"/>
                </a:cubicBezTo>
                <a:cubicBezTo>
                  <a:pt x="224" y="152"/>
                  <a:pt x="231" y="172"/>
                  <a:pt x="241" y="193"/>
                </a:cubicBezTo>
                <a:cubicBezTo>
                  <a:pt x="258" y="196"/>
                  <a:pt x="274" y="199"/>
                  <a:pt x="289" y="203"/>
                </a:cubicBezTo>
                <a:cubicBezTo>
                  <a:pt x="286" y="173"/>
                  <a:pt x="258" y="168"/>
                  <a:pt x="245" y="148"/>
                </a:cubicBezTo>
                <a:cubicBezTo>
                  <a:pt x="243" y="137"/>
                  <a:pt x="255" y="140"/>
                  <a:pt x="251" y="127"/>
                </a:cubicBezTo>
                <a:cubicBezTo>
                  <a:pt x="235" y="120"/>
                  <a:pt x="222" y="109"/>
                  <a:pt x="214" y="93"/>
                </a:cubicBezTo>
                <a:cubicBezTo>
                  <a:pt x="163" y="82"/>
                  <a:pt x="99" y="29"/>
                  <a:pt x="59" y="79"/>
                </a:cubicBezTo>
                <a:close/>
              </a:path>
            </a:pathLst>
          </a:custGeom>
          <a:solidFill>
            <a:srgbClr val="3649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7" name="îṡḻíḋé">
            <a:extLst>
              <a:ext uri="{FF2B5EF4-FFF2-40B4-BE49-F238E27FC236}">
                <a16:creationId xmlns:a16="http://schemas.microsoft.com/office/drawing/2014/main" id="{587777A8-F70F-47EA-8CB6-44CD4E3F416B}"/>
              </a:ext>
            </a:extLst>
          </p:cNvPr>
          <p:cNvSpPr/>
          <p:nvPr/>
        </p:nvSpPr>
        <p:spPr bwMode="auto">
          <a:xfrm>
            <a:off x="3237576" y="3407650"/>
            <a:ext cx="34925" cy="22225"/>
          </a:xfrm>
          <a:custGeom>
            <a:avLst/>
            <a:gdLst>
              <a:gd name="T0" fmla="*/ 45 w 46"/>
              <a:gd name="T1" fmla="*/ 3 h 30"/>
              <a:gd name="T2" fmla="*/ 0 w 46"/>
              <a:gd name="T3" fmla="*/ 7 h 30"/>
              <a:gd name="T4" fmla="*/ 45 w 46"/>
              <a:gd name="T5" fmla="*/ 3 h 30"/>
            </a:gdLst>
            <a:ahLst/>
            <a:cxnLst>
              <a:cxn ang="0">
                <a:pos x="T0" y="T1"/>
              </a:cxn>
              <a:cxn ang="0">
                <a:pos x="T2" y="T3"/>
              </a:cxn>
              <a:cxn ang="0">
                <a:pos x="T4" y="T5"/>
              </a:cxn>
            </a:cxnLst>
            <a:rect l="0" t="0" r="r" b="b"/>
            <a:pathLst>
              <a:path w="46" h="30">
                <a:moveTo>
                  <a:pt x="45" y="3"/>
                </a:moveTo>
                <a:cubicBezTo>
                  <a:pt x="39" y="0"/>
                  <a:pt x="11" y="4"/>
                  <a:pt x="0" y="7"/>
                </a:cubicBezTo>
                <a:cubicBezTo>
                  <a:pt x="4" y="27"/>
                  <a:pt x="46" y="30"/>
                  <a:pt x="45" y="3"/>
                </a:cubicBezTo>
                <a:close/>
              </a:path>
            </a:pathLst>
          </a:custGeom>
          <a:solidFill>
            <a:srgbClr val="3649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8" name="íṥľïdè">
            <a:extLst>
              <a:ext uri="{FF2B5EF4-FFF2-40B4-BE49-F238E27FC236}">
                <a16:creationId xmlns:a16="http://schemas.microsoft.com/office/drawing/2014/main" id="{9E70F82C-B419-472D-8A6C-C5B6CD0A85E1}"/>
              </a:ext>
            </a:extLst>
          </p:cNvPr>
          <p:cNvSpPr/>
          <p:nvPr/>
        </p:nvSpPr>
        <p:spPr bwMode="auto">
          <a:xfrm>
            <a:off x="2926426" y="3482262"/>
            <a:ext cx="388938" cy="342900"/>
          </a:xfrm>
          <a:custGeom>
            <a:avLst/>
            <a:gdLst>
              <a:gd name="T0" fmla="*/ 471 w 515"/>
              <a:gd name="T1" fmla="*/ 147 h 455"/>
              <a:gd name="T2" fmla="*/ 440 w 515"/>
              <a:gd name="T3" fmla="*/ 120 h 455"/>
              <a:gd name="T4" fmla="*/ 433 w 515"/>
              <a:gd name="T5" fmla="*/ 58 h 455"/>
              <a:gd name="T6" fmla="*/ 405 w 515"/>
              <a:gd name="T7" fmla="*/ 0 h 455"/>
              <a:gd name="T8" fmla="*/ 395 w 515"/>
              <a:gd name="T9" fmla="*/ 0 h 455"/>
              <a:gd name="T10" fmla="*/ 347 w 515"/>
              <a:gd name="T11" fmla="*/ 106 h 455"/>
              <a:gd name="T12" fmla="*/ 285 w 515"/>
              <a:gd name="T13" fmla="*/ 58 h 455"/>
              <a:gd name="T14" fmla="*/ 305 w 515"/>
              <a:gd name="T15" fmla="*/ 13 h 455"/>
              <a:gd name="T16" fmla="*/ 240 w 515"/>
              <a:gd name="T17" fmla="*/ 3 h 455"/>
              <a:gd name="T18" fmla="*/ 230 w 515"/>
              <a:gd name="T19" fmla="*/ 20 h 455"/>
              <a:gd name="T20" fmla="*/ 175 w 515"/>
              <a:gd name="T21" fmla="*/ 61 h 455"/>
              <a:gd name="T22" fmla="*/ 144 w 515"/>
              <a:gd name="T23" fmla="*/ 44 h 455"/>
              <a:gd name="T24" fmla="*/ 71 w 515"/>
              <a:gd name="T25" fmla="*/ 89 h 455"/>
              <a:gd name="T26" fmla="*/ 0 w 515"/>
              <a:gd name="T27" fmla="*/ 149 h 455"/>
              <a:gd name="T28" fmla="*/ 92 w 515"/>
              <a:gd name="T29" fmla="*/ 337 h 455"/>
              <a:gd name="T30" fmla="*/ 178 w 515"/>
              <a:gd name="T31" fmla="*/ 344 h 455"/>
              <a:gd name="T32" fmla="*/ 188 w 515"/>
              <a:gd name="T33" fmla="*/ 382 h 455"/>
              <a:gd name="T34" fmla="*/ 223 w 515"/>
              <a:gd name="T35" fmla="*/ 364 h 455"/>
              <a:gd name="T36" fmla="*/ 233 w 515"/>
              <a:gd name="T37" fmla="*/ 430 h 455"/>
              <a:gd name="T38" fmla="*/ 316 w 515"/>
              <a:gd name="T39" fmla="*/ 450 h 455"/>
              <a:gd name="T40" fmla="*/ 378 w 515"/>
              <a:gd name="T41" fmla="*/ 430 h 455"/>
              <a:gd name="T42" fmla="*/ 515 w 515"/>
              <a:gd name="T43" fmla="*/ 230 h 455"/>
              <a:gd name="T44" fmla="*/ 478 w 515"/>
              <a:gd name="T45" fmla="*/ 175 h 455"/>
              <a:gd name="T46" fmla="*/ 471 w 515"/>
              <a:gd name="T47" fmla="*/ 147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15" h="455">
                <a:moveTo>
                  <a:pt x="471" y="147"/>
                </a:moveTo>
                <a:cubicBezTo>
                  <a:pt x="462" y="136"/>
                  <a:pt x="446" y="135"/>
                  <a:pt x="440" y="120"/>
                </a:cubicBezTo>
                <a:cubicBezTo>
                  <a:pt x="432" y="103"/>
                  <a:pt x="438" y="79"/>
                  <a:pt x="433" y="58"/>
                </a:cubicBezTo>
                <a:cubicBezTo>
                  <a:pt x="404" y="54"/>
                  <a:pt x="418" y="23"/>
                  <a:pt x="405" y="0"/>
                </a:cubicBezTo>
                <a:cubicBezTo>
                  <a:pt x="402" y="0"/>
                  <a:pt x="398" y="0"/>
                  <a:pt x="395" y="0"/>
                </a:cubicBezTo>
                <a:cubicBezTo>
                  <a:pt x="371" y="27"/>
                  <a:pt x="383" y="90"/>
                  <a:pt x="347" y="106"/>
                </a:cubicBezTo>
                <a:cubicBezTo>
                  <a:pt x="326" y="90"/>
                  <a:pt x="298" y="82"/>
                  <a:pt x="285" y="58"/>
                </a:cubicBezTo>
                <a:cubicBezTo>
                  <a:pt x="296" y="47"/>
                  <a:pt x="310" y="29"/>
                  <a:pt x="305" y="13"/>
                </a:cubicBezTo>
                <a:cubicBezTo>
                  <a:pt x="279" y="22"/>
                  <a:pt x="261" y="10"/>
                  <a:pt x="240" y="3"/>
                </a:cubicBezTo>
                <a:cubicBezTo>
                  <a:pt x="232" y="4"/>
                  <a:pt x="241" y="22"/>
                  <a:pt x="230" y="20"/>
                </a:cubicBezTo>
                <a:cubicBezTo>
                  <a:pt x="199" y="8"/>
                  <a:pt x="197" y="53"/>
                  <a:pt x="175" y="61"/>
                </a:cubicBezTo>
                <a:cubicBezTo>
                  <a:pt x="165" y="55"/>
                  <a:pt x="159" y="45"/>
                  <a:pt x="144" y="44"/>
                </a:cubicBezTo>
                <a:cubicBezTo>
                  <a:pt x="109" y="49"/>
                  <a:pt x="113" y="92"/>
                  <a:pt x="71" y="89"/>
                </a:cubicBezTo>
                <a:cubicBezTo>
                  <a:pt x="66" y="127"/>
                  <a:pt x="34" y="139"/>
                  <a:pt x="0" y="149"/>
                </a:cubicBezTo>
                <a:cubicBezTo>
                  <a:pt x="26" y="214"/>
                  <a:pt x="56" y="277"/>
                  <a:pt x="92" y="337"/>
                </a:cubicBezTo>
                <a:cubicBezTo>
                  <a:pt x="122" y="330"/>
                  <a:pt x="154" y="330"/>
                  <a:pt x="178" y="344"/>
                </a:cubicBezTo>
                <a:cubicBezTo>
                  <a:pt x="180" y="358"/>
                  <a:pt x="192" y="362"/>
                  <a:pt x="188" y="382"/>
                </a:cubicBezTo>
                <a:cubicBezTo>
                  <a:pt x="205" y="381"/>
                  <a:pt x="208" y="367"/>
                  <a:pt x="223" y="364"/>
                </a:cubicBezTo>
                <a:cubicBezTo>
                  <a:pt x="221" y="395"/>
                  <a:pt x="242" y="400"/>
                  <a:pt x="233" y="430"/>
                </a:cubicBezTo>
                <a:cubicBezTo>
                  <a:pt x="257" y="455"/>
                  <a:pt x="291" y="434"/>
                  <a:pt x="316" y="450"/>
                </a:cubicBezTo>
                <a:cubicBezTo>
                  <a:pt x="331" y="438"/>
                  <a:pt x="352" y="431"/>
                  <a:pt x="378" y="430"/>
                </a:cubicBezTo>
                <a:cubicBezTo>
                  <a:pt x="420" y="359"/>
                  <a:pt x="510" y="337"/>
                  <a:pt x="515" y="230"/>
                </a:cubicBezTo>
                <a:cubicBezTo>
                  <a:pt x="507" y="210"/>
                  <a:pt x="488" y="196"/>
                  <a:pt x="478" y="175"/>
                </a:cubicBezTo>
                <a:cubicBezTo>
                  <a:pt x="474" y="168"/>
                  <a:pt x="476" y="155"/>
                  <a:pt x="471" y="147"/>
                </a:cubicBezTo>
                <a:close/>
              </a:path>
            </a:pathLst>
          </a:custGeom>
          <a:solidFill>
            <a:schemeClr val="accent1">
              <a:lumMod val="50000"/>
            </a:schemeClr>
          </a:solidFill>
          <a:ln>
            <a:noFill/>
          </a:ln>
        </p:spPr>
        <p:txBody>
          <a:bodyPr anchor="ctr"/>
          <a:lstStyle/>
          <a:p>
            <a:pPr algn="ctr" eaLnBrk="1" fontAlgn="auto" hangingPunct="1">
              <a:spcBef>
                <a:spcPts val="0"/>
              </a:spcBef>
              <a:spcAft>
                <a:spcPts val="0"/>
              </a:spcAft>
              <a:defRPr/>
            </a:pPr>
            <a:endParaRPr>
              <a:latin typeface="+mn-lt"/>
              <a:ea typeface="+mn-ea"/>
              <a:cs typeface="+mn-ea"/>
              <a:sym typeface="+mn-lt"/>
            </a:endParaRPr>
          </a:p>
        </p:txBody>
      </p:sp>
      <p:sp>
        <p:nvSpPr>
          <p:cNvPr id="10" name="PA-文本框 9">
            <a:extLst>
              <a:ext uri="{FF2B5EF4-FFF2-40B4-BE49-F238E27FC236}">
                <a16:creationId xmlns:a16="http://schemas.microsoft.com/office/drawing/2014/main" id="{1F8C9C31-7B2B-4F86-AD26-5D11D19C38DB}"/>
              </a:ext>
            </a:extLst>
          </p:cNvPr>
          <p:cNvSpPr txBox="1"/>
          <p:nvPr>
            <p:custDataLst>
              <p:tags r:id="rId2"/>
            </p:custDataLst>
          </p:nvPr>
        </p:nvSpPr>
        <p:spPr>
          <a:xfrm>
            <a:off x="5718569" y="2419457"/>
            <a:ext cx="1907382" cy="830997"/>
          </a:xfrm>
          <a:prstGeom prst="rect">
            <a:avLst/>
          </a:prstGeom>
          <a:noFill/>
        </p:spPr>
        <p:txBody>
          <a:bodyPr wrap="none">
            <a:spAutoFit/>
          </a:bodyPr>
          <a:lstStyle/>
          <a:p>
            <a:pPr eaLnBrk="1" fontAlgn="auto" hangingPunct="1">
              <a:spcBef>
                <a:spcPts val="0"/>
              </a:spcBef>
              <a:spcAft>
                <a:spcPts val="0"/>
              </a:spcAft>
              <a:defRPr/>
            </a:pPr>
            <a:r>
              <a:rPr kumimoji="1" lang="en-US" altLang="zh-CN" sz="4800" dirty="0">
                <a:solidFill>
                  <a:schemeClr val="accent1">
                    <a:lumMod val="60000"/>
                    <a:lumOff val="40000"/>
                  </a:schemeClr>
                </a:solidFill>
                <a:latin typeface="+mn-lt"/>
                <a:ea typeface="+mn-ea"/>
                <a:cs typeface="+mn-ea"/>
                <a:sym typeface="+mn-lt"/>
              </a:rPr>
              <a:t>Part 2</a:t>
            </a:r>
            <a:endParaRPr kumimoji="1" lang="zh-CN" altLang="en-US" sz="4800" dirty="0">
              <a:solidFill>
                <a:schemeClr val="accent1">
                  <a:lumMod val="60000"/>
                  <a:lumOff val="40000"/>
                </a:schemeClr>
              </a:solidFill>
              <a:latin typeface="+mn-lt"/>
              <a:ea typeface="+mn-ea"/>
              <a:cs typeface="+mn-ea"/>
              <a:sym typeface="+mn-lt"/>
            </a:endParaRPr>
          </a:p>
        </p:txBody>
      </p:sp>
      <p:sp>
        <p:nvSpPr>
          <p:cNvPr id="11" name="PA-文本框 13">
            <a:extLst>
              <a:ext uri="{FF2B5EF4-FFF2-40B4-BE49-F238E27FC236}">
                <a16:creationId xmlns:a16="http://schemas.microsoft.com/office/drawing/2014/main" id="{E3A67347-18F8-453F-BAF5-73FB05E35EC8}"/>
              </a:ext>
            </a:extLst>
          </p:cNvPr>
          <p:cNvSpPr txBox="1">
            <a:spLocks noChangeArrowheads="1"/>
          </p:cNvSpPr>
          <p:nvPr>
            <p:custDataLst>
              <p:tags r:id="rId3"/>
            </p:custDataLst>
          </p:nvPr>
        </p:nvSpPr>
        <p:spPr bwMode="auto">
          <a:xfrm>
            <a:off x="5718569" y="3306342"/>
            <a:ext cx="519635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eaLnBrk="1" fontAlgn="auto" hangingPunct="1">
              <a:spcBef>
                <a:spcPct val="20000"/>
              </a:spcBef>
              <a:spcAft>
                <a:spcPts val="0"/>
              </a:spcAft>
              <a:defRPr/>
            </a:pPr>
            <a:r>
              <a:rPr lang="zh-CN" altLang="en-US" sz="4800" b="1" dirty="0">
                <a:solidFill>
                  <a:schemeClr val="accent1">
                    <a:lumMod val="60000"/>
                    <a:lumOff val="40000"/>
                  </a:schemeClr>
                </a:solidFill>
                <a:latin typeface="+mn-lt"/>
                <a:ea typeface="+mn-ea"/>
                <a:cs typeface="+mn-ea"/>
                <a:sym typeface="+mn-lt"/>
              </a:rPr>
              <a:t>中国程序员节起源</a:t>
            </a:r>
          </a:p>
        </p:txBody>
      </p:sp>
      <p:cxnSp>
        <p:nvCxnSpPr>
          <p:cNvPr id="15" name="Straight Connector 44">
            <a:extLst>
              <a:ext uri="{FF2B5EF4-FFF2-40B4-BE49-F238E27FC236}">
                <a16:creationId xmlns:a16="http://schemas.microsoft.com/office/drawing/2014/main" id="{B2104181-039D-47CA-A517-DD4A71A54688}"/>
              </a:ext>
            </a:extLst>
          </p:cNvPr>
          <p:cNvCxnSpPr/>
          <p:nvPr/>
        </p:nvCxnSpPr>
        <p:spPr>
          <a:xfrm>
            <a:off x="5805488" y="6764338"/>
            <a:ext cx="596900" cy="0"/>
          </a:xfrm>
          <a:prstGeom prst="line">
            <a:avLst/>
          </a:prstGeom>
          <a:ln w="571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to="" calcmode="lin" valueType="num">
                                      <p:cBhvr>
                                        <p:cTn id="7" dur="700" fill="hold">
                                          <p:stCondLst>
                                            <p:cond delay="0"/>
                                          </p:stCondLst>
                                        </p:cTn>
                                        <p:tgtEl>
                                          <p:spTgt spid="3"/>
                                        </p:tgtEl>
                                        <p:attrNameLst>
                                          <p:attrName>ppt_x</p:attrName>
                                        </p:attrNameLst>
                                      </p:cBhvr>
                                      <p:tavLst>
                                        <p:tav tm="0" fmla="#ppt_x-(-#ppt_w/2*cos(ppt_r/180*pi))*((1.5-1.5*$)^2-(1.5-1.5*$)^3)">
                                          <p:val>
                                            <p:strVal val="0"/>
                                          </p:val>
                                        </p:tav>
                                        <p:tav tm="100000">
                                          <p:val>
                                            <p:strVal val="1"/>
                                          </p:val>
                                        </p:tav>
                                      </p:tavLst>
                                    </p:anim>
                                    <p:anim to="" calcmode="lin" valueType="num">
                                      <p:cBhvr>
                                        <p:cTn id="8" dur="700" fill="hold">
                                          <p:stCondLst>
                                            <p:cond delay="0"/>
                                          </p:stCondLst>
                                        </p:cTn>
                                        <p:tgtEl>
                                          <p:spTgt spid="3"/>
                                        </p:tgtEl>
                                        <p:attrNameLst>
                                          <p:attrName>ppt_y</p:attrName>
                                        </p:attrNameLst>
                                      </p:cBhvr>
                                      <p:tavLst>
                                        <p:tav tm="0" fmla="#ppt_y-(-#ppt_h/2*cos(ppt_r/180*pi))*((1.5-1.5*$)^2-(1.5-1.5*$)^3)">
                                          <p:val>
                                            <p:strVal val="0"/>
                                          </p:val>
                                        </p:tav>
                                        <p:tav tm="100000">
                                          <p:val>
                                            <p:strVal val="1"/>
                                          </p:val>
                                        </p:tav>
                                      </p:tavLst>
                                    </p:anim>
                                    <p:anim to="" calcmode="lin" valueType="num">
                                      <p:cBhvr>
                                        <p:cTn id="9" dur="700" fill="hold">
                                          <p:stCondLst>
                                            <p:cond delay="0"/>
                                          </p:stCondLst>
                                        </p:cTn>
                                        <p:tgtEl>
                                          <p:spTgt spid="3"/>
                                        </p:tgtEl>
                                        <p:attrNameLst>
                                          <p:attrName>ppt_h</p:attrName>
                                        </p:attrNameLst>
                                      </p:cBhvr>
                                      <p:tavLst>
                                        <p:tav tm="0" fmla="#ppt_h-(-#ppt_h)*((1.5-1.5*$)^2-(1.5-1.5*$)^3)">
                                          <p:val>
                                            <p:strVal val="0"/>
                                          </p:val>
                                        </p:tav>
                                        <p:tav tm="100000">
                                          <p:val>
                                            <p:strVal val="1"/>
                                          </p:val>
                                        </p:tav>
                                      </p:tavLst>
                                    </p:anim>
                                    <p:anim to="" calcmode="lin" valueType="num">
                                      <p:cBhvr>
                                        <p:cTn id="10" dur="700" fill="hold">
                                          <p:stCondLst>
                                            <p:cond delay="0"/>
                                          </p:stCondLst>
                                        </p:cTn>
                                        <p:tgtEl>
                                          <p:spTgt spid="3"/>
                                        </p:tgtEl>
                                        <p:attrNameLst>
                                          <p:attrName>ppt_w</p:attrName>
                                        </p:attrNameLst>
                                      </p:cBhvr>
                                      <p:tavLst>
                                        <p:tav tm="0" fmla="#ppt_w-(-#ppt_w)*((1.5-1.5*$)^2-(1.5-1.5*$)^3)">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to="" calcmode="lin" valueType="num">
                                      <p:cBhvr>
                                        <p:cTn id="13" dur="700" fill="hold">
                                          <p:stCondLst>
                                            <p:cond delay="0"/>
                                          </p:stCondLst>
                                        </p:cTn>
                                        <p:tgtEl>
                                          <p:spTgt spid="10"/>
                                        </p:tgtEl>
                                        <p:attrNameLst>
                                          <p:attrName>ppt_x</p:attrName>
                                        </p:attrNameLst>
                                      </p:cBhvr>
                                      <p:tavLst>
                                        <p:tav tm="0" fmla="#ppt_x-(-#ppt_w/2*cos(ppt_r/180*pi))*((1.5-1.5*$)^2-(1.5-1.5*$)^3)">
                                          <p:val>
                                            <p:strVal val="0"/>
                                          </p:val>
                                        </p:tav>
                                        <p:tav tm="100000">
                                          <p:val>
                                            <p:strVal val="1"/>
                                          </p:val>
                                        </p:tav>
                                      </p:tavLst>
                                    </p:anim>
                                    <p:anim to="" calcmode="lin" valueType="num">
                                      <p:cBhvr>
                                        <p:cTn id="14" dur="700" fill="hold">
                                          <p:stCondLst>
                                            <p:cond delay="0"/>
                                          </p:stCondLst>
                                        </p:cTn>
                                        <p:tgtEl>
                                          <p:spTgt spid="10"/>
                                        </p:tgtEl>
                                        <p:attrNameLst>
                                          <p:attrName>ppt_y</p:attrName>
                                        </p:attrNameLst>
                                      </p:cBhvr>
                                      <p:tavLst>
                                        <p:tav tm="0" fmla="#ppt_y-(-#ppt_h/2*cos(ppt_r/180*pi))*((1.5-1.5*$)^2-(1.5-1.5*$)^3)">
                                          <p:val>
                                            <p:strVal val="0"/>
                                          </p:val>
                                        </p:tav>
                                        <p:tav tm="100000">
                                          <p:val>
                                            <p:strVal val="1"/>
                                          </p:val>
                                        </p:tav>
                                      </p:tavLst>
                                    </p:anim>
                                    <p:anim to="" calcmode="lin" valueType="num">
                                      <p:cBhvr>
                                        <p:cTn id="15" dur="700" fill="hold">
                                          <p:stCondLst>
                                            <p:cond delay="0"/>
                                          </p:stCondLst>
                                        </p:cTn>
                                        <p:tgtEl>
                                          <p:spTgt spid="10"/>
                                        </p:tgtEl>
                                        <p:attrNameLst>
                                          <p:attrName>ppt_h</p:attrName>
                                        </p:attrNameLst>
                                      </p:cBhvr>
                                      <p:tavLst>
                                        <p:tav tm="0" fmla="#ppt_h-(-#ppt_h)*((1.5-1.5*$)^2-(1.5-1.5*$)^3)">
                                          <p:val>
                                            <p:strVal val="0"/>
                                          </p:val>
                                        </p:tav>
                                        <p:tav tm="100000">
                                          <p:val>
                                            <p:strVal val="1"/>
                                          </p:val>
                                        </p:tav>
                                      </p:tavLst>
                                    </p:anim>
                                    <p:anim to="" calcmode="lin" valueType="num">
                                      <p:cBhvr>
                                        <p:cTn id="16" dur="700" fill="hold">
                                          <p:stCondLst>
                                            <p:cond delay="0"/>
                                          </p:stCondLst>
                                        </p:cTn>
                                        <p:tgtEl>
                                          <p:spTgt spid="10"/>
                                        </p:tgtEl>
                                        <p:attrNameLst>
                                          <p:attrName>ppt_w</p:attrName>
                                        </p:attrNameLst>
                                      </p:cBhvr>
                                      <p:tavLst>
                                        <p:tav tm="0" fmla="#ppt_w-(-#ppt_w)*((1.5-1.5*$)^2-(1.5-1.5*$)^3)">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to="" calcmode="lin" valueType="num">
                                      <p:cBhvr>
                                        <p:cTn id="19" dur="700" fill="hold">
                                          <p:stCondLst>
                                            <p:cond delay="0"/>
                                          </p:stCondLst>
                                        </p:cTn>
                                        <p:tgtEl>
                                          <p:spTgt spid="11"/>
                                        </p:tgtEl>
                                        <p:attrNameLst>
                                          <p:attrName>ppt_x</p:attrName>
                                        </p:attrNameLst>
                                      </p:cBhvr>
                                      <p:tavLst>
                                        <p:tav tm="0" fmla="#ppt_x-(-#ppt_w/2*cos(ppt_r/180*pi))*((1.5-1.5*$)^2-(1.5-1.5*$)^3)">
                                          <p:val>
                                            <p:strVal val="0"/>
                                          </p:val>
                                        </p:tav>
                                        <p:tav tm="100000">
                                          <p:val>
                                            <p:strVal val="1"/>
                                          </p:val>
                                        </p:tav>
                                      </p:tavLst>
                                    </p:anim>
                                    <p:anim to="" calcmode="lin" valueType="num">
                                      <p:cBhvr>
                                        <p:cTn id="20" dur="700" fill="hold">
                                          <p:stCondLst>
                                            <p:cond delay="0"/>
                                          </p:stCondLst>
                                        </p:cTn>
                                        <p:tgtEl>
                                          <p:spTgt spid="11"/>
                                        </p:tgtEl>
                                        <p:attrNameLst>
                                          <p:attrName>ppt_y</p:attrName>
                                        </p:attrNameLst>
                                      </p:cBhvr>
                                      <p:tavLst>
                                        <p:tav tm="0" fmla="#ppt_y-(-#ppt_h/2*cos(ppt_r/180*pi))*((1.5-1.5*$)^2-(1.5-1.5*$)^3)">
                                          <p:val>
                                            <p:strVal val="0"/>
                                          </p:val>
                                        </p:tav>
                                        <p:tav tm="100000">
                                          <p:val>
                                            <p:strVal val="1"/>
                                          </p:val>
                                        </p:tav>
                                      </p:tavLst>
                                    </p:anim>
                                    <p:anim to="" calcmode="lin" valueType="num">
                                      <p:cBhvr>
                                        <p:cTn id="21" dur="700" fill="hold">
                                          <p:stCondLst>
                                            <p:cond delay="0"/>
                                          </p:stCondLst>
                                        </p:cTn>
                                        <p:tgtEl>
                                          <p:spTgt spid="11"/>
                                        </p:tgtEl>
                                        <p:attrNameLst>
                                          <p:attrName>ppt_h</p:attrName>
                                        </p:attrNameLst>
                                      </p:cBhvr>
                                      <p:tavLst>
                                        <p:tav tm="0" fmla="#ppt_h-(-#ppt_h)*((1.5-1.5*$)^2-(1.5-1.5*$)^3)">
                                          <p:val>
                                            <p:strVal val="0"/>
                                          </p:val>
                                        </p:tav>
                                        <p:tav tm="100000">
                                          <p:val>
                                            <p:strVal val="1"/>
                                          </p:val>
                                        </p:tav>
                                      </p:tavLst>
                                    </p:anim>
                                    <p:anim to="" calcmode="lin" valueType="num">
                                      <p:cBhvr>
                                        <p:cTn id="22" dur="700" fill="hold">
                                          <p:stCondLst>
                                            <p:cond delay="0"/>
                                          </p:stCondLst>
                                        </p:cTn>
                                        <p:tgtEl>
                                          <p:spTgt spid="11"/>
                                        </p:tgtEl>
                                        <p:attrNameLst>
                                          <p:attrName>ppt_w</p:attrName>
                                        </p:attrNameLst>
                                      </p:cBhvr>
                                      <p:tavLst>
                                        <p:tav tm="0" fmla="#ppt_w-(-#ppt_w)*((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006E6F"/>
            </a:gs>
            <a:gs pos="39999">
              <a:srgbClr val="013842"/>
            </a:gs>
            <a:gs pos="100000">
              <a:srgbClr val="020B1C"/>
            </a:gs>
          </a:gsLst>
          <a:lin ang="9000000" scaled="0"/>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78247C3-4522-4D6A-8C20-F77728AAB5BF}"/>
              </a:ext>
            </a:extLst>
          </p:cNvPr>
          <p:cNvSpPr txBox="1"/>
          <p:nvPr/>
        </p:nvSpPr>
        <p:spPr>
          <a:xfrm>
            <a:off x="4180733" y="352426"/>
            <a:ext cx="3828948" cy="523220"/>
          </a:xfrm>
          <a:prstGeom prst="rect">
            <a:avLst/>
          </a:prstGeom>
          <a:noFill/>
        </p:spPr>
        <p:txBody>
          <a:bodyPr wrap="square">
            <a:spAutoFit/>
          </a:bodyPr>
          <a:lstStyle/>
          <a:p>
            <a:pPr algn="dist" eaLnBrk="1" fontAlgn="auto" hangingPunct="1">
              <a:spcBef>
                <a:spcPts val="0"/>
              </a:spcBef>
              <a:spcAft>
                <a:spcPts val="0"/>
              </a:spcAft>
              <a:defRPr/>
            </a:pPr>
            <a:r>
              <a:rPr lang="zh-CN" altLang="en-US" sz="2800" b="1" dirty="0">
                <a:solidFill>
                  <a:schemeClr val="accent1"/>
                </a:solidFill>
                <a:latin typeface="+mn-lt"/>
                <a:ea typeface="+mn-ea"/>
                <a:cs typeface="+mn-ea"/>
                <a:sym typeface="+mn-lt"/>
              </a:rPr>
              <a:t>中国程序员节起源</a:t>
            </a:r>
          </a:p>
        </p:txBody>
      </p:sp>
      <p:cxnSp>
        <p:nvCxnSpPr>
          <p:cNvPr id="3" name="Straight Connector 44">
            <a:extLst>
              <a:ext uri="{FF2B5EF4-FFF2-40B4-BE49-F238E27FC236}">
                <a16:creationId xmlns:a16="http://schemas.microsoft.com/office/drawing/2014/main" id="{8A516B21-179D-43C4-8FDC-784D78AF3A95}"/>
              </a:ext>
            </a:extLst>
          </p:cNvPr>
          <p:cNvCxnSpPr/>
          <p:nvPr/>
        </p:nvCxnSpPr>
        <p:spPr>
          <a:xfrm>
            <a:off x="5805488" y="972496"/>
            <a:ext cx="5969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PA-矩形 3">
            <a:extLst>
              <a:ext uri="{FF2B5EF4-FFF2-40B4-BE49-F238E27FC236}">
                <a16:creationId xmlns:a16="http://schemas.microsoft.com/office/drawing/2014/main" id="{50AB8294-21E3-4C30-81FE-2263F4EA8C19}"/>
              </a:ext>
            </a:extLst>
          </p:cNvPr>
          <p:cNvSpPr/>
          <p:nvPr>
            <p:custDataLst>
              <p:tags r:id="rId1"/>
            </p:custDataLst>
          </p:nvPr>
        </p:nvSpPr>
        <p:spPr>
          <a:xfrm>
            <a:off x="893762" y="4468785"/>
            <a:ext cx="10404476" cy="878830"/>
          </a:xfrm>
          <a:prstGeom prst="rect">
            <a:avLst/>
          </a:prstGeom>
        </p:spPr>
        <p:txBody>
          <a:bodyPr wrap="square">
            <a:spAutoFit/>
          </a:bodyPr>
          <a:lstStyle/>
          <a:p>
            <a:pPr algn="ctr">
              <a:lnSpc>
                <a:spcPct val="150000"/>
              </a:lnSpc>
            </a:pPr>
            <a:r>
              <a:rPr lang="zh-CN" altLang="en-US" dirty="0">
                <a:solidFill>
                  <a:schemeClr val="accent1"/>
                </a:solidFill>
                <a:latin typeface="+mn-lt"/>
                <a:ea typeface="+mn-ea"/>
                <a:cs typeface="+mn-ea"/>
                <a:sym typeface="+mn-lt"/>
              </a:rPr>
              <a:t>在中国，程序员节被定义在</a:t>
            </a:r>
            <a:r>
              <a:rPr lang="en-US" altLang="zh-CN" dirty="0">
                <a:solidFill>
                  <a:schemeClr val="accent1"/>
                </a:solidFill>
                <a:latin typeface="+mn-lt"/>
                <a:ea typeface="+mn-ea"/>
                <a:cs typeface="+mn-ea"/>
                <a:sym typeface="+mn-lt"/>
              </a:rPr>
              <a:t>10</a:t>
            </a:r>
            <a:r>
              <a:rPr lang="zh-CN" altLang="en-US" dirty="0">
                <a:solidFill>
                  <a:schemeClr val="accent1"/>
                </a:solidFill>
                <a:latin typeface="+mn-lt"/>
                <a:ea typeface="+mn-ea"/>
                <a:cs typeface="+mn-ea"/>
                <a:sym typeface="+mn-lt"/>
              </a:rPr>
              <a:t>月</a:t>
            </a:r>
            <a:r>
              <a:rPr lang="en-US" altLang="zh-CN" dirty="0">
                <a:solidFill>
                  <a:schemeClr val="accent1"/>
                </a:solidFill>
                <a:latin typeface="+mn-lt"/>
                <a:ea typeface="+mn-ea"/>
                <a:cs typeface="+mn-ea"/>
                <a:sym typeface="+mn-lt"/>
              </a:rPr>
              <a:t>24</a:t>
            </a:r>
            <a:r>
              <a:rPr lang="zh-CN" altLang="en-US" dirty="0">
                <a:solidFill>
                  <a:schemeClr val="accent1"/>
                </a:solidFill>
                <a:latin typeface="+mn-lt"/>
                <a:ea typeface="+mn-ea"/>
                <a:cs typeface="+mn-ea"/>
                <a:sym typeface="+mn-lt"/>
              </a:rPr>
              <a:t>日，并且提出了程序员节日的饮食为橙子，为程序员们送上“心想事成，全年无</a:t>
            </a:r>
            <a:r>
              <a:rPr lang="en-US" altLang="zh-CN" dirty="0">
                <a:solidFill>
                  <a:schemeClr val="accent1"/>
                </a:solidFill>
                <a:latin typeface="+mn-lt"/>
                <a:ea typeface="+mn-ea"/>
                <a:cs typeface="+mn-ea"/>
                <a:sym typeface="+mn-lt"/>
              </a:rPr>
              <a:t>Bug”</a:t>
            </a:r>
            <a:r>
              <a:rPr lang="zh-CN" altLang="en-US" dirty="0">
                <a:solidFill>
                  <a:schemeClr val="accent1"/>
                </a:solidFill>
                <a:latin typeface="+mn-lt"/>
                <a:ea typeface="+mn-ea"/>
                <a:cs typeface="+mn-ea"/>
                <a:sym typeface="+mn-lt"/>
              </a:rPr>
              <a:t>的节日祝福</a:t>
            </a:r>
          </a:p>
        </p:txBody>
      </p:sp>
      <p:grpSp>
        <p:nvGrpSpPr>
          <p:cNvPr id="5" name="组合 4">
            <a:extLst>
              <a:ext uri="{FF2B5EF4-FFF2-40B4-BE49-F238E27FC236}">
                <a16:creationId xmlns:a16="http://schemas.microsoft.com/office/drawing/2014/main" id="{AC7523C7-02E4-4534-8607-177AD525AA3C}"/>
              </a:ext>
            </a:extLst>
          </p:cNvPr>
          <p:cNvGrpSpPr/>
          <p:nvPr/>
        </p:nvGrpSpPr>
        <p:grpSpPr>
          <a:xfrm>
            <a:off x="1656811" y="1767848"/>
            <a:ext cx="8635984" cy="2174224"/>
            <a:chOff x="1656811" y="1767848"/>
            <a:chExt cx="8635984" cy="2174224"/>
          </a:xfrm>
        </p:grpSpPr>
        <p:sp>
          <p:nvSpPr>
            <p:cNvPr id="6" name="PA-椭圆 5">
              <a:extLst>
                <a:ext uri="{FF2B5EF4-FFF2-40B4-BE49-F238E27FC236}">
                  <a16:creationId xmlns:a16="http://schemas.microsoft.com/office/drawing/2014/main" id="{8F9416E6-23A0-4014-9B25-04BF32414B62}"/>
                </a:ext>
              </a:extLst>
            </p:cNvPr>
            <p:cNvSpPr/>
            <p:nvPr>
              <p:custDataLst>
                <p:tags r:id="rId2"/>
              </p:custDataLst>
            </p:nvPr>
          </p:nvSpPr>
          <p:spPr>
            <a:xfrm>
              <a:off x="1656811" y="1767848"/>
              <a:ext cx="2174224" cy="2174224"/>
            </a:xfrm>
            <a:prstGeom prst="ellipse">
              <a:avLst/>
            </a:prstGeom>
            <a:blipFill>
              <a:blip r:embed="rId6"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PA-椭圆 6">
              <a:extLst>
                <a:ext uri="{FF2B5EF4-FFF2-40B4-BE49-F238E27FC236}">
                  <a16:creationId xmlns:a16="http://schemas.microsoft.com/office/drawing/2014/main" id="{BF7CC7DF-8C98-4021-8BBE-59A5FFFC9E73}"/>
                </a:ext>
              </a:extLst>
            </p:cNvPr>
            <p:cNvSpPr/>
            <p:nvPr>
              <p:custDataLst>
                <p:tags r:id="rId3"/>
              </p:custDataLst>
            </p:nvPr>
          </p:nvSpPr>
          <p:spPr>
            <a:xfrm>
              <a:off x="4887691" y="1767848"/>
              <a:ext cx="2174224" cy="2174224"/>
            </a:xfrm>
            <a:prstGeom prst="ellipse">
              <a:avLst/>
            </a:prstGeom>
            <a:blipFill>
              <a:blip r:embed="rId7"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PA-椭圆 5">
              <a:extLst>
                <a:ext uri="{FF2B5EF4-FFF2-40B4-BE49-F238E27FC236}">
                  <a16:creationId xmlns:a16="http://schemas.microsoft.com/office/drawing/2014/main" id="{A30980C4-B662-48E2-9C05-EEBC079C34E6}"/>
                </a:ext>
              </a:extLst>
            </p:cNvPr>
            <p:cNvSpPr/>
            <p:nvPr>
              <p:custDataLst>
                <p:tags r:id="rId4"/>
              </p:custDataLst>
            </p:nvPr>
          </p:nvSpPr>
          <p:spPr>
            <a:xfrm>
              <a:off x="8118571" y="1767848"/>
              <a:ext cx="2174224" cy="2174224"/>
            </a:xfrm>
            <a:prstGeom prst="ellipse">
              <a:avLst/>
            </a:prstGeom>
            <a:blipFill dpi="0" rotWithShape="0">
              <a:blip r:embed="rId8" cstate="screen">
                <a:duotone>
                  <a:prstClr val="black"/>
                  <a:schemeClr val="accent1">
                    <a:tint val="45000"/>
                    <a:satMod val="400000"/>
                  </a:schemeClr>
                </a:duotone>
                <a:extLst>
                  <a:ext uri="{28A0092B-C50C-407E-A947-70E740481C1C}">
                    <a14:useLocalDpi xmlns:a14="http://schemas.microsoft.com/office/drawing/2010/main"/>
                  </a:ext>
                </a:extLst>
              </a:blip>
              <a:srcRect/>
              <a:tile tx="0" ty="0" sx="100000" sy="100000" flip="none" algn="ctr"/>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75233127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childTnLst>
                                    <p:set>
                                      <p:cBhvr>
                                        <p:cTn id="6" dur="700" fill="hold">
                                          <p:stCondLst>
                                            <p:cond delay="0"/>
                                          </p:stCondLst>
                                        </p:cTn>
                                        <p:tgtEl>
                                          <p:spTgt spid="4"/>
                                        </p:tgtEl>
                                        <p:attrNameLst>
                                          <p:attrName>style.visibility</p:attrName>
                                        </p:attrNameLst>
                                      </p:cBhvr>
                                      <p:to>
                                        <p:strVal val="visible"/>
                                      </p:to>
                                    </p:set>
                                    <p:animEffect filter="fade">
                                      <p:cBhvr>
                                        <p:cTn id="7" dur="700">
                                          <p:stCondLst>
                                            <p:cond delay="0"/>
                                          </p:stCondLst>
                                        </p:cTn>
                                        <p:tgtEl>
                                          <p:spTgt spid="4"/>
                                        </p:tgtEl>
                                      </p:cBhvr>
                                    </p:animEffect>
                                    <p:anim to="" calcmode="lin" valueType="num">
                                      <p:cBhvr>
                                        <p:cTn id="8" dur="700" fill="hold">
                                          <p:stCondLst>
                                            <p:cond delay="0"/>
                                          </p:stCondLst>
                                        </p:cTn>
                                        <p:tgtEl>
                                          <p:spTgt spid="4"/>
                                        </p:tgtEl>
                                        <p:attrNameLst>
                                          <p:attrName>ppt_y</p:attrName>
                                        </p:attrNameLst>
                                      </p:cBhvr>
                                      <p:tavLst>
                                        <p:tav tm="0" fmla="#ppt_y-#ppt_h*((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10.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11.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12.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13.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14.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15.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16.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17.xml><?xml version="1.0" encoding="utf-8"?>
<p:tagLst xmlns:a="http://schemas.openxmlformats.org/drawingml/2006/main" xmlns:r="http://schemas.openxmlformats.org/officeDocument/2006/relationships" xmlns:p="http://schemas.openxmlformats.org/presentationml/2006/main">
  <p:tag name="PA" val="v5.2.7"/>
</p:tagLst>
</file>

<file path=ppt/tags/tag18.xml><?xml version="1.0" encoding="utf-8"?>
<p:tagLst xmlns:a="http://schemas.openxmlformats.org/drawingml/2006/main" xmlns:r="http://schemas.openxmlformats.org/officeDocument/2006/relationships" xmlns:p="http://schemas.openxmlformats.org/presentationml/2006/main">
  <p:tag name="PA" val="v5.2.7"/>
</p:tagLst>
</file>

<file path=ppt/tags/tag19.xml><?xml version="1.0" encoding="utf-8"?>
<p:tagLst xmlns:a="http://schemas.openxmlformats.org/drawingml/2006/main" xmlns:r="http://schemas.openxmlformats.org/officeDocument/2006/relationships" xmlns:p="http://schemas.openxmlformats.org/presentationml/2006/main">
  <p:tag name="PA" val="v5.2.7"/>
</p:tagLst>
</file>

<file path=ppt/tags/tag2.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20.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21.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22.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23.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24.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25.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26.xml><?xml version="1.0" encoding="utf-8"?>
<p:tagLst xmlns:a="http://schemas.openxmlformats.org/drawingml/2006/main" xmlns:r="http://schemas.openxmlformats.org/officeDocument/2006/relationships" xmlns:p="http://schemas.openxmlformats.org/presentationml/2006/main">
  <p:tag name="PA" val="v5.2.7"/>
  <p:tag name="RESOURCELIBID_ANIM" val="458"/>
</p:tagLst>
</file>

<file path=ppt/tags/tag27.xml><?xml version="1.0" encoding="utf-8"?>
<p:tagLst xmlns:a="http://schemas.openxmlformats.org/drawingml/2006/main" xmlns:r="http://schemas.openxmlformats.org/officeDocument/2006/relationships" xmlns:p="http://schemas.openxmlformats.org/presentationml/2006/main">
  <p:tag name="PA" val="v5.2.7"/>
  <p:tag name="RESOURCELIBID_ANIM" val="458"/>
</p:tagLst>
</file>

<file path=ppt/tags/tag28.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29.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3.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30.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31.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32.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33.xml><?xml version="1.0" encoding="utf-8"?>
<p:tagLst xmlns:a="http://schemas.openxmlformats.org/drawingml/2006/main" xmlns:r="http://schemas.openxmlformats.org/officeDocument/2006/relationships" xmlns:p="http://schemas.openxmlformats.org/presentationml/2006/main">
  <p:tag name="PA" val="v5.2.7"/>
  <p:tag name="RESOURCELIBID_ANIM" val="452"/>
</p:tagLst>
</file>

<file path=ppt/tags/tag34.xml><?xml version="1.0" encoding="utf-8"?>
<p:tagLst xmlns:a="http://schemas.openxmlformats.org/drawingml/2006/main" xmlns:r="http://schemas.openxmlformats.org/officeDocument/2006/relationships" xmlns:p="http://schemas.openxmlformats.org/presentationml/2006/main">
  <p:tag name="PA" val="v5.2.7"/>
</p:tagLst>
</file>

<file path=ppt/tags/tag35.xml><?xml version="1.0" encoding="utf-8"?>
<p:tagLst xmlns:a="http://schemas.openxmlformats.org/drawingml/2006/main" xmlns:r="http://schemas.openxmlformats.org/officeDocument/2006/relationships" xmlns:p="http://schemas.openxmlformats.org/presentationml/2006/main">
  <p:tag name="PA" val="v5.2.7"/>
</p:tagLst>
</file>

<file path=ppt/tags/tag36.xml><?xml version="1.0" encoding="utf-8"?>
<p:tagLst xmlns:a="http://schemas.openxmlformats.org/drawingml/2006/main" xmlns:r="http://schemas.openxmlformats.org/officeDocument/2006/relationships" xmlns:p="http://schemas.openxmlformats.org/presentationml/2006/main">
  <p:tag name="PA" val="v5.2.7"/>
</p:tagLst>
</file>

<file path=ppt/tags/tag37.xml><?xml version="1.0" encoding="utf-8"?>
<p:tagLst xmlns:a="http://schemas.openxmlformats.org/drawingml/2006/main" xmlns:r="http://schemas.openxmlformats.org/officeDocument/2006/relationships" xmlns:p="http://schemas.openxmlformats.org/presentationml/2006/main">
  <p:tag name="PA" val="v5.2.7"/>
  <p:tag name="RESOURCELIBID_ANIM" val="451"/>
</p:tagLst>
</file>

<file path=ppt/tags/tag38.xml><?xml version="1.0" encoding="utf-8"?>
<p:tagLst xmlns:a="http://schemas.openxmlformats.org/drawingml/2006/main" xmlns:r="http://schemas.openxmlformats.org/officeDocument/2006/relationships" xmlns:p="http://schemas.openxmlformats.org/presentationml/2006/main">
  <p:tag name="PA" val="v5.2.7"/>
  <p:tag name="RESOURCELIBID_ANIM" val="451"/>
</p:tagLst>
</file>

<file path=ppt/tags/tag39.xml><?xml version="1.0" encoding="utf-8"?>
<p:tagLst xmlns:a="http://schemas.openxmlformats.org/drawingml/2006/main" xmlns:r="http://schemas.openxmlformats.org/officeDocument/2006/relationships" xmlns:p="http://schemas.openxmlformats.org/presentationml/2006/main">
  <p:tag name="PA" val="v5.2.7"/>
  <p:tag name="RESOURCELIBID_ANIM" val="453"/>
</p:tagLst>
</file>

<file path=ppt/tags/tag4.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40.xml><?xml version="1.0" encoding="utf-8"?>
<p:tagLst xmlns:a="http://schemas.openxmlformats.org/drawingml/2006/main" xmlns:r="http://schemas.openxmlformats.org/officeDocument/2006/relationships" xmlns:p="http://schemas.openxmlformats.org/presentationml/2006/main">
  <p:tag name="PA" val="v5.2.7"/>
  <p:tag name="RESOURCELIBID_ANIM" val="453"/>
</p:tagLst>
</file>

<file path=ppt/tags/tag41.xml><?xml version="1.0" encoding="utf-8"?>
<p:tagLst xmlns:a="http://schemas.openxmlformats.org/drawingml/2006/main" xmlns:r="http://schemas.openxmlformats.org/officeDocument/2006/relationships" xmlns:p="http://schemas.openxmlformats.org/presentationml/2006/main">
  <p:tag name="PA" val="v5.2.7"/>
  <p:tag name="RESOURCELIBID_ANIM" val="438"/>
</p:tagLst>
</file>

<file path=ppt/tags/tag42.xml><?xml version="1.0" encoding="utf-8"?>
<p:tagLst xmlns:a="http://schemas.openxmlformats.org/drawingml/2006/main" xmlns:r="http://schemas.openxmlformats.org/officeDocument/2006/relationships" xmlns:p="http://schemas.openxmlformats.org/presentationml/2006/main">
  <p:tag name="PA" val="v5.2.7"/>
  <p:tag name="RESOURCELIBID_ANIM" val="438"/>
</p:tagLst>
</file>

<file path=ppt/tags/tag43.xml><?xml version="1.0" encoding="utf-8"?>
<p:tagLst xmlns:a="http://schemas.openxmlformats.org/drawingml/2006/main" xmlns:r="http://schemas.openxmlformats.org/officeDocument/2006/relationships" xmlns:p="http://schemas.openxmlformats.org/presentationml/2006/main">
  <p:tag name="PA" val="v5.2.7"/>
  <p:tag name="RESOURCELIBID_ANIM" val="438"/>
</p:tagLst>
</file>

<file path=ppt/tags/tag44.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45.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46.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47.xml><?xml version="1.0" encoding="utf-8"?>
<p:tagLst xmlns:a="http://schemas.openxmlformats.org/drawingml/2006/main" xmlns:r="http://schemas.openxmlformats.org/officeDocument/2006/relationships" xmlns:p="http://schemas.openxmlformats.org/presentationml/2006/main">
  <p:tag name="PA" val="v5.2.7"/>
  <p:tag name="RESOURCELIBID_ANIM" val="452"/>
</p:tagLst>
</file>

<file path=ppt/tags/tag48.xml><?xml version="1.0" encoding="utf-8"?>
<p:tagLst xmlns:a="http://schemas.openxmlformats.org/drawingml/2006/main" xmlns:r="http://schemas.openxmlformats.org/officeDocument/2006/relationships" xmlns:p="http://schemas.openxmlformats.org/presentationml/2006/main">
  <p:tag name="PA" val="v5.2.7"/>
  <p:tag name="RESOURCELIBID_ANIM" val="452"/>
</p:tagLst>
</file>

<file path=ppt/tags/tag49.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5.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50.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51.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52.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53.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54.xml><?xml version="1.0" encoding="utf-8"?>
<p:tagLst xmlns:a="http://schemas.openxmlformats.org/drawingml/2006/main" xmlns:r="http://schemas.openxmlformats.org/officeDocument/2006/relationships" xmlns:p="http://schemas.openxmlformats.org/presentationml/2006/main">
  <p:tag name="PA" val="v5.2.7"/>
  <p:tag name="RESOURCELIBID_ANIM" val="451"/>
</p:tagLst>
</file>

<file path=ppt/tags/tag55.xml><?xml version="1.0" encoding="utf-8"?>
<p:tagLst xmlns:a="http://schemas.openxmlformats.org/drawingml/2006/main" xmlns:r="http://schemas.openxmlformats.org/officeDocument/2006/relationships" xmlns:p="http://schemas.openxmlformats.org/presentationml/2006/main">
  <p:tag name="PA" val="v5.2.7"/>
  <p:tag name="RESOURCELIBID_ANIM" val="451"/>
</p:tagLst>
</file>

<file path=ppt/tags/tag56.xml><?xml version="1.0" encoding="utf-8"?>
<p:tagLst xmlns:a="http://schemas.openxmlformats.org/drawingml/2006/main" xmlns:r="http://schemas.openxmlformats.org/officeDocument/2006/relationships" xmlns:p="http://schemas.openxmlformats.org/presentationml/2006/main">
  <p:tag name="PA" val="v5.2.7"/>
  <p:tag name="RESOURCELIBID_ANIM" val="445"/>
</p:tagLst>
</file>

<file path=ppt/tags/tag57.xml><?xml version="1.0" encoding="utf-8"?>
<p:tagLst xmlns:a="http://schemas.openxmlformats.org/drawingml/2006/main" xmlns:r="http://schemas.openxmlformats.org/officeDocument/2006/relationships" xmlns:p="http://schemas.openxmlformats.org/presentationml/2006/main">
  <p:tag name="PA" val="v5.2.7"/>
  <p:tag name="RESOURCELIBID_ANIM" val="445"/>
</p:tagLst>
</file>

<file path=ppt/tags/tag58.xml><?xml version="1.0" encoding="utf-8"?>
<p:tagLst xmlns:a="http://schemas.openxmlformats.org/drawingml/2006/main" xmlns:r="http://schemas.openxmlformats.org/officeDocument/2006/relationships" xmlns:p="http://schemas.openxmlformats.org/presentationml/2006/main">
  <p:tag name="PA" val="v5.2.7"/>
  <p:tag name="RESOURCELIBID_ANIM" val="445"/>
</p:tagLst>
</file>

<file path=ppt/tags/tag59.xml><?xml version="1.0" encoding="utf-8"?>
<p:tagLst xmlns:a="http://schemas.openxmlformats.org/drawingml/2006/main" xmlns:r="http://schemas.openxmlformats.org/officeDocument/2006/relationships" xmlns:p="http://schemas.openxmlformats.org/presentationml/2006/main">
  <p:tag name="PA" val="v5.2.7"/>
  <p:tag name="RESOURCELIBID_ANIM" val="445"/>
</p:tagLst>
</file>

<file path=ppt/tags/tag6.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60.xml><?xml version="1.0" encoding="utf-8"?>
<p:tagLst xmlns:a="http://schemas.openxmlformats.org/drawingml/2006/main" xmlns:r="http://schemas.openxmlformats.org/officeDocument/2006/relationships" xmlns:p="http://schemas.openxmlformats.org/presentationml/2006/main">
  <p:tag name="PA" val="v5.2.7"/>
  <p:tag name="RESOURCELIBID_ANIM" val="462"/>
</p:tagLst>
</file>

<file path=ppt/tags/tag61.xml><?xml version="1.0" encoding="utf-8"?>
<p:tagLst xmlns:a="http://schemas.openxmlformats.org/drawingml/2006/main" xmlns:r="http://schemas.openxmlformats.org/officeDocument/2006/relationships" xmlns:p="http://schemas.openxmlformats.org/presentationml/2006/main">
  <p:tag name="PA" val="v5.2.7"/>
  <p:tag name="RESOURCELIBID_ANIM" val="462"/>
</p:tagLst>
</file>

<file path=ppt/tags/tag62.xml><?xml version="1.0" encoding="utf-8"?>
<p:tagLst xmlns:a="http://schemas.openxmlformats.org/drawingml/2006/main" xmlns:r="http://schemas.openxmlformats.org/officeDocument/2006/relationships" xmlns:p="http://schemas.openxmlformats.org/presentationml/2006/main">
  <p:tag name="PA" val="v5.2.7"/>
  <p:tag name="RESOURCELIBID_ANIM" val="445"/>
</p:tagLst>
</file>

<file path=ppt/tags/tag63.xml><?xml version="1.0" encoding="utf-8"?>
<p:tagLst xmlns:a="http://schemas.openxmlformats.org/drawingml/2006/main" xmlns:r="http://schemas.openxmlformats.org/officeDocument/2006/relationships" xmlns:p="http://schemas.openxmlformats.org/presentationml/2006/main">
  <p:tag name="PA" val="v5.2.7"/>
  <p:tag name="RESOURCELIBID_ANIM" val="445"/>
</p:tagLst>
</file>

<file path=ppt/tags/tag64.xml><?xml version="1.0" encoding="utf-8"?>
<p:tagLst xmlns:a="http://schemas.openxmlformats.org/drawingml/2006/main" xmlns:r="http://schemas.openxmlformats.org/officeDocument/2006/relationships" xmlns:p="http://schemas.openxmlformats.org/presentationml/2006/main">
  <p:tag name="PA" val="v5.2.7"/>
  <p:tag name="RESOURCELIBID_ANIM" val="445"/>
</p:tagLst>
</file>

<file path=ppt/tags/tag65.xml><?xml version="1.0" encoding="utf-8"?>
<p:tagLst xmlns:a="http://schemas.openxmlformats.org/drawingml/2006/main" xmlns:r="http://schemas.openxmlformats.org/officeDocument/2006/relationships" xmlns:p="http://schemas.openxmlformats.org/presentationml/2006/main">
  <p:tag name="PA" val="v5.2.7"/>
  <p:tag name="RESOURCELIBID_ANIM" val="445"/>
</p:tagLst>
</file>

<file path=ppt/tags/tag66.xml><?xml version="1.0" encoding="utf-8"?>
<p:tagLst xmlns:a="http://schemas.openxmlformats.org/drawingml/2006/main" xmlns:r="http://schemas.openxmlformats.org/officeDocument/2006/relationships" xmlns:p="http://schemas.openxmlformats.org/presentationml/2006/main">
  <p:tag name="PA" val="v5.2.7"/>
  <p:tag name="RESOURCELIBID_ANIM" val="432"/>
</p:tagLst>
</file>

<file path=ppt/tags/tag67.xml><?xml version="1.0" encoding="utf-8"?>
<p:tagLst xmlns:a="http://schemas.openxmlformats.org/drawingml/2006/main" xmlns:r="http://schemas.openxmlformats.org/officeDocument/2006/relationships" xmlns:p="http://schemas.openxmlformats.org/presentationml/2006/main">
  <p:tag name="PA" val="v5.2.7"/>
  <p:tag name="RESOURCELIBID_ANIM" val="432"/>
</p:tagLst>
</file>

<file path=ppt/tags/tag68.xml><?xml version="1.0" encoding="utf-8"?>
<p:tagLst xmlns:a="http://schemas.openxmlformats.org/drawingml/2006/main" xmlns:r="http://schemas.openxmlformats.org/officeDocument/2006/relationships" xmlns:p="http://schemas.openxmlformats.org/presentationml/2006/main">
  <p:tag name="PA" val="v5.2.7"/>
  <p:tag name="RESOURCELIBID_ANIM" val="432"/>
</p:tagLst>
</file>

<file path=ppt/tags/tag69.xml><?xml version="1.0" encoding="utf-8"?>
<p:tagLst xmlns:a="http://schemas.openxmlformats.org/drawingml/2006/main" xmlns:r="http://schemas.openxmlformats.org/officeDocument/2006/relationships" xmlns:p="http://schemas.openxmlformats.org/presentationml/2006/main">
  <p:tag name="PA" val="v5.2.7"/>
  <p:tag name="RESOURCELIBID_ANIM" val="438"/>
</p:tagLst>
</file>

<file path=ppt/tags/tag7.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70.xml><?xml version="1.0" encoding="utf-8"?>
<p:tagLst xmlns:a="http://schemas.openxmlformats.org/drawingml/2006/main" xmlns:r="http://schemas.openxmlformats.org/officeDocument/2006/relationships" xmlns:p="http://schemas.openxmlformats.org/presentationml/2006/main">
  <p:tag name="PA" val="v5.2.7"/>
  <p:tag name="RESOURCELIBID_ANIM" val="438"/>
</p:tagLst>
</file>

<file path=ppt/tags/tag71.xml><?xml version="1.0" encoding="utf-8"?>
<p:tagLst xmlns:a="http://schemas.openxmlformats.org/drawingml/2006/main" xmlns:r="http://schemas.openxmlformats.org/officeDocument/2006/relationships" xmlns:p="http://schemas.openxmlformats.org/presentationml/2006/main">
  <p:tag name="PA" val="v5.2.7"/>
  <p:tag name="RESOURCELIBID_ANIM" val="451"/>
</p:tagLst>
</file>

<file path=ppt/tags/tag8.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9.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heme/theme1.xml><?xml version="1.0" encoding="utf-8"?>
<a:theme xmlns:a="http://schemas.openxmlformats.org/drawingml/2006/main" name="第一PPT，www.1ppt.com">
  <a:themeElements>
    <a:clrScheme name="Office">
      <a:dk1>
        <a:srgbClr val="000000"/>
      </a:dk1>
      <a:lt1>
        <a:srgbClr val="FFFFFF"/>
      </a:lt1>
      <a:dk2>
        <a:srgbClr val="44546A"/>
      </a:dk2>
      <a:lt2>
        <a:srgbClr val="E6E4E4"/>
      </a:lt2>
      <a:accent1>
        <a:srgbClr val="44C4BC"/>
      </a:accent1>
      <a:accent2>
        <a:srgbClr val="EC7B2F"/>
      </a:accent2>
      <a:accent3>
        <a:srgbClr val="A5A5A5"/>
      </a:accent3>
      <a:accent4>
        <a:srgbClr val="FFBE00"/>
      </a:accent4>
      <a:accent5>
        <a:srgbClr val="5B9BD4"/>
      </a:accent5>
      <a:accent6>
        <a:srgbClr val="6EAC46"/>
      </a:accent6>
      <a:hlink>
        <a:srgbClr val="0563C1"/>
      </a:hlink>
      <a:folHlink>
        <a:srgbClr val="954D72"/>
      </a:folHlink>
    </a:clrScheme>
    <a:fontScheme name="4ysejabp">
      <a:majorFont>
        <a:latin typeface="微软雅黑" panose="020F0302020204030204"/>
        <a:ea typeface="微软雅黑"/>
        <a:cs typeface=""/>
      </a:majorFont>
      <a:minorFont>
        <a:latin typeface="微软雅黑"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rgbClr val="000000"/>
    </a:dk1>
    <a:lt1>
      <a:srgbClr val="FFFFFF"/>
    </a:lt1>
    <a:dk2>
      <a:srgbClr val="44546A"/>
    </a:dk2>
    <a:lt2>
      <a:srgbClr val="E6E4E4"/>
    </a:lt2>
    <a:accent1>
      <a:srgbClr val="44C4BC"/>
    </a:accent1>
    <a:accent2>
      <a:srgbClr val="EC7B2F"/>
    </a:accent2>
    <a:accent3>
      <a:srgbClr val="A5A5A5"/>
    </a:accent3>
    <a:accent4>
      <a:srgbClr val="FFBE00"/>
    </a:accent4>
    <a:accent5>
      <a:srgbClr val="5B9BD4"/>
    </a:accent5>
    <a:accent6>
      <a:srgbClr val="6EAC46"/>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137</TotalTime>
  <Words>1649</Words>
  <Application>Microsoft Office PowerPoint</Application>
  <PresentationFormat>宽屏</PresentationFormat>
  <Paragraphs>116</Paragraphs>
  <Slides>25</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25</vt:i4>
      </vt:variant>
    </vt:vector>
  </HeadingPairs>
  <TitlesOfParts>
    <vt:vector size="34" baseType="lpstr">
      <vt:lpstr>思源黑体 CN Light</vt:lpstr>
      <vt:lpstr>微软雅黑</vt:lpstr>
      <vt:lpstr>优设标题黑</vt:lpstr>
      <vt:lpstr>Agency FB</vt:lpstr>
      <vt:lpstr>Arial</vt:lpstr>
      <vt:lpstr>Calibri</vt:lpstr>
      <vt:lpstr>Wingdings</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程序员节</dc:title>
  <dc:creator>第一PPT</dc:creator>
  <cp:keywords>www.1ppt.com</cp:keywords>
  <dc:description>www.1ppt.com</dc:description>
  <cp:lastModifiedBy>Administrator</cp:lastModifiedBy>
  <cp:revision>36</cp:revision>
  <dcterms:created xsi:type="dcterms:W3CDTF">2019-07-27T00:45:48Z</dcterms:created>
  <dcterms:modified xsi:type="dcterms:W3CDTF">2023-04-19T01:36:51Z</dcterms:modified>
</cp:coreProperties>
</file>