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94" r:id="rId3"/>
  </p:sldMasterIdLst>
  <p:notesMasterIdLst>
    <p:notesMasterId r:id="rId6"/>
  </p:notesMasterIdLst>
  <p:handoutMasterIdLst>
    <p:handoutMasterId r:id="rId28"/>
  </p:handoutMasterIdLst>
  <p:sldIdLst>
    <p:sldId id="5850" r:id="rId4"/>
    <p:sldId id="5825" r:id="rId5"/>
    <p:sldId id="5854" r:id="rId7"/>
    <p:sldId id="5828" r:id="rId8"/>
    <p:sldId id="5830" r:id="rId9"/>
    <p:sldId id="5831" r:id="rId10"/>
    <p:sldId id="5832" r:id="rId11"/>
    <p:sldId id="5833" r:id="rId12"/>
    <p:sldId id="5855" r:id="rId13"/>
    <p:sldId id="5835" r:id="rId14"/>
    <p:sldId id="5836" r:id="rId15"/>
    <p:sldId id="5837" r:id="rId16"/>
    <p:sldId id="5838" r:id="rId17"/>
    <p:sldId id="5856" r:id="rId18"/>
    <p:sldId id="5840" r:id="rId19"/>
    <p:sldId id="5841" r:id="rId20"/>
    <p:sldId id="5843" r:id="rId21"/>
    <p:sldId id="5844" r:id="rId22"/>
    <p:sldId id="5857" r:id="rId23"/>
    <p:sldId id="5846" r:id="rId24"/>
    <p:sldId id="5847" r:id="rId25"/>
    <p:sldId id="5848" r:id="rId26"/>
    <p:sldId id="5858" r:id="rId27"/>
  </p:sldIdLst>
  <p:sldSz cx="9144000" cy="5143500" type="screen16x9"/>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7" pos="5760" userDrawn="1">
          <p15:clr>
            <a:srgbClr val="A4A3A4"/>
          </p15:clr>
        </p15:guide>
        <p15:guide id="8" orient="horz" pos="32" userDrawn="1">
          <p15:clr>
            <a:srgbClr val="A4A3A4"/>
          </p15:clr>
        </p15:guide>
        <p15:guide id="14" pos="385" userDrawn="1">
          <p15:clr>
            <a:srgbClr val="A4A3A4"/>
          </p15:clr>
        </p15:guide>
        <p15:guide id="15" pos="0" userDrawn="1">
          <p15:clr>
            <a:srgbClr val="A4A3A4"/>
          </p15:clr>
        </p15:guide>
        <p15:guide id="21" orient="horz" pos="1620" userDrawn="1">
          <p15:clr>
            <a:srgbClr val="A4A3A4"/>
          </p15:clr>
        </p15:guide>
        <p15:guide id="22" pos="5375" userDrawn="1">
          <p15:clr>
            <a:srgbClr val="A4A3A4"/>
          </p15:clr>
        </p15:guide>
        <p15:guide id="23" pos="197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CB3AB"/>
    <a:srgbClr val="1578C3"/>
    <a:srgbClr val="4BC1DD"/>
    <a:srgbClr val="EFD1BF"/>
    <a:srgbClr val="1E70B1"/>
    <a:srgbClr val="0A4C80"/>
    <a:srgbClr val="E4E4E4"/>
    <a:srgbClr val="2E2E2C"/>
    <a:srgbClr val="044A96"/>
    <a:srgbClr val="A27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91" autoAdjust="0"/>
    <p:restoredTop sz="94853" autoAdjust="0"/>
  </p:normalViewPr>
  <p:slideViewPr>
    <p:cSldViewPr showGuides="1">
      <p:cViewPr varScale="1">
        <p:scale>
          <a:sx n="77" d="100"/>
          <a:sy n="77" d="100"/>
        </p:scale>
        <p:origin x="-96" y="-300"/>
      </p:cViewPr>
      <p:guideLst>
        <p:guide pos="2880"/>
        <p:guide pos="5760"/>
        <p:guide orient="horz" pos="32"/>
        <p:guide pos="385"/>
        <p:guide/>
        <p:guide orient="horz" pos="1620"/>
        <p:guide pos="5375"/>
        <p:guide pos="1973"/>
      </p:guideLst>
    </p:cSldViewPr>
  </p:slideViewPr>
  <p:outlineViewPr>
    <p:cViewPr>
      <p:scale>
        <a:sx n="33" d="100"/>
        <a:sy n="33" d="100"/>
      </p:scale>
      <p:origin x="0" y="0"/>
    </p:cViewPr>
  </p:outlineViewPr>
  <p:notesTextViewPr>
    <p:cViewPr>
      <p:scale>
        <a:sx n="1" d="1"/>
        <a:sy n="1" d="1"/>
      </p:scale>
      <p:origin x="0" y="90"/>
    </p:cViewPr>
  </p:notesTextViewPr>
  <p:sorterViewPr>
    <p:cViewPr>
      <p:scale>
        <a:sx n="100" d="100"/>
        <a:sy n="100" d="100"/>
      </p:scale>
      <p:origin x="0" y="0"/>
    </p:cViewPr>
  </p:sorterViewPr>
  <p:notesViewPr>
    <p:cSldViewPr>
      <p:cViewPr varScale="1">
        <p:scale>
          <a:sx n="83" d="100"/>
          <a:sy n="83" d="100"/>
        </p:scale>
        <p:origin x="3828" y="6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671E8F-9B2B-491C-BF18-E33909BE8334}"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1C2023-A398-416E-AC65-CBA0D090EB2B}"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1C0ED-1C8B-4FF3-91A6-E652895D46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dirty="0" smtClean="0">
                <a:latin typeface="微软雅黑" panose="020B0503020204020204" pitchFamily="34" charset="-122"/>
                <a:ea typeface="微软雅黑" panose="020B0503020204020204" pitchFamily="34" charset="-122"/>
              </a:rPr>
              <a:t>模板来自于： 第一</a:t>
            </a:r>
            <a:r>
              <a:rPr lang="en-US" altLang="zh-CN" sz="1200" dirty="0" smtClean="0">
                <a:latin typeface="微软雅黑" panose="020B0503020204020204" pitchFamily="34" charset="-122"/>
                <a:ea typeface="微软雅黑" panose="020B0503020204020204" pitchFamily="34" charset="-122"/>
              </a:rPr>
              <a:t>PPT</a:t>
            </a:r>
            <a:r>
              <a:rPr lang="zh-CN" altLang="en-US" sz="1200" baseline="0" dirty="0" smtClean="0">
                <a:latin typeface="微软雅黑" panose="020B0503020204020204" pitchFamily="34" charset="-122"/>
                <a:ea typeface="微软雅黑" panose="020B0503020204020204" pitchFamily="34" charset="-122"/>
              </a:rPr>
              <a:t> </a:t>
            </a:r>
            <a:r>
              <a:rPr lang="en-US" altLang="zh-CN" sz="1200" dirty="0" smtClean="0">
                <a:latin typeface="微软雅黑" panose="020B0503020204020204" pitchFamily="34" charset="-122"/>
                <a:ea typeface="微软雅黑" panose="020B0503020204020204" pitchFamily="34" charset="-122"/>
              </a:rPr>
              <a:t>https://www.1ppt.com/</a:t>
            </a:r>
            <a:endParaRPr lang="zh-CN" altLang="en-US" smtClean="0"/>
          </a:p>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advTm="0">
    <p:pull/>
  </p:transition>
  <p:timing>
    <p:tnLst>
      <p:par>
        <p:cTn id="1" dur="indefinite" restart="never" nodeType="tmRoot"/>
      </p:par>
    </p:tnLst>
  </p:timing>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9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9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9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0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0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0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0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0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0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0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0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0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0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TextBox 2"/>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3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timing>
    <p:tnLst>
      <p:par>
        <p:cTn id="1" dur="indefinite" restart="never" nodeType="tmRoot"/>
      </p:par>
    </p:tnLst>
  </p:timing>
  <p:hf sldNum="0" ftr="0" dt="0"/>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5_标题幻灯片">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advClick="0" advTm="0">
    <p:fade/>
  </p:transition>
  <p:timing>
    <p:tnLst>
      <p:par>
        <p:cTn id="1" dur="indefinite" restart="never" nodeType="tmRoot"/>
      </p:par>
    </p:tnLst>
  </p:timing>
  <p:hf sldNum="0" ftr="0" dt="0"/>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hf sldNum="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timing>
    <p:tnLst>
      <p:par>
        <p:cTn id="1" dur="indefinite" restart="never" nodeType="tmRoot"/>
      </p:par>
    </p:tnLst>
  </p:timing>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timing>
    <p:tnLst>
      <p:par>
        <p:cTn id="1" dur="indefinite" restart="never" nodeType="tmRoot"/>
      </p:par>
    </p:tnLst>
  </p:timing>
  <p:hf sldNum="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5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6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7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8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8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8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8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9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9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9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9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9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9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9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Masters/_rels/slideMaster1.xml.rels><?xml version="1.0" encoding="UTF-8" standalone="yes"?>
<Relationships xmlns="http://schemas.openxmlformats.org/package/2006/relationships"><Relationship Id="rId99" Type="http://schemas.openxmlformats.org/officeDocument/2006/relationships/slideLayout" Target="../slideLayouts/slideLayout99.xml"/><Relationship Id="rId98" Type="http://schemas.openxmlformats.org/officeDocument/2006/relationships/slideLayout" Target="../slideLayouts/slideLayout98.xml"/><Relationship Id="rId97" Type="http://schemas.openxmlformats.org/officeDocument/2006/relationships/slideLayout" Target="../slideLayouts/slideLayout97.xml"/><Relationship Id="rId96" Type="http://schemas.openxmlformats.org/officeDocument/2006/relationships/slideLayout" Target="../slideLayouts/slideLayout96.xml"/><Relationship Id="rId95" Type="http://schemas.openxmlformats.org/officeDocument/2006/relationships/slideLayout" Target="../slideLayouts/slideLayout95.xml"/><Relationship Id="rId94" Type="http://schemas.openxmlformats.org/officeDocument/2006/relationships/slideLayout" Target="../slideLayouts/slideLayout94.xml"/><Relationship Id="rId93" Type="http://schemas.openxmlformats.org/officeDocument/2006/relationships/slideLayout" Target="../slideLayouts/slideLayout93.xml"/><Relationship Id="rId92" Type="http://schemas.openxmlformats.org/officeDocument/2006/relationships/slideLayout" Target="../slideLayouts/slideLayout92.xml"/><Relationship Id="rId91" Type="http://schemas.openxmlformats.org/officeDocument/2006/relationships/slideLayout" Target="../slideLayouts/slideLayout91.xml"/><Relationship Id="rId90" Type="http://schemas.openxmlformats.org/officeDocument/2006/relationships/slideLayout" Target="../slideLayouts/slideLayout90.xml"/><Relationship Id="rId9" Type="http://schemas.openxmlformats.org/officeDocument/2006/relationships/slideLayout" Target="../slideLayouts/slideLayout9.xml"/><Relationship Id="rId89" Type="http://schemas.openxmlformats.org/officeDocument/2006/relationships/slideLayout" Target="../slideLayouts/slideLayout89.xml"/><Relationship Id="rId88" Type="http://schemas.openxmlformats.org/officeDocument/2006/relationships/slideLayout" Target="../slideLayouts/slideLayout88.xml"/><Relationship Id="rId87" Type="http://schemas.openxmlformats.org/officeDocument/2006/relationships/slideLayout" Target="../slideLayouts/slideLayout87.xml"/><Relationship Id="rId86" Type="http://schemas.openxmlformats.org/officeDocument/2006/relationships/slideLayout" Target="../slideLayouts/slideLayout86.xml"/><Relationship Id="rId85" Type="http://schemas.openxmlformats.org/officeDocument/2006/relationships/slideLayout" Target="../slideLayouts/slideLayout85.xml"/><Relationship Id="rId84" Type="http://schemas.openxmlformats.org/officeDocument/2006/relationships/slideLayout" Target="../slideLayouts/slideLayout84.xml"/><Relationship Id="rId83" Type="http://schemas.openxmlformats.org/officeDocument/2006/relationships/slideLayout" Target="../slideLayouts/slideLayout83.xml"/><Relationship Id="rId82" Type="http://schemas.openxmlformats.org/officeDocument/2006/relationships/slideLayout" Target="../slideLayouts/slideLayout82.xml"/><Relationship Id="rId81" Type="http://schemas.openxmlformats.org/officeDocument/2006/relationships/slideLayout" Target="../slideLayouts/slideLayout81.xml"/><Relationship Id="rId80" Type="http://schemas.openxmlformats.org/officeDocument/2006/relationships/slideLayout" Target="../slideLayouts/slideLayout80.xml"/><Relationship Id="rId8" Type="http://schemas.openxmlformats.org/officeDocument/2006/relationships/slideLayout" Target="../slideLayouts/slideLayout8.xml"/><Relationship Id="rId79" Type="http://schemas.openxmlformats.org/officeDocument/2006/relationships/slideLayout" Target="../slideLayouts/slideLayout79.xml"/><Relationship Id="rId78" Type="http://schemas.openxmlformats.org/officeDocument/2006/relationships/slideLayout" Target="../slideLayouts/slideLayout78.xml"/><Relationship Id="rId77" Type="http://schemas.openxmlformats.org/officeDocument/2006/relationships/slideLayout" Target="../slideLayouts/slideLayout77.xml"/><Relationship Id="rId76" Type="http://schemas.openxmlformats.org/officeDocument/2006/relationships/slideLayout" Target="../slideLayouts/slideLayout76.xml"/><Relationship Id="rId75" Type="http://schemas.openxmlformats.org/officeDocument/2006/relationships/slideLayout" Target="../slideLayouts/slideLayout75.xml"/><Relationship Id="rId74" Type="http://schemas.openxmlformats.org/officeDocument/2006/relationships/slideLayout" Target="../slideLayouts/slideLayout74.xml"/><Relationship Id="rId73" Type="http://schemas.openxmlformats.org/officeDocument/2006/relationships/slideLayout" Target="../slideLayouts/slideLayout73.xml"/><Relationship Id="rId72" Type="http://schemas.openxmlformats.org/officeDocument/2006/relationships/slideLayout" Target="../slideLayouts/slideLayout72.xml"/><Relationship Id="rId71" Type="http://schemas.openxmlformats.org/officeDocument/2006/relationships/slideLayout" Target="../slideLayouts/slideLayout71.xml"/><Relationship Id="rId70" Type="http://schemas.openxmlformats.org/officeDocument/2006/relationships/slideLayout" Target="../slideLayouts/slideLayout70.xml"/><Relationship Id="rId7" Type="http://schemas.openxmlformats.org/officeDocument/2006/relationships/slideLayout" Target="../slideLayouts/slideLayout7.xml"/><Relationship Id="rId69" Type="http://schemas.openxmlformats.org/officeDocument/2006/relationships/slideLayout" Target="../slideLayouts/slideLayout69.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0" Type="http://schemas.openxmlformats.org/officeDocument/2006/relationships/slideLayout" Target="../slideLayouts/slideLayout60.xml"/><Relationship Id="rId6" Type="http://schemas.openxmlformats.org/officeDocument/2006/relationships/slideLayout" Target="../slideLayouts/slideLayout6.xml"/><Relationship Id="rId59" Type="http://schemas.openxmlformats.org/officeDocument/2006/relationships/slideLayout" Target="../slideLayouts/slideLayout59.xml"/><Relationship Id="rId58" Type="http://schemas.openxmlformats.org/officeDocument/2006/relationships/slideLayout" Target="../slideLayouts/slideLayout58.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6" Type="http://schemas.openxmlformats.org/officeDocument/2006/relationships/theme" Target="../theme/theme1.xml"/><Relationship Id="rId145" Type="http://schemas.openxmlformats.org/officeDocument/2006/relationships/slideLayout" Target="../slideLayouts/slideLayout145.xml"/><Relationship Id="rId144" Type="http://schemas.openxmlformats.org/officeDocument/2006/relationships/slideLayout" Target="../slideLayouts/slideLayout144.xml"/><Relationship Id="rId143" Type="http://schemas.openxmlformats.org/officeDocument/2006/relationships/slideLayout" Target="../slideLayouts/slideLayout143.xml"/><Relationship Id="rId142" Type="http://schemas.openxmlformats.org/officeDocument/2006/relationships/slideLayout" Target="../slideLayouts/slideLayout142.xml"/><Relationship Id="rId141" Type="http://schemas.openxmlformats.org/officeDocument/2006/relationships/slideLayout" Target="../slideLayouts/slideLayout141.xml"/><Relationship Id="rId140" Type="http://schemas.openxmlformats.org/officeDocument/2006/relationships/slideLayout" Target="../slideLayouts/slideLayout140.xml"/><Relationship Id="rId14" Type="http://schemas.openxmlformats.org/officeDocument/2006/relationships/slideLayout" Target="../slideLayouts/slideLayout14.xml"/><Relationship Id="rId139" Type="http://schemas.openxmlformats.org/officeDocument/2006/relationships/slideLayout" Target="../slideLayouts/slideLayout139.xml"/><Relationship Id="rId138" Type="http://schemas.openxmlformats.org/officeDocument/2006/relationships/slideLayout" Target="../slideLayouts/slideLayout138.xml"/><Relationship Id="rId137" Type="http://schemas.openxmlformats.org/officeDocument/2006/relationships/slideLayout" Target="../slideLayouts/slideLayout137.xml"/><Relationship Id="rId136" Type="http://schemas.openxmlformats.org/officeDocument/2006/relationships/slideLayout" Target="../slideLayouts/slideLayout136.xml"/><Relationship Id="rId135" Type="http://schemas.openxmlformats.org/officeDocument/2006/relationships/slideLayout" Target="../slideLayouts/slideLayout135.xml"/><Relationship Id="rId134" Type="http://schemas.openxmlformats.org/officeDocument/2006/relationships/slideLayout" Target="../slideLayouts/slideLayout134.xml"/><Relationship Id="rId133" Type="http://schemas.openxmlformats.org/officeDocument/2006/relationships/slideLayout" Target="../slideLayouts/slideLayout133.xml"/><Relationship Id="rId132" Type="http://schemas.openxmlformats.org/officeDocument/2006/relationships/slideLayout" Target="../slideLayouts/slideLayout132.xml"/><Relationship Id="rId131" Type="http://schemas.openxmlformats.org/officeDocument/2006/relationships/slideLayout" Target="../slideLayouts/slideLayout131.xml"/><Relationship Id="rId130" Type="http://schemas.openxmlformats.org/officeDocument/2006/relationships/slideLayout" Target="../slideLayouts/slideLayout130.xml"/><Relationship Id="rId13" Type="http://schemas.openxmlformats.org/officeDocument/2006/relationships/slideLayout" Target="../slideLayouts/slideLayout13.xml"/><Relationship Id="rId129" Type="http://schemas.openxmlformats.org/officeDocument/2006/relationships/slideLayout" Target="../slideLayouts/slideLayout129.xml"/><Relationship Id="rId128" Type="http://schemas.openxmlformats.org/officeDocument/2006/relationships/slideLayout" Target="../slideLayouts/slideLayout128.xml"/><Relationship Id="rId127" Type="http://schemas.openxmlformats.org/officeDocument/2006/relationships/slideLayout" Target="../slideLayouts/slideLayout127.xml"/><Relationship Id="rId126" Type="http://schemas.openxmlformats.org/officeDocument/2006/relationships/slideLayout" Target="../slideLayouts/slideLayout126.xml"/><Relationship Id="rId125" Type="http://schemas.openxmlformats.org/officeDocument/2006/relationships/slideLayout" Target="../slideLayouts/slideLayout125.xml"/><Relationship Id="rId124" Type="http://schemas.openxmlformats.org/officeDocument/2006/relationships/slideLayout" Target="../slideLayouts/slideLayout124.xml"/><Relationship Id="rId123" Type="http://schemas.openxmlformats.org/officeDocument/2006/relationships/slideLayout" Target="../slideLayouts/slideLayout123.xml"/><Relationship Id="rId122" Type="http://schemas.openxmlformats.org/officeDocument/2006/relationships/slideLayout" Target="../slideLayouts/slideLayout122.xml"/><Relationship Id="rId121" Type="http://schemas.openxmlformats.org/officeDocument/2006/relationships/slideLayout" Target="../slideLayouts/slideLayout121.xml"/><Relationship Id="rId120" Type="http://schemas.openxmlformats.org/officeDocument/2006/relationships/slideLayout" Target="../slideLayouts/slideLayout120.xml"/><Relationship Id="rId12" Type="http://schemas.openxmlformats.org/officeDocument/2006/relationships/slideLayout" Target="../slideLayouts/slideLayout12.xml"/><Relationship Id="rId119" Type="http://schemas.openxmlformats.org/officeDocument/2006/relationships/slideLayout" Target="../slideLayouts/slideLayout119.xml"/><Relationship Id="rId118" Type="http://schemas.openxmlformats.org/officeDocument/2006/relationships/slideLayout" Target="../slideLayouts/slideLayout118.xml"/><Relationship Id="rId117" Type="http://schemas.openxmlformats.org/officeDocument/2006/relationships/slideLayout" Target="../slideLayouts/slideLayout117.xml"/><Relationship Id="rId116" Type="http://schemas.openxmlformats.org/officeDocument/2006/relationships/slideLayout" Target="../slideLayouts/slideLayout116.xml"/><Relationship Id="rId115" Type="http://schemas.openxmlformats.org/officeDocument/2006/relationships/slideLayout" Target="../slideLayouts/slideLayout115.xml"/><Relationship Id="rId114" Type="http://schemas.openxmlformats.org/officeDocument/2006/relationships/slideLayout" Target="../slideLayouts/slideLayout114.xml"/><Relationship Id="rId113" Type="http://schemas.openxmlformats.org/officeDocument/2006/relationships/slideLayout" Target="../slideLayouts/slideLayout113.xml"/><Relationship Id="rId112" Type="http://schemas.openxmlformats.org/officeDocument/2006/relationships/slideLayout" Target="../slideLayouts/slideLayout112.xml"/><Relationship Id="rId111" Type="http://schemas.openxmlformats.org/officeDocument/2006/relationships/slideLayout" Target="../slideLayouts/slideLayout111.xml"/><Relationship Id="rId110" Type="http://schemas.openxmlformats.org/officeDocument/2006/relationships/slideLayout" Target="../slideLayouts/slideLayout110.xml"/><Relationship Id="rId11" Type="http://schemas.openxmlformats.org/officeDocument/2006/relationships/slideLayout" Target="../slideLayouts/slideLayout11.xml"/><Relationship Id="rId109" Type="http://schemas.openxmlformats.org/officeDocument/2006/relationships/slideLayout" Target="../slideLayouts/slideLayout109.xml"/><Relationship Id="rId108" Type="http://schemas.openxmlformats.org/officeDocument/2006/relationships/slideLayout" Target="../slideLayouts/slideLayout108.xml"/><Relationship Id="rId107" Type="http://schemas.openxmlformats.org/officeDocument/2006/relationships/slideLayout" Target="../slideLayouts/slideLayout107.xml"/><Relationship Id="rId106" Type="http://schemas.openxmlformats.org/officeDocument/2006/relationships/slideLayout" Target="../slideLayouts/slideLayout106.xml"/><Relationship Id="rId105" Type="http://schemas.openxmlformats.org/officeDocument/2006/relationships/slideLayout" Target="../slideLayouts/slideLayout105.xml"/><Relationship Id="rId104" Type="http://schemas.openxmlformats.org/officeDocument/2006/relationships/slideLayout" Target="../slideLayouts/slideLayout104.xml"/><Relationship Id="rId103" Type="http://schemas.openxmlformats.org/officeDocument/2006/relationships/slideLayout" Target="../slideLayouts/slideLayout103.xml"/><Relationship Id="rId102" Type="http://schemas.openxmlformats.org/officeDocument/2006/relationships/slideLayout" Target="../slideLayouts/slideLayout102.xml"/><Relationship Id="rId101" Type="http://schemas.openxmlformats.org/officeDocument/2006/relationships/slideLayout" Target="../slideLayouts/slideLayout101.xml"/><Relationship Id="rId100" Type="http://schemas.openxmlformats.org/officeDocument/2006/relationships/slideLayout" Target="../slideLayouts/slideLayout100.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8.xml"/><Relationship Id="rId2" Type="http://schemas.openxmlformats.org/officeDocument/2006/relationships/slideLayout" Target="../slideLayouts/slideLayout147.xml"/><Relationship Id="rId1" Type="http://schemas.openxmlformats.org/officeDocument/2006/relationships/slideLayout" Target="../slideLayouts/slideLayout1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 id="2147483735" r:id="rId87"/>
    <p:sldLayoutId id="2147483736" r:id="rId88"/>
    <p:sldLayoutId id="2147483737" r:id="rId89"/>
    <p:sldLayoutId id="2147483738" r:id="rId90"/>
    <p:sldLayoutId id="2147483739" r:id="rId91"/>
    <p:sldLayoutId id="2147483740" r:id="rId92"/>
    <p:sldLayoutId id="2147483741" r:id="rId93"/>
    <p:sldLayoutId id="2147483742" r:id="rId94"/>
    <p:sldLayoutId id="2147483743" r:id="rId95"/>
    <p:sldLayoutId id="2147483744" r:id="rId96"/>
    <p:sldLayoutId id="2147483745" r:id="rId97"/>
    <p:sldLayoutId id="2147483746" r:id="rId98"/>
    <p:sldLayoutId id="2147483747" r:id="rId99"/>
    <p:sldLayoutId id="2147483748" r:id="rId100"/>
    <p:sldLayoutId id="2147483749" r:id="rId101"/>
    <p:sldLayoutId id="2147483750" r:id="rId102"/>
    <p:sldLayoutId id="2147483751" r:id="rId103"/>
    <p:sldLayoutId id="2147483752" r:id="rId104"/>
    <p:sldLayoutId id="2147483753" r:id="rId105"/>
    <p:sldLayoutId id="2147483754" r:id="rId106"/>
    <p:sldLayoutId id="2147483755" r:id="rId107"/>
    <p:sldLayoutId id="2147483756" r:id="rId108"/>
    <p:sldLayoutId id="2147483757" r:id="rId109"/>
    <p:sldLayoutId id="2147483758" r:id="rId110"/>
    <p:sldLayoutId id="2147483759" r:id="rId111"/>
    <p:sldLayoutId id="2147483760" r:id="rId112"/>
    <p:sldLayoutId id="2147483761" r:id="rId113"/>
    <p:sldLayoutId id="2147483762" r:id="rId114"/>
    <p:sldLayoutId id="2147483763" r:id="rId115"/>
    <p:sldLayoutId id="2147483764" r:id="rId116"/>
    <p:sldLayoutId id="2147483765" r:id="rId117"/>
    <p:sldLayoutId id="2147483766" r:id="rId118"/>
    <p:sldLayoutId id="2147483767" r:id="rId119"/>
    <p:sldLayoutId id="2147483768" r:id="rId120"/>
    <p:sldLayoutId id="2147483769" r:id="rId121"/>
    <p:sldLayoutId id="2147483770" r:id="rId122"/>
    <p:sldLayoutId id="2147483771" r:id="rId123"/>
    <p:sldLayoutId id="2147483772" r:id="rId124"/>
    <p:sldLayoutId id="2147483773" r:id="rId125"/>
    <p:sldLayoutId id="2147483774" r:id="rId126"/>
    <p:sldLayoutId id="2147483775" r:id="rId127"/>
    <p:sldLayoutId id="2147483776" r:id="rId128"/>
    <p:sldLayoutId id="2147483777" r:id="rId129"/>
    <p:sldLayoutId id="2147483778" r:id="rId130"/>
    <p:sldLayoutId id="2147483779" r:id="rId131"/>
    <p:sldLayoutId id="2147483780" r:id="rId132"/>
    <p:sldLayoutId id="2147483781" r:id="rId133"/>
    <p:sldLayoutId id="2147483782" r:id="rId134"/>
    <p:sldLayoutId id="2147483783" r:id="rId135"/>
    <p:sldLayoutId id="2147483784" r:id="rId136"/>
    <p:sldLayoutId id="2147483785" r:id="rId137"/>
    <p:sldLayoutId id="2147483786" r:id="rId138"/>
    <p:sldLayoutId id="2147483787" r:id="rId139"/>
    <p:sldLayoutId id="2147483788" r:id="rId140"/>
    <p:sldLayoutId id="2147483789" r:id="rId141"/>
    <p:sldLayoutId id="2147483790" r:id="rId142"/>
    <p:sldLayoutId id="2147483791" r:id="rId143"/>
    <p:sldLayoutId id="2147483792" r:id="rId144"/>
    <p:sldLayoutId id="2147483793" r:id="rId145"/>
  </p:sldLayoutIdLst>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hf sldNum="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15.jpeg"/><Relationship Id="rId1"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4698722" cy="769441"/>
          </a:xfrm>
          <a:prstGeom prst="rect">
            <a:avLst/>
          </a:prstGeom>
        </p:spPr>
        <p:txBody>
          <a:bodyPr wrap="none">
            <a:spAutoFit/>
          </a:bodyPr>
          <a:lstStyle/>
          <a:p>
            <a:r>
              <a:rPr lang="zh-CN" altLang="en-US" sz="4400" dirty="0">
                <a:solidFill>
                  <a:srgbClr val="5CB3AB"/>
                </a:solidFill>
                <a:latin typeface="汉真广标" pitchFamily="49" charset="-122"/>
                <a:ea typeface="汉真广标" pitchFamily="49" charset="-122"/>
                <a:sym typeface="Arial" panose="020B0604020202020204"/>
              </a:rPr>
              <a:t>基因</a:t>
            </a:r>
            <a:r>
              <a:rPr lang="zh-CN" altLang="en-US" sz="4400" dirty="0" smtClean="0">
                <a:solidFill>
                  <a:srgbClr val="5CB3AB"/>
                </a:solidFill>
                <a:latin typeface="汉真广标" pitchFamily="49" charset="-122"/>
                <a:ea typeface="汉真广标" pitchFamily="49" charset="-122"/>
                <a:sym typeface="Arial" panose="020B0604020202020204"/>
              </a:rPr>
              <a:t>生物医学模板</a:t>
            </a:r>
            <a:endParaRPr lang="zh-CN" altLang="en-US" sz="4400" dirty="0">
              <a:solidFill>
                <a:srgbClr val="5CB3AB"/>
              </a:solidFill>
              <a:latin typeface="汉真广标" pitchFamily="49" charset="-122"/>
              <a:ea typeface="汉真广标" pitchFamily="49"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姓名</a:t>
            </a:r>
            <a:r>
              <a:rPr lang="zh-CN" altLang="en-US" sz="1050" dirty="0" smtClean="0">
                <a:ln w="6350">
                  <a:noFill/>
                </a:ln>
                <a:solidFill>
                  <a:schemeClr val="bg1"/>
                </a:solidFill>
                <a:latin typeface="Arial" panose="020B0604020202020204"/>
                <a:ea typeface="微软雅黑" panose="020B0503020204020204" pitchFamily="34" charset="-122"/>
                <a:sym typeface="Arial" panose="020B0604020202020204"/>
              </a:rPr>
              <a:t>：</a:t>
            </a:r>
            <a:r>
              <a:rPr lang="en-US" sz="1050" dirty="0" smtClean="0">
                <a:ln w="6350">
                  <a:noFill/>
                </a:ln>
                <a:solidFill>
                  <a:schemeClr val="bg1"/>
                </a:solidFill>
                <a:latin typeface="Arial" panose="020B0604020202020204"/>
                <a:ea typeface="微软雅黑" panose="020B0503020204020204" pitchFamily="34" charset="-122"/>
                <a:sym typeface="Arial" panose="020B0604020202020204"/>
              </a:rPr>
              <a:t>XXXXX</a:t>
            </a:r>
            <a:endParaRPr 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二</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7" name="Freeform 7"/>
          <p:cNvSpPr>
            <a:spLocks noChangeAspect="1"/>
          </p:cNvSpPr>
          <p:nvPr/>
        </p:nvSpPr>
        <p:spPr bwMode="auto">
          <a:xfrm>
            <a:off x="971600" y="1731917"/>
            <a:ext cx="1515161" cy="2269183"/>
          </a:xfrm>
          <a:custGeom>
            <a:avLst/>
            <a:gdLst>
              <a:gd name="T0" fmla="*/ 4551 w 4551"/>
              <a:gd name="T1" fmla="*/ 1593 h 6827"/>
              <a:gd name="T2" fmla="*/ 4551 w 4551"/>
              <a:gd name="T3" fmla="*/ 0 h 6827"/>
              <a:gd name="T4" fmla="*/ 3641 w 4551"/>
              <a:gd name="T5" fmla="*/ 0 h 6827"/>
              <a:gd name="T6" fmla="*/ 3641 w 4551"/>
              <a:gd name="T7" fmla="*/ 455 h 6827"/>
              <a:gd name="T8" fmla="*/ 910 w 4551"/>
              <a:gd name="T9" fmla="*/ 455 h 6827"/>
              <a:gd name="T10" fmla="*/ 910 w 4551"/>
              <a:gd name="T11" fmla="*/ 0 h 6827"/>
              <a:gd name="T12" fmla="*/ 0 w 4551"/>
              <a:gd name="T13" fmla="*/ 0 h 6827"/>
              <a:gd name="T14" fmla="*/ 0 w 4551"/>
              <a:gd name="T15" fmla="*/ 1593 h 6827"/>
              <a:gd name="T16" fmla="*/ 911 w 4551"/>
              <a:gd name="T17" fmla="*/ 3413 h 6827"/>
              <a:gd name="T18" fmla="*/ 0 w 4551"/>
              <a:gd name="T19" fmla="*/ 5234 h 6827"/>
              <a:gd name="T20" fmla="*/ 0 w 4551"/>
              <a:gd name="T21" fmla="*/ 6827 h 6827"/>
              <a:gd name="T22" fmla="*/ 910 w 4551"/>
              <a:gd name="T23" fmla="*/ 6827 h 6827"/>
              <a:gd name="T24" fmla="*/ 910 w 4551"/>
              <a:gd name="T25" fmla="*/ 6372 h 6827"/>
              <a:gd name="T26" fmla="*/ 3641 w 4551"/>
              <a:gd name="T27" fmla="*/ 6372 h 6827"/>
              <a:gd name="T28" fmla="*/ 3641 w 4551"/>
              <a:gd name="T29" fmla="*/ 6827 h 6827"/>
              <a:gd name="T30" fmla="*/ 4551 w 4551"/>
              <a:gd name="T31" fmla="*/ 6827 h 6827"/>
              <a:gd name="T32" fmla="*/ 4551 w 4551"/>
              <a:gd name="T33" fmla="*/ 5234 h 6827"/>
              <a:gd name="T34" fmla="*/ 3639 w 4551"/>
              <a:gd name="T35" fmla="*/ 3413 h 6827"/>
              <a:gd name="T36" fmla="*/ 4551 w 4551"/>
              <a:gd name="T37" fmla="*/ 1593 h 6827"/>
              <a:gd name="T38" fmla="*/ 3641 w 4551"/>
              <a:gd name="T39" fmla="*/ 5234 h 6827"/>
              <a:gd name="T40" fmla="*/ 3641 w 4551"/>
              <a:gd name="T41" fmla="*/ 5689 h 6827"/>
              <a:gd name="T42" fmla="*/ 910 w 4551"/>
              <a:gd name="T43" fmla="*/ 5689 h 6827"/>
              <a:gd name="T44" fmla="*/ 910 w 4551"/>
              <a:gd name="T45" fmla="*/ 5234 h 6827"/>
              <a:gd name="T46" fmla="*/ 3641 w 4551"/>
              <a:gd name="T47" fmla="*/ 5234 h 6827"/>
              <a:gd name="T48" fmla="*/ 2275 w 4551"/>
              <a:gd name="T49" fmla="*/ 3868 h 6827"/>
              <a:gd name="T50" fmla="*/ 3457 w 4551"/>
              <a:gd name="T51" fmla="*/ 4551 h 6827"/>
              <a:gd name="T52" fmla="*/ 1094 w 4551"/>
              <a:gd name="T53" fmla="*/ 4551 h 6827"/>
              <a:gd name="T54" fmla="*/ 2275 w 4551"/>
              <a:gd name="T55" fmla="*/ 3868 h 6827"/>
              <a:gd name="T56" fmla="*/ 1094 w 4551"/>
              <a:gd name="T57" fmla="*/ 2276 h 6827"/>
              <a:gd name="T58" fmla="*/ 3457 w 4551"/>
              <a:gd name="T59" fmla="*/ 2276 h 6827"/>
              <a:gd name="T60" fmla="*/ 2275 w 4551"/>
              <a:gd name="T61" fmla="*/ 2958 h 6827"/>
              <a:gd name="T62" fmla="*/ 1094 w 4551"/>
              <a:gd name="T63" fmla="*/ 2276 h 6827"/>
              <a:gd name="T64" fmla="*/ 3641 w 4551"/>
              <a:gd name="T65" fmla="*/ 1593 h 6827"/>
              <a:gd name="T66" fmla="*/ 910 w 4551"/>
              <a:gd name="T67" fmla="*/ 1593 h 6827"/>
              <a:gd name="T68" fmla="*/ 910 w 4551"/>
              <a:gd name="T69" fmla="*/ 1138 h 6827"/>
              <a:gd name="T70" fmla="*/ 3641 w 4551"/>
              <a:gd name="T71" fmla="*/ 1138 h 6827"/>
              <a:gd name="T72" fmla="*/ 3641 w 4551"/>
              <a:gd name="T73" fmla="*/ 1593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51" h="6827">
                <a:moveTo>
                  <a:pt x="4551" y="1593"/>
                </a:moveTo>
                <a:lnTo>
                  <a:pt x="4551" y="0"/>
                </a:lnTo>
                <a:lnTo>
                  <a:pt x="3641" y="0"/>
                </a:lnTo>
                <a:lnTo>
                  <a:pt x="3641" y="455"/>
                </a:lnTo>
                <a:lnTo>
                  <a:pt x="910" y="455"/>
                </a:lnTo>
                <a:lnTo>
                  <a:pt x="910" y="0"/>
                </a:lnTo>
                <a:lnTo>
                  <a:pt x="0" y="0"/>
                </a:lnTo>
                <a:lnTo>
                  <a:pt x="0" y="1593"/>
                </a:lnTo>
                <a:cubicBezTo>
                  <a:pt x="0" y="2336"/>
                  <a:pt x="358" y="2998"/>
                  <a:pt x="911" y="3413"/>
                </a:cubicBezTo>
                <a:cubicBezTo>
                  <a:pt x="358" y="3829"/>
                  <a:pt x="0" y="4490"/>
                  <a:pt x="0" y="5234"/>
                </a:cubicBezTo>
                <a:lnTo>
                  <a:pt x="0" y="6827"/>
                </a:lnTo>
                <a:lnTo>
                  <a:pt x="910" y="6827"/>
                </a:lnTo>
                <a:lnTo>
                  <a:pt x="910" y="6372"/>
                </a:lnTo>
                <a:lnTo>
                  <a:pt x="3641" y="6372"/>
                </a:lnTo>
                <a:lnTo>
                  <a:pt x="3641" y="6827"/>
                </a:lnTo>
                <a:lnTo>
                  <a:pt x="4551" y="6827"/>
                </a:lnTo>
                <a:lnTo>
                  <a:pt x="4551" y="5234"/>
                </a:lnTo>
                <a:cubicBezTo>
                  <a:pt x="4551" y="4490"/>
                  <a:pt x="4192" y="3829"/>
                  <a:pt x="3639" y="3413"/>
                </a:cubicBezTo>
                <a:cubicBezTo>
                  <a:pt x="4192" y="2998"/>
                  <a:pt x="4551" y="2336"/>
                  <a:pt x="4551" y="1593"/>
                </a:cubicBezTo>
                <a:close/>
                <a:moveTo>
                  <a:pt x="3641" y="5234"/>
                </a:moveTo>
                <a:lnTo>
                  <a:pt x="3641" y="5689"/>
                </a:lnTo>
                <a:lnTo>
                  <a:pt x="910" y="5689"/>
                </a:lnTo>
                <a:lnTo>
                  <a:pt x="910" y="5234"/>
                </a:lnTo>
                <a:lnTo>
                  <a:pt x="3641" y="5234"/>
                </a:lnTo>
                <a:close/>
                <a:moveTo>
                  <a:pt x="2275" y="3868"/>
                </a:moveTo>
                <a:cubicBezTo>
                  <a:pt x="2780" y="3868"/>
                  <a:pt x="3221" y="4143"/>
                  <a:pt x="3457" y="4551"/>
                </a:cubicBezTo>
                <a:lnTo>
                  <a:pt x="1094" y="4551"/>
                </a:lnTo>
                <a:cubicBezTo>
                  <a:pt x="1330" y="4143"/>
                  <a:pt x="1771" y="3868"/>
                  <a:pt x="2275" y="3868"/>
                </a:cubicBezTo>
                <a:close/>
                <a:moveTo>
                  <a:pt x="1094" y="2276"/>
                </a:moveTo>
                <a:lnTo>
                  <a:pt x="3457" y="2276"/>
                </a:lnTo>
                <a:cubicBezTo>
                  <a:pt x="3221" y="2683"/>
                  <a:pt x="2780" y="2958"/>
                  <a:pt x="2275" y="2958"/>
                </a:cubicBezTo>
                <a:cubicBezTo>
                  <a:pt x="1771" y="2958"/>
                  <a:pt x="1330" y="2683"/>
                  <a:pt x="1094" y="2276"/>
                </a:cubicBezTo>
                <a:close/>
                <a:moveTo>
                  <a:pt x="3641" y="1593"/>
                </a:moveTo>
                <a:lnTo>
                  <a:pt x="910" y="1593"/>
                </a:lnTo>
                <a:lnTo>
                  <a:pt x="910" y="1138"/>
                </a:lnTo>
                <a:lnTo>
                  <a:pt x="3641" y="1138"/>
                </a:lnTo>
                <a:lnTo>
                  <a:pt x="3641" y="1593"/>
                </a:lnTo>
                <a:close/>
              </a:path>
            </a:pathLst>
          </a:custGeom>
          <a:solidFill>
            <a:schemeClr val="accent1"/>
          </a:solidFill>
          <a:ln>
            <a:noFill/>
          </a:ln>
        </p:spPr>
        <p:txBody>
          <a:bodyPr/>
          <a:lstStyle/>
          <a:p>
            <a:endParaRPr lang="zh-CN" altLang="en-US">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3250032" y="3681814"/>
            <a:ext cx="685800" cy="685800"/>
            <a:chOff x="3635896" y="3681814"/>
            <a:chExt cx="685800" cy="685800"/>
          </a:xfrm>
        </p:grpSpPr>
        <p:sp>
          <p:nvSpPr>
            <p:cNvPr id="9" name="椭圆 8"/>
            <p:cNvSpPr/>
            <p:nvPr/>
          </p:nvSpPr>
          <p:spPr>
            <a:xfrm>
              <a:off x="3635896" y="3681814"/>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sp>
          <p:nvSpPr>
            <p:cNvPr id="10" name="Freeform 9"/>
            <p:cNvSpPr>
              <a:spLocks noChangeAspect="1" noEditPoints="1"/>
            </p:cNvSpPr>
            <p:nvPr/>
          </p:nvSpPr>
          <p:spPr bwMode="auto">
            <a:xfrm>
              <a:off x="3851374" y="3844667"/>
              <a:ext cx="271164" cy="370705"/>
            </a:xfrm>
            <a:custGeom>
              <a:avLst/>
              <a:gdLst>
                <a:gd name="T0" fmla="*/ 30 w 64"/>
                <a:gd name="T1" fmla="*/ 55 h 88"/>
                <a:gd name="T2" fmla="*/ 32 w 64"/>
                <a:gd name="T3" fmla="*/ 63 h 88"/>
                <a:gd name="T4" fmla="*/ 34 w 64"/>
                <a:gd name="T5" fmla="*/ 55 h 88"/>
                <a:gd name="T6" fmla="*/ 42 w 64"/>
                <a:gd name="T7" fmla="*/ 52 h 88"/>
                <a:gd name="T8" fmla="*/ 34 w 64"/>
                <a:gd name="T9" fmla="*/ 50 h 88"/>
                <a:gd name="T10" fmla="*/ 32 w 64"/>
                <a:gd name="T11" fmla="*/ 42 h 88"/>
                <a:gd name="T12" fmla="*/ 30 w 64"/>
                <a:gd name="T13" fmla="*/ 50 h 88"/>
                <a:gd name="T14" fmla="*/ 22 w 64"/>
                <a:gd name="T15" fmla="*/ 52 h 88"/>
                <a:gd name="T16" fmla="*/ 60 w 64"/>
                <a:gd name="T17" fmla="*/ 26 h 88"/>
                <a:gd name="T18" fmla="*/ 54 w 64"/>
                <a:gd name="T19" fmla="*/ 21 h 88"/>
                <a:gd name="T20" fmla="*/ 50 w 64"/>
                <a:gd name="T21" fmla="*/ 11 h 88"/>
                <a:gd name="T22" fmla="*/ 50 w 64"/>
                <a:gd name="T23" fmla="*/ 2 h 88"/>
                <a:gd name="T24" fmla="*/ 16 w 64"/>
                <a:gd name="T25" fmla="*/ 0 h 88"/>
                <a:gd name="T26" fmla="*/ 14 w 64"/>
                <a:gd name="T27" fmla="*/ 11 h 88"/>
                <a:gd name="T28" fmla="*/ 10 w 64"/>
                <a:gd name="T29" fmla="*/ 15 h 88"/>
                <a:gd name="T30" fmla="*/ 3 w 64"/>
                <a:gd name="T31" fmla="*/ 26 h 88"/>
                <a:gd name="T32" fmla="*/ 0 w 64"/>
                <a:gd name="T33" fmla="*/ 69 h 88"/>
                <a:gd name="T34" fmla="*/ 18 w 64"/>
                <a:gd name="T35" fmla="*/ 88 h 88"/>
                <a:gd name="T36" fmla="*/ 58 w 64"/>
                <a:gd name="T37" fmla="*/ 82 h 88"/>
                <a:gd name="T38" fmla="*/ 64 w 64"/>
                <a:gd name="T39" fmla="*/ 37 h 88"/>
                <a:gd name="T40" fmla="*/ 18 w 64"/>
                <a:gd name="T41" fmla="*/ 4 h 88"/>
                <a:gd name="T42" fmla="*/ 46 w 64"/>
                <a:gd name="T43" fmla="*/ 4 h 88"/>
                <a:gd name="T44" fmla="*/ 18 w 64"/>
                <a:gd name="T45" fmla="*/ 11 h 88"/>
                <a:gd name="T46" fmla="*/ 57 w 64"/>
                <a:gd name="T47" fmla="*/ 69 h 88"/>
                <a:gd name="T48" fmla="*/ 53 w 64"/>
                <a:gd name="T49" fmla="*/ 77 h 88"/>
                <a:gd name="T50" fmla="*/ 18 w 64"/>
                <a:gd name="T51" fmla="*/ 80 h 88"/>
                <a:gd name="T52" fmla="*/ 7 w 64"/>
                <a:gd name="T53" fmla="*/ 69 h 88"/>
                <a:gd name="T54" fmla="*/ 9 w 64"/>
                <a:gd name="T55" fmla="*/ 30 h 88"/>
                <a:gd name="T56" fmla="*/ 17 w 64"/>
                <a:gd name="T57" fmla="*/ 23 h 88"/>
                <a:gd name="T58" fmla="*/ 47 w 64"/>
                <a:gd name="T59" fmla="*/ 18 h 88"/>
                <a:gd name="T60" fmla="*/ 49 w 64"/>
                <a:gd name="T61" fmla="*/ 26 h 88"/>
                <a:gd name="T62" fmla="*/ 57 w 64"/>
                <a:gd name="T63" fmla="*/ 37 h 88"/>
                <a:gd name="T64" fmla="*/ 51 w 64"/>
                <a:gd name="T65" fmla="*/ 33 h 88"/>
                <a:gd name="T66" fmla="*/ 12 w 64"/>
                <a:gd name="T67" fmla="*/ 33 h 88"/>
                <a:gd name="T68" fmla="*/ 10 w 64"/>
                <a:gd name="T69" fmla="*/ 69 h 88"/>
                <a:gd name="T70" fmla="*/ 51 w 64"/>
                <a:gd name="T71" fmla="*/ 72 h 88"/>
                <a:gd name="T72" fmla="*/ 53 w 64"/>
                <a:gd name="T73" fmla="*/ 35 h 88"/>
                <a:gd name="T74" fmla="*/ 49 w 64"/>
                <a:gd name="T75" fmla="*/ 67 h 88"/>
                <a:gd name="T76" fmla="*/ 15 w 64"/>
                <a:gd name="T77" fmla="*/ 67 h 88"/>
                <a:gd name="T78" fmla="*/ 49 w 64"/>
                <a:gd name="T79" fmla="*/ 3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88">
                  <a:moveTo>
                    <a:pt x="24" y="55"/>
                  </a:moveTo>
                  <a:cubicBezTo>
                    <a:pt x="30" y="55"/>
                    <a:pt x="30" y="55"/>
                    <a:pt x="30" y="55"/>
                  </a:cubicBezTo>
                  <a:cubicBezTo>
                    <a:pt x="30" y="60"/>
                    <a:pt x="30" y="60"/>
                    <a:pt x="30" y="60"/>
                  </a:cubicBezTo>
                  <a:cubicBezTo>
                    <a:pt x="30" y="62"/>
                    <a:pt x="31" y="63"/>
                    <a:pt x="32" y="63"/>
                  </a:cubicBezTo>
                  <a:cubicBezTo>
                    <a:pt x="33" y="63"/>
                    <a:pt x="34" y="62"/>
                    <a:pt x="34" y="60"/>
                  </a:cubicBezTo>
                  <a:cubicBezTo>
                    <a:pt x="34" y="55"/>
                    <a:pt x="34" y="55"/>
                    <a:pt x="34" y="55"/>
                  </a:cubicBezTo>
                  <a:cubicBezTo>
                    <a:pt x="40" y="55"/>
                    <a:pt x="40" y="55"/>
                    <a:pt x="40" y="55"/>
                  </a:cubicBezTo>
                  <a:cubicBezTo>
                    <a:pt x="41" y="55"/>
                    <a:pt x="42" y="54"/>
                    <a:pt x="42" y="52"/>
                  </a:cubicBezTo>
                  <a:cubicBezTo>
                    <a:pt x="42" y="51"/>
                    <a:pt x="41" y="50"/>
                    <a:pt x="40" y="50"/>
                  </a:cubicBezTo>
                  <a:cubicBezTo>
                    <a:pt x="34" y="50"/>
                    <a:pt x="34" y="50"/>
                    <a:pt x="34" y="50"/>
                  </a:cubicBezTo>
                  <a:cubicBezTo>
                    <a:pt x="34" y="45"/>
                    <a:pt x="34" y="45"/>
                    <a:pt x="34" y="45"/>
                  </a:cubicBezTo>
                  <a:cubicBezTo>
                    <a:pt x="34" y="43"/>
                    <a:pt x="33" y="42"/>
                    <a:pt x="32" y="42"/>
                  </a:cubicBezTo>
                  <a:cubicBezTo>
                    <a:pt x="31" y="42"/>
                    <a:pt x="30" y="43"/>
                    <a:pt x="30" y="45"/>
                  </a:cubicBezTo>
                  <a:cubicBezTo>
                    <a:pt x="30" y="50"/>
                    <a:pt x="30" y="50"/>
                    <a:pt x="30" y="50"/>
                  </a:cubicBezTo>
                  <a:cubicBezTo>
                    <a:pt x="24" y="50"/>
                    <a:pt x="24" y="50"/>
                    <a:pt x="24" y="50"/>
                  </a:cubicBezTo>
                  <a:cubicBezTo>
                    <a:pt x="23" y="50"/>
                    <a:pt x="22" y="51"/>
                    <a:pt x="22" y="52"/>
                  </a:cubicBezTo>
                  <a:cubicBezTo>
                    <a:pt x="22" y="54"/>
                    <a:pt x="23" y="55"/>
                    <a:pt x="24" y="55"/>
                  </a:cubicBezTo>
                  <a:close/>
                  <a:moveTo>
                    <a:pt x="60" y="26"/>
                  </a:moveTo>
                  <a:cubicBezTo>
                    <a:pt x="60" y="26"/>
                    <a:pt x="60" y="26"/>
                    <a:pt x="60" y="26"/>
                  </a:cubicBezTo>
                  <a:cubicBezTo>
                    <a:pt x="59" y="24"/>
                    <a:pt x="57" y="22"/>
                    <a:pt x="54" y="21"/>
                  </a:cubicBezTo>
                  <a:cubicBezTo>
                    <a:pt x="54" y="15"/>
                    <a:pt x="54" y="15"/>
                    <a:pt x="54" y="15"/>
                  </a:cubicBezTo>
                  <a:cubicBezTo>
                    <a:pt x="54" y="13"/>
                    <a:pt x="52" y="11"/>
                    <a:pt x="50" y="11"/>
                  </a:cubicBezTo>
                  <a:cubicBezTo>
                    <a:pt x="50" y="11"/>
                    <a:pt x="50" y="11"/>
                    <a:pt x="50" y="11"/>
                  </a:cubicBezTo>
                  <a:cubicBezTo>
                    <a:pt x="50" y="2"/>
                    <a:pt x="50" y="2"/>
                    <a:pt x="50" y="2"/>
                  </a:cubicBezTo>
                  <a:cubicBezTo>
                    <a:pt x="50" y="1"/>
                    <a:pt x="49" y="0"/>
                    <a:pt x="48" y="0"/>
                  </a:cubicBezTo>
                  <a:cubicBezTo>
                    <a:pt x="16" y="0"/>
                    <a:pt x="16" y="0"/>
                    <a:pt x="16" y="0"/>
                  </a:cubicBezTo>
                  <a:cubicBezTo>
                    <a:pt x="15" y="0"/>
                    <a:pt x="14" y="1"/>
                    <a:pt x="14" y="2"/>
                  </a:cubicBezTo>
                  <a:cubicBezTo>
                    <a:pt x="14" y="11"/>
                    <a:pt x="14" y="11"/>
                    <a:pt x="14" y="11"/>
                  </a:cubicBezTo>
                  <a:cubicBezTo>
                    <a:pt x="13" y="11"/>
                    <a:pt x="13" y="11"/>
                    <a:pt x="13" y="11"/>
                  </a:cubicBezTo>
                  <a:cubicBezTo>
                    <a:pt x="11" y="11"/>
                    <a:pt x="10" y="13"/>
                    <a:pt x="10" y="15"/>
                  </a:cubicBezTo>
                  <a:cubicBezTo>
                    <a:pt x="10" y="21"/>
                    <a:pt x="10" y="21"/>
                    <a:pt x="10" y="21"/>
                  </a:cubicBezTo>
                  <a:cubicBezTo>
                    <a:pt x="7" y="22"/>
                    <a:pt x="5" y="24"/>
                    <a:pt x="3" y="26"/>
                  </a:cubicBezTo>
                  <a:cubicBezTo>
                    <a:pt x="1" y="29"/>
                    <a:pt x="0" y="33"/>
                    <a:pt x="0" y="37"/>
                  </a:cubicBezTo>
                  <a:cubicBezTo>
                    <a:pt x="0" y="69"/>
                    <a:pt x="0" y="69"/>
                    <a:pt x="0" y="69"/>
                  </a:cubicBezTo>
                  <a:cubicBezTo>
                    <a:pt x="0" y="74"/>
                    <a:pt x="2" y="79"/>
                    <a:pt x="5" y="82"/>
                  </a:cubicBezTo>
                  <a:cubicBezTo>
                    <a:pt x="8" y="86"/>
                    <a:pt x="13" y="88"/>
                    <a:pt x="18" y="88"/>
                  </a:cubicBezTo>
                  <a:cubicBezTo>
                    <a:pt x="46" y="88"/>
                    <a:pt x="46" y="88"/>
                    <a:pt x="46" y="88"/>
                  </a:cubicBezTo>
                  <a:cubicBezTo>
                    <a:pt x="51" y="88"/>
                    <a:pt x="55" y="86"/>
                    <a:pt x="58" y="82"/>
                  </a:cubicBezTo>
                  <a:cubicBezTo>
                    <a:pt x="62" y="79"/>
                    <a:pt x="64" y="74"/>
                    <a:pt x="64" y="69"/>
                  </a:cubicBezTo>
                  <a:cubicBezTo>
                    <a:pt x="64" y="37"/>
                    <a:pt x="64" y="37"/>
                    <a:pt x="64" y="37"/>
                  </a:cubicBezTo>
                  <a:cubicBezTo>
                    <a:pt x="64" y="33"/>
                    <a:pt x="63" y="29"/>
                    <a:pt x="60" y="26"/>
                  </a:cubicBezTo>
                  <a:close/>
                  <a:moveTo>
                    <a:pt x="18" y="4"/>
                  </a:moveTo>
                  <a:cubicBezTo>
                    <a:pt x="18" y="4"/>
                    <a:pt x="18" y="4"/>
                    <a:pt x="18" y="4"/>
                  </a:cubicBezTo>
                  <a:cubicBezTo>
                    <a:pt x="46" y="4"/>
                    <a:pt x="46" y="4"/>
                    <a:pt x="46" y="4"/>
                  </a:cubicBezTo>
                  <a:cubicBezTo>
                    <a:pt x="46" y="11"/>
                    <a:pt x="46" y="11"/>
                    <a:pt x="46" y="11"/>
                  </a:cubicBezTo>
                  <a:cubicBezTo>
                    <a:pt x="18" y="11"/>
                    <a:pt x="18" y="11"/>
                    <a:pt x="18" y="11"/>
                  </a:cubicBezTo>
                  <a:cubicBezTo>
                    <a:pt x="18" y="4"/>
                    <a:pt x="18" y="4"/>
                    <a:pt x="18" y="4"/>
                  </a:cubicBezTo>
                  <a:close/>
                  <a:moveTo>
                    <a:pt x="57" y="69"/>
                  </a:moveTo>
                  <a:cubicBezTo>
                    <a:pt x="57" y="69"/>
                    <a:pt x="57" y="69"/>
                    <a:pt x="57" y="69"/>
                  </a:cubicBezTo>
                  <a:cubicBezTo>
                    <a:pt x="57" y="72"/>
                    <a:pt x="55" y="75"/>
                    <a:pt x="53" y="77"/>
                  </a:cubicBezTo>
                  <a:cubicBezTo>
                    <a:pt x="51" y="79"/>
                    <a:pt x="49" y="80"/>
                    <a:pt x="46" y="80"/>
                  </a:cubicBezTo>
                  <a:cubicBezTo>
                    <a:pt x="18" y="80"/>
                    <a:pt x="18" y="80"/>
                    <a:pt x="18" y="80"/>
                  </a:cubicBezTo>
                  <a:cubicBezTo>
                    <a:pt x="15" y="80"/>
                    <a:pt x="12" y="79"/>
                    <a:pt x="10" y="77"/>
                  </a:cubicBezTo>
                  <a:cubicBezTo>
                    <a:pt x="8" y="75"/>
                    <a:pt x="7" y="72"/>
                    <a:pt x="7" y="69"/>
                  </a:cubicBezTo>
                  <a:cubicBezTo>
                    <a:pt x="7" y="37"/>
                    <a:pt x="7" y="37"/>
                    <a:pt x="7" y="37"/>
                  </a:cubicBezTo>
                  <a:cubicBezTo>
                    <a:pt x="7" y="34"/>
                    <a:pt x="8" y="32"/>
                    <a:pt x="9" y="30"/>
                  </a:cubicBezTo>
                  <a:cubicBezTo>
                    <a:pt x="10" y="28"/>
                    <a:pt x="12" y="27"/>
                    <a:pt x="14" y="26"/>
                  </a:cubicBezTo>
                  <a:cubicBezTo>
                    <a:pt x="16" y="26"/>
                    <a:pt x="17" y="24"/>
                    <a:pt x="17" y="23"/>
                  </a:cubicBezTo>
                  <a:cubicBezTo>
                    <a:pt x="17" y="18"/>
                    <a:pt x="17" y="18"/>
                    <a:pt x="17" y="18"/>
                  </a:cubicBezTo>
                  <a:cubicBezTo>
                    <a:pt x="47" y="18"/>
                    <a:pt x="47" y="18"/>
                    <a:pt x="47" y="18"/>
                  </a:cubicBezTo>
                  <a:cubicBezTo>
                    <a:pt x="47" y="23"/>
                    <a:pt x="47" y="23"/>
                    <a:pt x="47" y="23"/>
                  </a:cubicBezTo>
                  <a:cubicBezTo>
                    <a:pt x="47" y="25"/>
                    <a:pt x="48" y="26"/>
                    <a:pt x="49" y="26"/>
                  </a:cubicBezTo>
                  <a:cubicBezTo>
                    <a:pt x="52" y="27"/>
                    <a:pt x="53" y="28"/>
                    <a:pt x="55" y="30"/>
                  </a:cubicBezTo>
                  <a:cubicBezTo>
                    <a:pt x="56" y="32"/>
                    <a:pt x="57" y="34"/>
                    <a:pt x="57" y="37"/>
                  </a:cubicBezTo>
                  <a:cubicBezTo>
                    <a:pt x="57" y="69"/>
                    <a:pt x="57" y="69"/>
                    <a:pt x="57" y="69"/>
                  </a:cubicBezTo>
                  <a:close/>
                  <a:moveTo>
                    <a:pt x="51" y="33"/>
                  </a:moveTo>
                  <a:cubicBezTo>
                    <a:pt x="51" y="33"/>
                    <a:pt x="51" y="33"/>
                    <a:pt x="51" y="33"/>
                  </a:cubicBezTo>
                  <a:cubicBezTo>
                    <a:pt x="12" y="33"/>
                    <a:pt x="12" y="33"/>
                    <a:pt x="12" y="33"/>
                  </a:cubicBezTo>
                  <a:cubicBezTo>
                    <a:pt x="11" y="33"/>
                    <a:pt x="10" y="34"/>
                    <a:pt x="10" y="35"/>
                  </a:cubicBezTo>
                  <a:cubicBezTo>
                    <a:pt x="10" y="69"/>
                    <a:pt x="10" y="69"/>
                    <a:pt x="10" y="69"/>
                  </a:cubicBezTo>
                  <a:cubicBezTo>
                    <a:pt x="10" y="71"/>
                    <a:pt x="11" y="72"/>
                    <a:pt x="12" y="72"/>
                  </a:cubicBezTo>
                  <a:cubicBezTo>
                    <a:pt x="51" y="72"/>
                    <a:pt x="51" y="72"/>
                    <a:pt x="51" y="72"/>
                  </a:cubicBezTo>
                  <a:cubicBezTo>
                    <a:pt x="52" y="72"/>
                    <a:pt x="53" y="71"/>
                    <a:pt x="53" y="69"/>
                  </a:cubicBezTo>
                  <a:cubicBezTo>
                    <a:pt x="53" y="35"/>
                    <a:pt x="53" y="35"/>
                    <a:pt x="53" y="35"/>
                  </a:cubicBezTo>
                  <a:cubicBezTo>
                    <a:pt x="53" y="34"/>
                    <a:pt x="52" y="33"/>
                    <a:pt x="51" y="33"/>
                  </a:cubicBezTo>
                  <a:close/>
                  <a:moveTo>
                    <a:pt x="49" y="67"/>
                  </a:moveTo>
                  <a:cubicBezTo>
                    <a:pt x="49" y="67"/>
                    <a:pt x="49" y="67"/>
                    <a:pt x="49" y="67"/>
                  </a:cubicBezTo>
                  <a:cubicBezTo>
                    <a:pt x="15" y="67"/>
                    <a:pt x="15" y="67"/>
                    <a:pt x="15" y="67"/>
                  </a:cubicBezTo>
                  <a:cubicBezTo>
                    <a:pt x="15" y="38"/>
                    <a:pt x="15" y="38"/>
                    <a:pt x="15" y="38"/>
                  </a:cubicBezTo>
                  <a:cubicBezTo>
                    <a:pt x="49" y="38"/>
                    <a:pt x="49" y="38"/>
                    <a:pt x="49" y="38"/>
                  </a:cubicBezTo>
                  <a:cubicBezTo>
                    <a:pt x="49" y="67"/>
                    <a:pt x="49" y="67"/>
                    <a:pt x="49" y="67"/>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prstClr val="black"/>
                </a:solidFill>
                <a:latin typeface="Arial" panose="020B0604020202020204"/>
                <a:ea typeface="微软雅黑" panose="020B0503020204020204" pitchFamily="34" charset="-122"/>
                <a:sym typeface="Arial" panose="020B0604020202020204"/>
              </a:endParaRPr>
            </a:p>
          </p:txBody>
        </p:sp>
      </p:grpSp>
      <p:grpSp>
        <p:nvGrpSpPr>
          <p:cNvPr id="11" name="组合 10"/>
          <p:cNvGrpSpPr/>
          <p:nvPr/>
        </p:nvGrpSpPr>
        <p:grpSpPr>
          <a:xfrm>
            <a:off x="3250032" y="1282332"/>
            <a:ext cx="685800" cy="685800"/>
            <a:chOff x="3460017" y="1282332"/>
            <a:chExt cx="685800" cy="685800"/>
          </a:xfrm>
        </p:grpSpPr>
        <p:sp>
          <p:nvSpPr>
            <p:cNvPr id="12" name="椭圆 11"/>
            <p:cNvSpPr/>
            <p:nvPr/>
          </p:nvSpPr>
          <p:spPr>
            <a:xfrm>
              <a:off x="3460017" y="1282332"/>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sp>
          <p:nvSpPr>
            <p:cNvPr id="13" name="Freeform 9"/>
            <p:cNvSpPr>
              <a:spLocks noChangeAspect="1" noEditPoints="1"/>
            </p:cNvSpPr>
            <p:nvPr/>
          </p:nvSpPr>
          <p:spPr bwMode="auto">
            <a:xfrm>
              <a:off x="3673227" y="1502895"/>
              <a:ext cx="336886" cy="297223"/>
            </a:xfrm>
            <a:custGeom>
              <a:avLst/>
              <a:gdLst>
                <a:gd name="T0" fmla="*/ 153 w 281"/>
                <a:gd name="T1" fmla="*/ 13 h 248"/>
                <a:gd name="T2" fmla="*/ 161 w 281"/>
                <a:gd name="T3" fmla="*/ 29 h 248"/>
                <a:gd name="T4" fmla="*/ 168 w 281"/>
                <a:gd name="T5" fmla="*/ 21 h 248"/>
                <a:gd name="T6" fmla="*/ 161 w 281"/>
                <a:gd name="T7" fmla="*/ 13 h 248"/>
                <a:gd name="T8" fmla="*/ 247 w 281"/>
                <a:gd name="T9" fmla="*/ 97 h 248"/>
                <a:gd name="T10" fmla="*/ 281 w 281"/>
                <a:gd name="T11" fmla="*/ 132 h 248"/>
                <a:gd name="T12" fmla="*/ 247 w 281"/>
                <a:gd name="T13" fmla="*/ 167 h 248"/>
                <a:gd name="T14" fmla="*/ 216 w 281"/>
                <a:gd name="T15" fmla="*/ 149 h 248"/>
                <a:gd name="T16" fmla="*/ 198 w 281"/>
                <a:gd name="T17" fmla="*/ 187 h 248"/>
                <a:gd name="T18" fmla="*/ 198 w 281"/>
                <a:gd name="T19" fmla="*/ 187 h 248"/>
                <a:gd name="T20" fmla="*/ 180 w 281"/>
                <a:gd name="T21" fmla="*/ 230 h 248"/>
                <a:gd name="T22" fmla="*/ 93 w 281"/>
                <a:gd name="T23" fmla="*/ 230 h 248"/>
                <a:gd name="T24" fmla="*/ 75 w 281"/>
                <a:gd name="T25" fmla="*/ 157 h 248"/>
                <a:gd name="T26" fmla="*/ 0 w 281"/>
                <a:gd name="T27" fmla="*/ 75 h 248"/>
                <a:gd name="T28" fmla="*/ 0 w 281"/>
                <a:gd name="T29" fmla="*/ 21 h 248"/>
                <a:gd name="T30" fmla="*/ 20 w 281"/>
                <a:gd name="T31" fmla="*/ 0 h 248"/>
                <a:gd name="T32" fmla="*/ 41 w 281"/>
                <a:gd name="T33" fmla="*/ 7 h 248"/>
                <a:gd name="T34" fmla="*/ 41 w 281"/>
                <a:gd name="T35" fmla="*/ 35 h 248"/>
                <a:gd name="T36" fmla="*/ 34 w 281"/>
                <a:gd name="T37" fmla="*/ 42 h 248"/>
                <a:gd name="T38" fmla="*/ 21 w 281"/>
                <a:gd name="T39" fmla="*/ 75 h 248"/>
                <a:gd name="T40" fmla="*/ 82 w 281"/>
                <a:gd name="T41" fmla="*/ 136 h 248"/>
                <a:gd name="T42" fmla="*/ 142 w 281"/>
                <a:gd name="T43" fmla="*/ 118 h 248"/>
                <a:gd name="T44" fmla="*/ 159 w 281"/>
                <a:gd name="T45" fmla="*/ 42 h 248"/>
                <a:gd name="T46" fmla="*/ 146 w 281"/>
                <a:gd name="T47" fmla="*/ 42 h 248"/>
                <a:gd name="T48" fmla="*/ 140 w 281"/>
                <a:gd name="T49" fmla="*/ 7 h 248"/>
                <a:gd name="T50" fmla="*/ 146 w 281"/>
                <a:gd name="T51" fmla="*/ 0 h 248"/>
                <a:gd name="T52" fmla="*/ 175 w 281"/>
                <a:gd name="T53" fmla="*/ 6 h 248"/>
                <a:gd name="T54" fmla="*/ 182 w 281"/>
                <a:gd name="T55" fmla="*/ 21 h 248"/>
                <a:gd name="T56" fmla="*/ 157 w 281"/>
                <a:gd name="T57" fmla="*/ 133 h 248"/>
                <a:gd name="T58" fmla="*/ 88 w 281"/>
                <a:gd name="T59" fmla="*/ 157 h 248"/>
                <a:gd name="T60" fmla="*/ 102 w 281"/>
                <a:gd name="T61" fmla="*/ 221 h 248"/>
                <a:gd name="T62" fmla="*/ 171 w 281"/>
                <a:gd name="T63" fmla="*/ 221 h 248"/>
                <a:gd name="T64" fmla="*/ 185 w 281"/>
                <a:gd name="T65" fmla="*/ 187 h 248"/>
                <a:gd name="T66" fmla="*/ 194 w 281"/>
                <a:gd name="T67" fmla="*/ 154 h 248"/>
                <a:gd name="T68" fmla="*/ 212 w 281"/>
                <a:gd name="T69" fmla="*/ 132 h 248"/>
                <a:gd name="T70" fmla="*/ 247 w 281"/>
                <a:gd name="T71" fmla="*/ 97 h 248"/>
                <a:gd name="T72" fmla="*/ 28 w 281"/>
                <a:gd name="T73" fmla="*/ 13 h 248"/>
                <a:gd name="T74" fmla="*/ 15 w 281"/>
                <a:gd name="T75" fmla="*/ 16 h 248"/>
                <a:gd name="T76" fmla="*/ 15 w 281"/>
                <a:gd name="T77" fmla="*/ 26 h 248"/>
                <a:gd name="T78" fmla="*/ 28 w 281"/>
                <a:gd name="T79" fmla="*/ 29 h 248"/>
                <a:gd name="T80" fmla="*/ 256 w 281"/>
                <a:gd name="T81" fmla="*/ 123 h 248"/>
                <a:gd name="T82" fmla="*/ 247 w 281"/>
                <a:gd name="T83" fmla="*/ 119 h 248"/>
                <a:gd name="T84" fmla="*/ 234 w 281"/>
                <a:gd name="T85" fmla="*/ 132 h 248"/>
                <a:gd name="T86" fmla="*/ 247 w 281"/>
                <a:gd name="T87" fmla="*/ 145 h 248"/>
                <a:gd name="T88" fmla="*/ 260 w 281"/>
                <a:gd name="T89" fmla="*/ 13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1" h="248">
                  <a:moveTo>
                    <a:pt x="161" y="13"/>
                  </a:moveTo>
                  <a:cubicBezTo>
                    <a:pt x="153" y="13"/>
                    <a:pt x="153" y="13"/>
                    <a:pt x="153" y="13"/>
                  </a:cubicBezTo>
                  <a:cubicBezTo>
                    <a:pt x="153" y="29"/>
                    <a:pt x="153" y="29"/>
                    <a:pt x="153" y="29"/>
                  </a:cubicBezTo>
                  <a:cubicBezTo>
                    <a:pt x="161" y="29"/>
                    <a:pt x="161" y="29"/>
                    <a:pt x="161" y="29"/>
                  </a:cubicBezTo>
                  <a:cubicBezTo>
                    <a:pt x="163" y="29"/>
                    <a:pt x="165" y="28"/>
                    <a:pt x="166" y="26"/>
                  </a:cubicBezTo>
                  <a:cubicBezTo>
                    <a:pt x="167" y="25"/>
                    <a:pt x="168" y="23"/>
                    <a:pt x="168" y="21"/>
                  </a:cubicBezTo>
                  <a:cubicBezTo>
                    <a:pt x="168" y="19"/>
                    <a:pt x="167" y="17"/>
                    <a:pt x="166" y="16"/>
                  </a:cubicBezTo>
                  <a:cubicBezTo>
                    <a:pt x="165" y="14"/>
                    <a:pt x="163" y="13"/>
                    <a:pt x="161" y="13"/>
                  </a:cubicBezTo>
                  <a:close/>
                  <a:moveTo>
                    <a:pt x="247" y="97"/>
                  </a:moveTo>
                  <a:cubicBezTo>
                    <a:pt x="247" y="97"/>
                    <a:pt x="247" y="97"/>
                    <a:pt x="247" y="97"/>
                  </a:cubicBezTo>
                  <a:cubicBezTo>
                    <a:pt x="256" y="97"/>
                    <a:pt x="265" y="101"/>
                    <a:pt x="271" y="107"/>
                  </a:cubicBezTo>
                  <a:cubicBezTo>
                    <a:pt x="278" y="113"/>
                    <a:pt x="281" y="122"/>
                    <a:pt x="281" y="132"/>
                  </a:cubicBezTo>
                  <a:cubicBezTo>
                    <a:pt x="281" y="141"/>
                    <a:pt x="278" y="150"/>
                    <a:pt x="271" y="157"/>
                  </a:cubicBezTo>
                  <a:cubicBezTo>
                    <a:pt x="265" y="163"/>
                    <a:pt x="256" y="167"/>
                    <a:pt x="247" y="167"/>
                  </a:cubicBezTo>
                  <a:cubicBezTo>
                    <a:pt x="237" y="167"/>
                    <a:pt x="228" y="163"/>
                    <a:pt x="222" y="157"/>
                  </a:cubicBezTo>
                  <a:cubicBezTo>
                    <a:pt x="220" y="154"/>
                    <a:pt x="218" y="152"/>
                    <a:pt x="216" y="149"/>
                  </a:cubicBezTo>
                  <a:cubicBezTo>
                    <a:pt x="212" y="152"/>
                    <a:pt x="208" y="156"/>
                    <a:pt x="206" y="161"/>
                  </a:cubicBezTo>
                  <a:cubicBezTo>
                    <a:pt x="201" y="168"/>
                    <a:pt x="198" y="177"/>
                    <a:pt x="198" y="187"/>
                  </a:cubicBezTo>
                  <a:cubicBezTo>
                    <a:pt x="198" y="187"/>
                    <a:pt x="198" y="187"/>
                    <a:pt x="198" y="187"/>
                  </a:cubicBezTo>
                  <a:cubicBezTo>
                    <a:pt x="198" y="187"/>
                    <a:pt x="198" y="187"/>
                    <a:pt x="198" y="187"/>
                  </a:cubicBezTo>
                  <a:cubicBezTo>
                    <a:pt x="198" y="187"/>
                    <a:pt x="198" y="187"/>
                    <a:pt x="198" y="187"/>
                  </a:cubicBezTo>
                  <a:cubicBezTo>
                    <a:pt x="198" y="204"/>
                    <a:pt x="191" y="219"/>
                    <a:pt x="180" y="230"/>
                  </a:cubicBezTo>
                  <a:cubicBezTo>
                    <a:pt x="169" y="241"/>
                    <a:pt x="154" y="248"/>
                    <a:pt x="137" y="248"/>
                  </a:cubicBezTo>
                  <a:cubicBezTo>
                    <a:pt x="120" y="248"/>
                    <a:pt x="104" y="241"/>
                    <a:pt x="93" y="230"/>
                  </a:cubicBezTo>
                  <a:cubicBezTo>
                    <a:pt x="82" y="219"/>
                    <a:pt x="75" y="204"/>
                    <a:pt x="75" y="187"/>
                  </a:cubicBezTo>
                  <a:cubicBezTo>
                    <a:pt x="75" y="157"/>
                    <a:pt x="75" y="157"/>
                    <a:pt x="75" y="157"/>
                  </a:cubicBezTo>
                  <a:cubicBezTo>
                    <a:pt x="55" y="156"/>
                    <a:pt x="37" y="147"/>
                    <a:pt x="24" y="133"/>
                  </a:cubicBezTo>
                  <a:cubicBezTo>
                    <a:pt x="9" y="119"/>
                    <a:pt x="0" y="98"/>
                    <a:pt x="0" y="75"/>
                  </a:cubicBezTo>
                  <a:cubicBezTo>
                    <a:pt x="0" y="21"/>
                    <a:pt x="0" y="21"/>
                    <a:pt x="0" y="21"/>
                  </a:cubicBezTo>
                  <a:cubicBezTo>
                    <a:pt x="0" y="21"/>
                    <a:pt x="0" y="21"/>
                    <a:pt x="0" y="21"/>
                  </a:cubicBezTo>
                  <a:cubicBezTo>
                    <a:pt x="0" y="15"/>
                    <a:pt x="2" y="10"/>
                    <a:pt x="6" y="6"/>
                  </a:cubicBezTo>
                  <a:cubicBezTo>
                    <a:pt x="10" y="3"/>
                    <a:pt x="15" y="0"/>
                    <a:pt x="20" y="0"/>
                  </a:cubicBezTo>
                  <a:cubicBezTo>
                    <a:pt x="35" y="0"/>
                    <a:pt x="35" y="0"/>
                    <a:pt x="35" y="0"/>
                  </a:cubicBezTo>
                  <a:cubicBezTo>
                    <a:pt x="38" y="0"/>
                    <a:pt x="41" y="3"/>
                    <a:pt x="41" y="7"/>
                  </a:cubicBezTo>
                  <a:cubicBezTo>
                    <a:pt x="41" y="7"/>
                    <a:pt x="41" y="7"/>
                    <a:pt x="41" y="7"/>
                  </a:cubicBezTo>
                  <a:cubicBezTo>
                    <a:pt x="41" y="35"/>
                    <a:pt x="41" y="35"/>
                    <a:pt x="41" y="35"/>
                  </a:cubicBezTo>
                  <a:cubicBezTo>
                    <a:pt x="41" y="39"/>
                    <a:pt x="38" y="42"/>
                    <a:pt x="35" y="42"/>
                  </a:cubicBezTo>
                  <a:cubicBezTo>
                    <a:pt x="34" y="42"/>
                    <a:pt x="34" y="42"/>
                    <a:pt x="34" y="42"/>
                  </a:cubicBezTo>
                  <a:cubicBezTo>
                    <a:pt x="21" y="42"/>
                    <a:pt x="21" y="42"/>
                    <a:pt x="21" y="42"/>
                  </a:cubicBezTo>
                  <a:cubicBezTo>
                    <a:pt x="21" y="75"/>
                    <a:pt x="21" y="75"/>
                    <a:pt x="21" y="75"/>
                  </a:cubicBezTo>
                  <a:cubicBezTo>
                    <a:pt x="21" y="92"/>
                    <a:pt x="28" y="107"/>
                    <a:pt x="39" y="118"/>
                  </a:cubicBezTo>
                  <a:cubicBezTo>
                    <a:pt x="50" y="129"/>
                    <a:pt x="65" y="136"/>
                    <a:pt x="82" y="136"/>
                  </a:cubicBezTo>
                  <a:cubicBezTo>
                    <a:pt x="99" y="136"/>
                    <a:pt x="99" y="136"/>
                    <a:pt x="99" y="136"/>
                  </a:cubicBezTo>
                  <a:cubicBezTo>
                    <a:pt x="116" y="136"/>
                    <a:pt x="131" y="129"/>
                    <a:pt x="142" y="118"/>
                  </a:cubicBezTo>
                  <a:cubicBezTo>
                    <a:pt x="153" y="107"/>
                    <a:pt x="159" y="92"/>
                    <a:pt x="159" y="75"/>
                  </a:cubicBezTo>
                  <a:cubicBezTo>
                    <a:pt x="159" y="42"/>
                    <a:pt x="159" y="42"/>
                    <a:pt x="159" y="42"/>
                  </a:cubicBezTo>
                  <a:cubicBezTo>
                    <a:pt x="147" y="42"/>
                    <a:pt x="147" y="42"/>
                    <a:pt x="147" y="42"/>
                  </a:cubicBezTo>
                  <a:cubicBezTo>
                    <a:pt x="146" y="42"/>
                    <a:pt x="146" y="42"/>
                    <a:pt x="146" y="42"/>
                  </a:cubicBezTo>
                  <a:cubicBezTo>
                    <a:pt x="143" y="42"/>
                    <a:pt x="140" y="39"/>
                    <a:pt x="140" y="35"/>
                  </a:cubicBezTo>
                  <a:cubicBezTo>
                    <a:pt x="140" y="7"/>
                    <a:pt x="140" y="7"/>
                    <a:pt x="140" y="7"/>
                  </a:cubicBezTo>
                  <a:cubicBezTo>
                    <a:pt x="140" y="7"/>
                    <a:pt x="140" y="7"/>
                    <a:pt x="140" y="7"/>
                  </a:cubicBezTo>
                  <a:cubicBezTo>
                    <a:pt x="140" y="3"/>
                    <a:pt x="143" y="0"/>
                    <a:pt x="146" y="0"/>
                  </a:cubicBezTo>
                  <a:cubicBezTo>
                    <a:pt x="161" y="0"/>
                    <a:pt x="161" y="0"/>
                    <a:pt x="161" y="0"/>
                  </a:cubicBezTo>
                  <a:cubicBezTo>
                    <a:pt x="166" y="0"/>
                    <a:pt x="172" y="3"/>
                    <a:pt x="175" y="6"/>
                  </a:cubicBezTo>
                  <a:cubicBezTo>
                    <a:pt x="179" y="10"/>
                    <a:pt x="182" y="15"/>
                    <a:pt x="182" y="21"/>
                  </a:cubicBezTo>
                  <a:cubicBezTo>
                    <a:pt x="182" y="21"/>
                    <a:pt x="182" y="21"/>
                    <a:pt x="182" y="21"/>
                  </a:cubicBezTo>
                  <a:cubicBezTo>
                    <a:pt x="182" y="75"/>
                    <a:pt x="182" y="75"/>
                    <a:pt x="182" y="75"/>
                  </a:cubicBezTo>
                  <a:cubicBezTo>
                    <a:pt x="182" y="98"/>
                    <a:pt x="172" y="119"/>
                    <a:pt x="157" y="133"/>
                  </a:cubicBezTo>
                  <a:cubicBezTo>
                    <a:pt x="143" y="148"/>
                    <a:pt x="122" y="157"/>
                    <a:pt x="99" y="157"/>
                  </a:cubicBezTo>
                  <a:cubicBezTo>
                    <a:pt x="88" y="157"/>
                    <a:pt x="88" y="157"/>
                    <a:pt x="88" y="157"/>
                  </a:cubicBezTo>
                  <a:cubicBezTo>
                    <a:pt x="88" y="187"/>
                    <a:pt x="88" y="187"/>
                    <a:pt x="88" y="187"/>
                  </a:cubicBezTo>
                  <a:cubicBezTo>
                    <a:pt x="88" y="200"/>
                    <a:pt x="94" y="212"/>
                    <a:pt x="102" y="221"/>
                  </a:cubicBezTo>
                  <a:cubicBezTo>
                    <a:pt x="111" y="230"/>
                    <a:pt x="123" y="235"/>
                    <a:pt x="137" y="235"/>
                  </a:cubicBezTo>
                  <a:cubicBezTo>
                    <a:pt x="150" y="235"/>
                    <a:pt x="162" y="230"/>
                    <a:pt x="171" y="221"/>
                  </a:cubicBezTo>
                  <a:cubicBezTo>
                    <a:pt x="180" y="212"/>
                    <a:pt x="185" y="200"/>
                    <a:pt x="185" y="187"/>
                  </a:cubicBezTo>
                  <a:cubicBezTo>
                    <a:pt x="185" y="187"/>
                    <a:pt x="185" y="187"/>
                    <a:pt x="185" y="187"/>
                  </a:cubicBezTo>
                  <a:cubicBezTo>
                    <a:pt x="185" y="187"/>
                    <a:pt x="185" y="187"/>
                    <a:pt x="185" y="187"/>
                  </a:cubicBezTo>
                  <a:cubicBezTo>
                    <a:pt x="185" y="175"/>
                    <a:pt x="189" y="163"/>
                    <a:pt x="194" y="154"/>
                  </a:cubicBezTo>
                  <a:cubicBezTo>
                    <a:pt x="199" y="147"/>
                    <a:pt x="205" y="141"/>
                    <a:pt x="212" y="136"/>
                  </a:cubicBezTo>
                  <a:cubicBezTo>
                    <a:pt x="212" y="135"/>
                    <a:pt x="212" y="133"/>
                    <a:pt x="212" y="132"/>
                  </a:cubicBezTo>
                  <a:cubicBezTo>
                    <a:pt x="212" y="122"/>
                    <a:pt x="215" y="113"/>
                    <a:pt x="222" y="107"/>
                  </a:cubicBezTo>
                  <a:cubicBezTo>
                    <a:pt x="228" y="101"/>
                    <a:pt x="237" y="97"/>
                    <a:pt x="247" y="97"/>
                  </a:cubicBezTo>
                  <a:close/>
                  <a:moveTo>
                    <a:pt x="28" y="13"/>
                  </a:moveTo>
                  <a:cubicBezTo>
                    <a:pt x="28" y="13"/>
                    <a:pt x="28" y="13"/>
                    <a:pt x="28" y="13"/>
                  </a:cubicBezTo>
                  <a:cubicBezTo>
                    <a:pt x="20" y="13"/>
                    <a:pt x="20" y="13"/>
                    <a:pt x="20" y="13"/>
                  </a:cubicBezTo>
                  <a:cubicBezTo>
                    <a:pt x="18" y="13"/>
                    <a:pt x="16" y="14"/>
                    <a:pt x="15" y="16"/>
                  </a:cubicBezTo>
                  <a:cubicBezTo>
                    <a:pt x="14" y="17"/>
                    <a:pt x="13" y="19"/>
                    <a:pt x="13" y="21"/>
                  </a:cubicBezTo>
                  <a:cubicBezTo>
                    <a:pt x="13" y="23"/>
                    <a:pt x="14" y="25"/>
                    <a:pt x="15" y="26"/>
                  </a:cubicBezTo>
                  <a:cubicBezTo>
                    <a:pt x="16" y="28"/>
                    <a:pt x="18" y="29"/>
                    <a:pt x="20" y="29"/>
                  </a:cubicBezTo>
                  <a:cubicBezTo>
                    <a:pt x="28" y="29"/>
                    <a:pt x="28" y="29"/>
                    <a:pt x="28" y="29"/>
                  </a:cubicBezTo>
                  <a:cubicBezTo>
                    <a:pt x="28" y="13"/>
                    <a:pt x="28" y="13"/>
                    <a:pt x="28" y="13"/>
                  </a:cubicBezTo>
                  <a:close/>
                  <a:moveTo>
                    <a:pt x="256" y="123"/>
                  </a:moveTo>
                  <a:cubicBezTo>
                    <a:pt x="256" y="123"/>
                    <a:pt x="256" y="123"/>
                    <a:pt x="256" y="123"/>
                  </a:cubicBezTo>
                  <a:cubicBezTo>
                    <a:pt x="253" y="120"/>
                    <a:pt x="250" y="119"/>
                    <a:pt x="247" y="119"/>
                  </a:cubicBezTo>
                  <a:cubicBezTo>
                    <a:pt x="243" y="119"/>
                    <a:pt x="240" y="120"/>
                    <a:pt x="237" y="123"/>
                  </a:cubicBezTo>
                  <a:cubicBezTo>
                    <a:pt x="235" y="125"/>
                    <a:pt x="234" y="128"/>
                    <a:pt x="234" y="132"/>
                  </a:cubicBezTo>
                  <a:cubicBezTo>
                    <a:pt x="234" y="135"/>
                    <a:pt x="235" y="139"/>
                    <a:pt x="237" y="141"/>
                  </a:cubicBezTo>
                  <a:cubicBezTo>
                    <a:pt x="240" y="143"/>
                    <a:pt x="243" y="145"/>
                    <a:pt x="247" y="145"/>
                  </a:cubicBezTo>
                  <a:cubicBezTo>
                    <a:pt x="250" y="145"/>
                    <a:pt x="253" y="143"/>
                    <a:pt x="256" y="141"/>
                  </a:cubicBezTo>
                  <a:cubicBezTo>
                    <a:pt x="258" y="139"/>
                    <a:pt x="260" y="135"/>
                    <a:pt x="260" y="132"/>
                  </a:cubicBezTo>
                  <a:cubicBezTo>
                    <a:pt x="260" y="128"/>
                    <a:pt x="258" y="125"/>
                    <a:pt x="256" y="123"/>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prstClr val="black"/>
                </a:solidFill>
                <a:latin typeface="Arial" panose="020B0604020202020204"/>
                <a:ea typeface="微软雅黑" panose="020B0503020204020204" pitchFamily="34" charset="-122"/>
                <a:sym typeface="Arial" panose="020B0604020202020204"/>
              </a:endParaRPr>
            </a:p>
          </p:txBody>
        </p:sp>
      </p:grpSp>
      <p:grpSp>
        <p:nvGrpSpPr>
          <p:cNvPr id="14" name="组合 13"/>
          <p:cNvGrpSpPr/>
          <p:nvPr/>
        </p:nvGrpSpPr>
        <p:grpSpPr>
          <a:xfrm>
            <a:off x="3250032" y="2482073"/>
            <a:ext cx="685800" cy="685800"/>
            <a:chOff x="3635896" y="2483850"/>
            <a:chExt cx="685800" cy="685800"/>
          </a:xfrm>
        </p:grpSpPr>
        <p:sp>
          <p:nvSpPr>
            <p:cNvPr id="15" name="椭圆 14"/>
            <p:cNvSpPr/>
            <p:nvPr/>
          </p:nvSpPr>
          <p:spPr>
            <a:xfrm>
              <a:off x="3635896" y="2483850"/>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sp>
          <p:nvSpPr>
            <p:cNvPr id="16" name="Freeform 9"/>
            <p:cNvSpPr>
              <a:spLocks noChangeAspect="1" noEditPoints="1"/>
            </p:cNvSpPr>
            <p:nvPr/>
          </p:nvSpPr>
          <p:spPr bwMode="auto">
            <a:xfrm>
              <a:off x="3802875" y="2657770"/>
              <a:ext cx="368829" cy="337959"/>
            </a:xfrm>
            <a:custGeom>
              <a:avLst/>
              <a:gdLst>
                <a:gd name="T0" fmla="*/ 63 w 93"/>
                <a:gd name="T1" fmla="*/ 13 h 85"/>
                <a:gd name="T2" fmla="*/ 60 w 93"/>
                <a:gd name="T3" fmla="*/ 3 h 85"/>
                <a:gd name="T4" fmla="*/ 53 w 93"/>
                <a:gd name="T5" fmla="*/ 0 h 85"/>
                <a:gd name="T6" fmla="*/ 33 w 93"/>
                <a:gd name="T7" fmla="*/ 3 h 85"/>
                <a:gd name="T8" fmla="*/ 30 w 93"/>
                <a:gd name="T9" fmla="*/ 10 h 85"/>
                <a:gd name="T10" fmla="*/ 12 w 93"/>
                <a:gd name="T11" fmla="*/ 13 h 85"/>
                <a:gd name="T12" fmla="*/ 0 w 93"/>
                <a:gd name="T13" fmla="*/ 73 h 85"/>
                <a:gd name="T14" fmla="*/ 81 w 93"/>
                <a:gd name="T15" fmla="*/ 85 h 85"/>
                <a:gd name="T16" fmla="*/ 93 w 93"/>
                <a:gd name="T17" fmla="*/ 25 h 85"/>
                <a:gd name="T18" fmla="*/ 34 w 93"/>
                <a:gd name="T19" fmla="*/ 10 h 85"/>
                <a:gd name="T20" fmla="*/ 36 w 93"/>
                <a:gd name="T21" fmla="*/ 6 h 85"/>
                <a:gd name="T22" fmla="*/ 40 w 93"/>
                <a:gd name="T23" fmla="*/ 4 h 85"/>
                <a:gd name="T24" fmla="*/ 57 w 93"/>
                <a:gd name="T25" fmla="*/ 6 h 85"/>
                <a:gd name="T26" fmla="*/ 59 w 93"/>
                <a:gd name="T27" fmla="*/ 13 h 85"/>
                <a:gd name="T28" fmla="*/ 34 w 93"/>
                <a:gd name="T29" fmla="*/ 10 h 85"/>
                <a:gd name="T30" fmla="*/ 86 w 93"/>
                <a:gd name="T31" fmla="*/ 73 h 85"/>
                <a:gd name="T32" fmla="*/ 12 w 93"/>
                <a:gd name="T33" fmla="*/ 78 h 85"/>
                <a:gd name="T34" fmla="*/ 8 w 93"/>
                <a:gd name="T35" fmla="*/ 25 h 85"/>
                <a:gd name="T36" fmla="*/ 81 w 93"/>
                <a:gd name="T37" fmla="*/ 20 h 85"/>
                <a:gd name="T38" fmla="*/ 86 w 93"/>
                <a:gd name="T39" fmla="*/ 73 h 85"/>
                <a:gd name="T40" fmla="*/ 67 w 93"/>
                <a:gd name="T41" fmla="*/ 40 h 85"/>
                <a:gd name="T42" fmla="*/ 55 w 93"/>
                <a:gd name="T43" fmla="*/ 29 h 85"/>
                <a:gd name="T44" fmla="*/ 40 w 93"/>
                <a:gd name="T45" fmla="*/ 27 h 85"/>
                <a:gd name="T46" fmla="*/ 38 w 93"/>
                <a:gd name="T47" fmla="*/ 40 h 85"/>
                <a:gd name="T48" fmla="*/ 25 w 93"/>
                <a:gd name="T49" fmla="*/ 43 h 85"/>
                <a:gd name="T50" fmla="*/ 27 w 93"/>
                <a:gd name="T51" fmla="*/ 57 h 85"/>
                <a:gd name="T52" fmla="*/ 38 w 93"/>
                <a:gd name="T53" fmla="*/ 69 h 85"/>
                <a:gd name="T54" fmla="*/ 53 w 93"/>
                <a:gd name="T55" fmla="*/ 71 h 85"/>
                <a:gd name="T56" fmla="*/ 55 w 93"/>
                <a:gd name="T57" fmla="*/ 57 h 85"/>
                <a:gd name="T58" fmla="*/ 69 w 93"/>
                <a:gd name="T59" fmla="*/ 55 h 85"/>
                <a:gd name="T60" fmla="*/ 67 w 93"/>
                <a:gd name="T61" fmla="*/ 40 h 85"/>
                <a:gd name="T62" fmla="*/ 64 w 93"/>
                <a:gd name="T63" fmla="*/ 53 h 85"/>
                <a:gd name="T64" fmla="*/ 51 w 93"/>
                <a:gd name="T65" fmla="*/ 55 h 85"/>
                <a:gd name="T66" fmla="*/ 42 w 93"/>
                <a:gd name="T67" fmla="*/ 67 h 85"/>
                <a:gd name="T68" fmla="*/ 40 w 93"/>
                <a:gd name="T69" fmla="*/ 53 h 85"/>
                <a:gd name="T70" fmla="*/ 29 w 93"/>
                <a:gd name="T71" fmla="*/ 45 h 85"/>
                <a:gd name="T72" fmla="*/ 42 w 93"/>
                <a:gd name="T73" fmla="*/ 43 h 85"/>
                <a:gd name="T74" fmla="*/ 51 w 93"/>
                <a:gd name="T75" fmla="*/ 31 h 85"/>
                <a:gd name="T76" fmla="*/ 53 w 93"/>
                <a:gd name="T77" fmla="*/ 45 h 85"/>
                <a:gd name="T78" fmla="*/ 64 w 93"/>
                <a:gd name="T79"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 h="85">
                  <a:moveTo>
                    <a:pt x="81" y="13"/>
                  </a:moveTo>
                  <a:cubicBezTo>
                    <a:pt x="63" y="13"/>
                    <a:pt x="63" y="13"/>
                    <a:pt x="63" y="13"/>
                  </a:cubicBezTo>
                  <a:cubicBezTo>
                    <a:pt x="63" y="10"/>
                    <a:pt x="63" y="10"/>
                    <a:pt x="63" y="10"/>
                  </a:cubicBezTo>
                  <a:cubicBezTo>
                    <a:pt x="63" y="7"/>
                    <a:pt x="62" y="4"/>
                    <a:pt x="60" y="3"/>
                  </a:cubicBezTo>
                  <a:cubicBezTo>
                    <a:pt x="60" y="3"/>
                    <a:pt x="60" y="3"/>
                    <a:pt x="60" y="3"/>
                  </a:cubicBezTo>
                  <a:cubicBezTo>
                    <a:pt x="58" y="1"/>
                    <a:pt x="56" y="0"/>
                    <a:pt x="53" y="0"/>
                  </a:cubicBezTo>
                  <a:cubicBezTo>
                    <a:pt x="40" y="0"/>
                    <a:pt x="40" y="0"/>
                    <a:pt x="40" y="0"/>
                  </a:cubicBezTo>
                  <a:cubicBezTo>
                    <a:pt x="37" y="0"/>
                    <a:pt x="35" y="1"/>
                    <a:pt x="33" y="3"/>
                  </a:cubicBezTo>
                  <a:cubicBezTo>
                    <a:pt x="33" y="3"/>
                    <a:pt x="33" y="3"/>
                    <a:pt x="33" y="3"/>
                  </a:cubicBezTo>
                  <a:cubicBezTo>
                    <a:pt x="31" y="4"/>
                    <a:pt x="30" y="7"/>
                    <a:pt x="30" y="10"/>
                  </a:cubicBezTo>
                  <a:cubicBezTo>
                    <a:pt x="30" y="13"/>
                    <a:pt x="30" y="13"/>
                    <a:pt x="30" y="13"/>
                  </a:cubicBezTo>
                  <a:cubicBezTo>
                    <a:pt x="12" y="13"/>
                    <a:pt x="12" y="13"/>
                    <a:pt x="12" y="13"/>
                  </a:cubicBezTo>
                  <a:cubicBezTo>
                    <a:pt x="6" y="13"/>
                    <a:pt x="0" y="18"/>
                    <a:pt x="0" y="25"/>
                  </a:cubicBezTo>
                  <a:cubicBezTo>
                    <a:pt x="0" y="73"/>
                    <a:pt x="0" y="73"/>
                    <a:pt x="0" y="73"/>
                  </a:cubicBezTo>
                  <a:cubicBezTo>
                    <a:pt x="0" y="80"/>
                    <a:pt x="6" y="85"/>
                    <a:pt x="12" y="85"/>
                  </a:cubicBezTo>
                  <a:cubicBezTo>
                    <a:pt x="81" y="85"/>
                    <a:pt x="81" y="85"/>
                    <a:pt x="81" y="85"/>
                  </a:cubicBezTo>
                  <a:cubicBezTo>
                    <a:pt x="87" y="85"/>
                    <a:pt x="93" y="80"/>
                    <a:pt x="93" y="73"/>
                  </a:cubicBezTo>
                  <a:cubicBezTo>
                    <a:pt x="93" y="25"/>
                    <a:pt x="93" y="25"/>
                    <a:pt x="93" y="25"/>
                  </a:cubicBezTo>
                  <a:cubicBezTo>
                    <a:pt x="93" y="18"/>
                    <a:pt x="87" y="13"/>
                    <a:pt x="81" y="13"/>
                  </a:cubicBezTo>
                  <a:close/>
                  <a:moveTo>
                    <a:pt x="34" y="10"/>
                  </a:moveTo>
                  <a:cubicBezTo>
                    <a:pt x="34" y="10"/>
                    <a:pt x="34" y="10"/>
                    <a:pt x="34" y="10"/>
                  </a:cubicBezTo>
                  <a:cubicBezTo>
                    <a:pt x="34" y="8"/>
                    <a:pt x="35" y="7"/>
                    <a:pt x="36" y="6"/>
                  </a:cubicBezTo>
                  <a:cubicBezTo>
                    <a:pt x="36" y="6"/>
                    <a:pt x="36" y="6"/>
                    <a:pt x="36" y="6"/>
                  </a:cubicBezTo>
                  <a:cubicBezTo>
                    <a:pt x="37" y="5"/>
                    <a:pt x="39" y="4"/>
                    <a:pt x="40" y="4"/>
                  </a:cubicBezTo>
                  <a:cubicBezTo>
                    <a:pt x="53" y="4"/>
                    <a:pt x="53" y="4"/>
                    <a:pt x="53" y="4"/>
                  </a:cubicBezTo>
                  <a:cubicBezTo>
                    <a:pt x="55" y="4"/>
                    <a:pt x="56" y="5"/>
                    <a:pt x="57" y="6"/>
                  </a:cubicBezTo>
                  <a:cubicBezTo>
                    <a:pt x="58" y="7"/>
                    <a:pt x="59" y="8"/>
                    <a:pt x="59" y="10"/>
                  </a:cubicBezTo>
                  <a:cubicBezTo>
                    <a:pt x="59" y="13"/>
                    <a:pt x="59" y="13"/>
                    <a:pt x="59" y="13"/>
                  </a:cubicBezTo>
                  <a:cubicBezTo>
                    <a:pt x="34" y="13"/>
                    <a:pt x="34" y="13"/>
                    <a:pt x="34" y="13"/>
                  </a:cubicBezTo>
                  <a:cubicBezTo>
                    <a:pt x="34" y="10"/>
                    <a:pt x="34" y="10"/>
                    <a:pt x="34" y="10"/>
                  </a:cubicBezTo>
                  <a:close/>
                  <a:moveTo>
                    <a:pt x="86" y="73"/>
                  </a:moveTo>
                  <a:cubicBezTo>
                    <a:pt x="86" y="73"/>
                    <a:pt x="86" y="73"/>
                    <a:pt x="86" y="73"/>
                  </a:cubicBezTo>
                  <a:cubicBezTo>
                    <a:pt x="86" y="76"/>
                    <a:pt x="84" y="78"/>
                    <a:pt x="81" y="78"/>
                  </a:cubicBezTo>
                  <a:cubicBezTo>
                    <a:pt x="12" y="78"/>
                    <a:pt x="12" y="78"/>
                    <a:pt x="12" y="78"/>
                  </a:cubicBezTo>
                  <a:cubicBezTo>
                    <a:pt x="10" y="78"/>
                    <a:pt x="8" y="76"/>
                    <a:pt x="8" y="73"/>
                  </a:cubicBezTo>
                  <a:cubicBezTo>
                    <a:pt x="8" y="25"/>
                    <a:pt x="8" y="25"/>
                    <a:pt x="8" y="25"/>
                  </a:cubicBezTo>
                  <a:cubicBezTo>
                    <a:pt x="8" y="22"/>
                    <a:pt x="10" y="20"/>
                    <a:pt x="12" y="20"/>
                  </a:cubicBezTo>
                  <a:cubicBezTo>
                    <a:pt x="81" y="20"/>
                    <a:pt x="81" y="20"/>
                    <a:pt x="81" y="20"/>
                  </a:cubicBezTo>
                  <a:cubicBezTo>
                    <a:pt x="84" y="20"/>
                    <a:pt x="86" y="22"/>
                    <a:pt x="86" y="25"/>
                  </a:cubicBezTo>
                  <a:cubicBezTo>
                    <a:pt x="86" y="73"/>
                    <a:pt x="86" y="73"/>
                    <a:pt x="86" y="73"/>
                  </a:cubicBezTo>
                  <a:close/>
                  <a:moveTo>
                    <a:pt x="67" y="40"/>
                  </a:moveTo>
                  <a:cubicBezTo>
                    <a:pt x="67" y="40"/>
                    <a:pt x="67" y="40"/>
                    <a:pt x="67" y="40"/>
                  </a:cubicBezTo>
                  <a:cubicBezTo>
                    <a:pt x="55" y="40"/>
                    <a:pt x="55" y="40"/>
                    <a:pt x="55" y="40"/>
                  </a:cubicBezTo>
                  <a:cubicBezTo>
                    <a:pt x="55" y="29"/>
                    <a:pt x="55" y="29"/>
                    <a:pt x="55" y="29"/>
                  </a:cubicBezTo>
                  <a:cubicBezTo>
                    <a:pt x="55" y="28"/>
                    <a:pt x="54" y="27"/>
                    <a:pt x="53" y="27"/>
                  </a:cubicBezTo>
                  <a:cubicBezTo>
                    <a:pt x="40" y="27"/>
                    <a:pt x="40" y="27"/>
                    <a:pt x="40" y="27"/>
                  </a:cubicBezTo>
                  <a:cubicBezTo>
                    <a:pt x="39" y="27"/>
                    <a:pt x="38" y="28"/>
                    <a:pt x="38" y="29"/>
                  </a:cubicBezTo>
                  <a:cubicBezTo>
                    <a:pt x="38" y="40"/>
                    <a:pt x="38" y="40"/>
                    <a:pt x="38" y="40"/>
                  </a:cubicBezTo>
                  <a:cubicBezTo>
                    <a:pt x="27" y="40"/>
                    <a:pt x="27" y="40"/>
                    <a:pt x="27" y="40"/>
                  </a:cubicBezTo>
                  <a:cubicBezTo>
                    <a:pt x="26" y="40"/>
                    <a:pt x="25" y="41"/>
                    <a:pt x="25" y="43"/>
                  </a:cubicBezTo>
                  <a:cubicBezTo>
                    <a:pt x="25" y="55"/>
                    <a:pt x="25" y="55"/>
                    <a:pt x="25" y="55"/>
                  </a:cubicBezTo>
                  <a:cubicBezTo>
                    <a:pt x="25" y="56"/>
                    <a:pt x="26" y="57"/>
                    <a:pt x="27" y="57"/>
                  </a:cubicBezTo>
                  <a:cubicBezTo>
                    <a:pt x="38" y="57"/>
                    <a:pt x="38" y="57"/>
                    <a:pt x="38" y="57"/>
                  </a:cubicBezTo>
                  <a:cubicBezTo>
                    <a:pt x="38" y="69"/>
                    <a:pt x="38" y="69"/>
                    <a:pt x="38" y="69"/>
                  </a:cubicBezTo>
                  <a:cubicBezTo>
                    <a:pt x="38" y="70"/>
                    <a:pt x="39" y="71"/>
                    <a:pt x="40" y="71"/>
                  </a:cubicBezTo>
                  <a:cubicBezTo>
                    <a:pt x="53" y="71"/>
                    <a:pt x="53" y="71"/>
                    <a:pt x="53" y="71"/>
                  </a:cubicBezTo>
                  <a:cubicBezTo>
                    <a:pt x="54" y="71"/>
                    <a:pt x="55" y="70"/>
                    <a:pt x="55" y="69"/>
                  </a:cubicBezTo>
                  <a:cubicBezTo>
                    <a:pt x="55" y="57"/>
                    <a:pt x="55" y="57"/>
                    <a:pt x="55" y="57"/>
                  </a:cubicBezTo>
                  <a:cubicBezTo>
                    <a:pt x="67" y="57"/>
                    <a:pt x="67" y="57"/>
                    <a:pt x="67" y="57"/>
                  </a:cubicBezTo>
                  <a:cubicBezTo>
                    <a:pt x="68" y="57"/>
                    <a:pt x="69" y="56"/>
                    <a:pt x="69" y="55"/>
                  </a:cubicBezTo>
                  <a:cubicBezTo>
                    <a:pt x="69" y="43"/>
                    <a:pt x="69" y="43"/>
                    <a:pt x="69" y="43"/>
                  </a:cubicBezTo>
                  <a:cubicBezTo>
                    <a:pt x="69" y="41"/>
                    <a:pt x="68" y="40"/>
                    <a:pt x="67" y="40"/>
                  </a:cubicBezTo>
                  <a:close/>
                  <a:moveTo>
                    <a:pt x="64" y="53"/>
                  </a:moveTo>
                  <a:cubicBezTo>
                    <a:pt x="64" y="53"/>
                    <a:pt x="64" y="53"/>
                    <a:pt x="64" y="53"/>
                  </a:cubicBezTo>
                  <a:cubicBezTo>
                    <a:pt x="53" y="53"/>
                    <a:pt x="53" y="53"/>
                    <a:pt x="53" y="53"/>
                  </a:cubicBezTo>
                  <a:cubicBezTo>
                    <a:pt x="52" y="53"/>
                    <a:pt x="51" y="54"/>
                    <a:pt x="51" y="55"/>
                  </a:cubicBezTo>
                  <a:cubicBezTo>
                    <a:pt x="51" y="67"/>
                    <a:pt x="51" y="67"/>
                    <a:pt x="51" y="67"/>
                  </a:cubicBezTo>
                  <a:cubicBezTo>
                    <a:pt x="42" y="67"/>
                    <a:pt x="42" y="67"/>
                    <a:pt x="42" y="67"/>
                  </a:cubicBezTo>
                  <a:cubicBezTo>
                    <a:pt x="42" y="55"/>
                    <a:pt x="42" y="55"/>
                    <a:pt x="42" y="55"/>
                  </a:cubicBezTo>
                  <a:cubicBezTo>
                    <a:pt x="42" y="54"/>
                    <a:pt x="41" y="53"/>
                    <a:pt x="40" y="53"/>
                  </a:cubicBezTo>
                  <a:cubicBezTo>
                    <a:pt x="29" y="53"/>
                    <a:pt x="29" y="53"/>
                    <a:pt x="29" y="53"/>
                  </a:cubicBezTo>
                  <a:cubicBezTo>
                    <a:pt x="29" y="45"/>
                    <a:pt x="29" y="45"/>
                    <a:pt x="29" y="45"/>
                  </a:cubicBezTo>
                  <a:cubicBezTo>
                    <a:pt x="40" y="45"/>
                    <a:pt x="40" y="45"/>
                    <a:pt x="40" y="45"/>
                  </a:cubicBezTo>
                  <a:cubicBezTo>
                    <a:pt x="41" y="45"/>
                    <a:pt x="42" y="44"/>
                    <a:pt x="42" y="43"/>
                  </a:cubicBezTo>
                  <a:cubicBezTo>
                    <a:pt x="42" y="31"/>
                    <a:pt x="42" y="31"/>
                    <a:pt x="42" y="31"/>
                  </a:cubicBezTo>
                  <a:cubicBezTo>
                    <a:pt x="51" y="31"/>
                    <a:pt x="51" y="31"/>
                    <a:pt x="51" y="31"/>
                  </a:cubicBezTo>
                  <a:cubicBezTo>
                    <a:pt x="51" y="43"/>
                    <a:pt x="51" y="43"/>
                    <a:pt x="51" y="43"/>
                  </a:cubicBezTo>
                  <a:cubicBezTo>
                    <a:pt x="51" y="44"/>
                    <a:pt x="52" y="45"/>
                    <a:pt x="53" y="45"/>
                  </a:cubicBezTo>
                  <a:cubicBezTo>
                    <a:pt x="64" y="45"/>
                    <a:pt x="64" y="45"/>
                    <a:pt x="64" y="45"/>
                  </a:cubicBezTo>
                  <a:cubicBezTo>
                    <a:pt x="64" y="53"/>
                    <a:pt x="64" y="53"/>
                    <a:pt x="64" y="53"/>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prstClr val="black"/>
                </a:solidFill>
                <a:latin typeface="Arial" panose="020B0604020202020204"/>
                <a:ea typeface="微软雅黑" panose="020B0503020204020204" pitchFamily="34" charset="-122"/>
                <a:sym typeface="Arial" panose="020B0604020202020204"/>
              </a:endParaRPr>
            </a:p>
          </p:txBody>
        </p:sp>
      </p:grpSp>
      <p:grpSp>
        <p:nvGrpSpPr>
          <p:cNvPr id="17" name="组合 16"/>
          <p:cNvGrpSpPr/>
          <p:nvPr/>
        </p:nvGrpSpPr>
        <p:grpSpPr>
          <a:xfrm>
            <a:off x="4018646" y="1335643"/>
            <a:ext cx="4271946" cy="579179"/>
            <a:chOff x="4404510" y="1328676"/>
            <a:chExt cx="4271946" cy="579179"/>
          </a:xfrm>
        </p:grpSpPr>
        <p:sp>
          <p:nvSpPr>
            <p:cNvPr id="18" name="矩形 17"/>
            <p:cNvSpPr/>
            <p:nvPr/>
          </p:nvSpPr>
          <p:spPr>
            <a:xfrm>
              <a:off x="4404510" y="1538523"/>
              <a:ext cx="4271946" cy="369332"/>
            </a:xfrm>
            <a:prstGeom prst="rect">
              <a:avLst/>
            </a:prstGeom>
          </p:spPr>
          <p:txBody>
            <a:bodyPr wrap="square">
              <a:spAutoFit/>
            </a:bodyPr>
            <a:lstStyle/>
            <a:p>
              <a:pPr>
                <a:spcAft>
                  <a:spcPts val="450"/>
                </a:spcAft>
              </a:pPr>
              <a:r>
                <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a:t>
              </a:r>
              <a:r>
                <a:rPr lang="zh-CN" altLang="en-US" sz="9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a:t>
              </a:r>
              <a:r>
                <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9" name="矩形 18"/>
            <p:cNvSpPr/>
            <p:nvPr/>
          </p:nvSpPr>
          <p:spPr>
            <a:xfrm>
              <a:off x="4404511" y="1328676"/>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0" name="组合 19"/>
          <p:cNvGrpSpPr/>
          <p:nvPr/>
        </p:nvGrpSpPr>
        <p:grpSpPr>
          <a:xfrm>
            <a:off x="4018646" y="2535384"/>
            <a:ext cx="4271946" cy="579179"/>
            <a:chOff x="4404510" y="2558278"/>
            <a:chExt cx="4271946" cy="579179"/>
          </a:xfrm>
        </p:grpSpPr>
        <p:sp>
          <p:nvSpPr>
            <p:cNvPr id="21" name="矩形 20"/>
            <p:cNvSpPr/>
            <p:nvPr/>
          </p:nvSpPr>
          <p:spPr>
            <a:xfrm>
              <a:off x="4404510" y="2768125"/>
              <a:ext cx="4271946" cy="369332"/>
            </a:xfrm>
            <a:prstGeom prst="rect">
              <a:avLst/>
            </a:prstGeom>
          </p:spPr>
          <p:txBody>
            <a:bodyPr wrap="square">
              <a:spAutoFit/>
            </a:bodyPr>
            <a:lstStyle/>
            <a:p>
              <a:pPr>
                <a:spcAft>
                  <a:spcPts val="450"/>
                </a:spcAft>
              </a:pPr>
              <a:r>
                <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您的内容打在这里，或通过复制文本后在此选择粘贴，并选择只保留文字。您的内容打在这里，或通过复制文本后在此选择粘贴，并选择只保留文字。 </a:t>
              </a:r>
              <a:endPar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2" name="矩形 21"/>
            <p:cNvSpPr/>
            <p:nvPr/>
          </p:nvSpPr>
          <p:spPr>
            <a:xfrm>
              <a:off x="4404510" y="2558278"/>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3" name="组合 22"/>
          <p:cNvGrpSpPr/>
          <p:nvPr/>
        </p:nvGrpSpPr>
        <p:grpSpPr>
          <a:xfrm>
            <a:off x="4018646" y="3735125"/>
            <a:ext cx="4271946" cy="579179"/>
            <a:chOff x="4404510" y="3765352"/>
            <a:chExt cx="4271946" cy="579179"/>
          </a:xfrm>
        </p:grpSpPr>
        <p:sp>
          <p:nvSpPr>
            <p:cNvPr id="24" name="矩形 23"/>
            <p:cNvSpPr/>
            <p:nvPr/>
          </p:nvSpPr>
          <p:spPr>
            <a:xfrm>
              <a:off x="4404510" y="3975199"/>
              <a:ext cx="4271946" cy="369332"/>
            </a:xfrm>
            <a:prstGeom prst="rect">
              <a:avLst/>
            </a:prstGeom>
          </p:spPr>
          <p:txBody>
            <a:bodyPr wrap="square">
              <a:spAutoFit/>
            </a:bodyPr>
            <a:lstStyle/>
            <a:p>
              <a:pPr>
                <a:spcAft>
                  <a:spcPts val="450"/>
                </a:spcAft>
              </a:pPr>
              <a:r>
                <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您的内容打在这里，或通过复制文本后在此选择粘贴，并选择只保留文字。您的内容打在这里，或通过复制文本后在此选择粘贴，并选择只保留文字。 </a:t>
              </a:r>
              <a:endParaRPr lang="zh-CN" altLang="en-US" sz="9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5" name="矩形 24"/>
            <p:cNvSpPr/>
            <p:nvPr/>
          </p:nvSpPr>
          <p:spPr>
            <a:xfrm>
              <a:off x="4404510" y="3765352"/>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二</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cxnSp>
        <p:nvCxnSpPr>
          <p:cNvPr id="26" name="直接连接符 25"/>
          <p:cNvCxnSpPr/>
          <p:nvPr/>
        </p:nvCxnSpPr>
        <p:spPr>
          <a:xfrm>
            <a:off x="952637" y="2574726"/>
            <a:ext cx="7238726" cy="0"/>
          </a:xfrm>
          <a:prstGeom prst="line">
            <a:avLst/>
          </a:prstGeom>
          <a:noFill/>
          <a:ln w="19050" cap="flat" cmpd="sng" algn="ctr">
            <a:solidFill>
              <a:schemeClr val="bg1">
                <a:lumMod val="85000"/>
              </a:schemeClr>
            </a:solidFill>
            <a:prstDash val="solid"/>
          </a:ln>
          <a:effectLst/>
        </p:spPr>
      </p:cxnSp>
      <p:sp>
        <p:nvSpPr>
          <p:cNvPr id="27" name="椭圆 26"/>
          <p:cNvSpPr/>
          <p:nvPr/>
        </p:nvSpPr>
        <p:spPr>
          <a:xfrm>
            <a:off x="1452173" y="2437544"/>
            <a:ext cx="270000" cy="270000"/>
          </a:xfrm>
          <a:prstGeom prst="ellipse">
            <a:avLst/>
          </a:prstGeom>
          <a:solidFill>
            <a:schemeClr val="accent1"/>
          </a:solidFill>
          <a:ln w="25400" cap="flat" cmpd="sng" algn="ctr">
            <a:noFill/>
            <a:prstDash val="solid"/>
          </a:ln>
          <a:effectLst/>
        </p:spPr>
        <p:txBody>
          <a:bodyPr rtlCol="0" anchor="ctr"/>
          <a:lstStyle/>
          <a:p>
            <a:pPr algn="ctr" defTabSz="685800">
              <a:defRPr/>
            </a:pPr>
            <a:endParaRPr lang="zh-CN" altLang="en-US" sz="135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28" name="椭圆 27"/>
          <p:cNvSpPr/>
          <p:nvPr/>
        </p:nvSpPr>
        <p:spPr>
          <a:xfrm>
            <a:off x="3432393" y="2437544"/>
            <a:ext cx="270000" cy="270000"/>
          </a:xfrm>
          <a:prstGeom prst="ellipse">
            <a:avLst/>
          </a:prstGeom>
          <a:solidFill>
            <a:schemeClr val="accent2"/>
          </a:solidFill>
          <a:ln w="25400" cap="flat" cmpd="sng" algn="ctr">
            <a:noFill/>
            <a:prstDash val="solid"/>
          </a:ln>
          <a:effectLst/>
        </p:spPr>
        <p:txBody>
          <a:bodyPr rtlCol="0" anchor="ctr"/>
          <a:lstStyle/>
          <a:p>
            <a:pPr algn="ctr" defTabSz="685800">
              <a:defRPr/>
            </a:pPr>
            <a:endParaRPr lang="zh-CN" altLang="en-US" sz="1350" kern="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29" name="椭圆 28"/>
          <p:cNvSpPr/>
          <p:nvPr/>
        </p:nvSpPr>
        <p:spPr>
          <a:xfrm>
            <a:off x="5412613" y="2437544"/>
            <a:ext cx="270000" cy="270000"/>
          </a:xfrm>
          <a:prstGeom prst="ellipse">
            <a:avLst/>
          </a:prstGeom>
          <a:solidFill>
            <a:schemeClr val="accent3"/>
          </a:solidFill>
          <a:ln w="25400" cap="flat" cmpd="sng" algn="ctr">
            <a:noFill/>
            <a:prstDash val="solid"/>
          </a:ln>
          <a:effectLst/>
        </p:spPr>
        <p:txBody>
          <a:bodyPr rtlCol="0" anchor="ctr"/>
          <a:lstStyle/>
          <a:p>
            <a:pPr algn="ctr" defTabSz="685800">
              <a:defRPr/>
            </a:pPr>
            <a:endParaRPr lang="zh-CN" altLang="en-US" sz="1350" kern="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0" name="椭圆 29"/>
          <p:cNvSpPr/>
          <p:nvPr/>
        </p:nvSpPr>
        <p:spPr>
          <a:xfrm>
            <a:off x="7392833" y="2437544"/>
            <a:ext cx="270000" cy="270000"/>
          </a:xfrm>
          <a:prstGeom prst="ellipse">
            <a:avLst/>
          </a:prstGeom>
          <a:solidFill>
            <a:schemeClr val="accent4"/>
          </a:solidFill>
          <a:ln w="25400" cap="flat" cmpd="sng" algn="ctr">
            <a:noFill/>
            <a:prstDash val="solid"/>
          </a:ln>
          <a:effectLst/>
        </p:spPr>
        <p:txBody>
          <a:bodyPr rtlCol="0" anchor="ctr"/>
          <a:lstStyle/>
          <a:p>
            <a:pPr algn="ctr" defTabSz="685800">
              <a:defRPr/>
            </a:pPr>
            <a:endParaRPr lang="zh-CN" altLang="en-US" sz="1350" kern="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1" name="矩形 30"/>
          <p:cNvSpPr/>
          <p:nvPr/>
        </p:nvSpPr>
        <p:spPr>
          <a:xfrm>
            <a:off x="712561" y="3130902"/>
            <a:ext cx="1807211" cy="444096"/>
          </a:xfrm>
          <a:prstGeom prst="rect">
            <a:avLst/>
          </a:prstGeom>
        </p:spPr>
        <p:txBody>
          <a:bodyPr wrap="square">
            <a:spAutoFit/>
          </a:bodyPr>
          <a:lstStyle/>
          <a:p>
            <a:pPr algn="ctr">
              <a:lnSpc>
                <a:spcPct val="127000"/>
              </a:lnSpc>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请在此添加文字说明，模板。请在此添加文字说明，模板。</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2" name="矩形 31"/>
          <p:cNvSpPr/>
          <p:nvPr/>
        </p:nvSpPr>
        <p:spPr>
          <a:xfrm>
            <a:off x="2692781" y="3130902"/>
            <a:ext cx="1807211" cy="444096"/>
          </a:xfrm>
          <a:prstGeom prst="rect">
            <a:avLst/>
          </a:prstGeom>
        </p:spPr>
        <p:txBody>
          <a:bodyPr wrap="square">
            <a:spAutoFit/>
          </a:bodyPr>
          <a:lstStyle/>
          <a:p>
            <a:pPr algn="ctr">
              <a:lnSpc>
                <a:spcPct val="127000"/>
              </a:lnSpc>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请在此添加文字说明，模板。请在此添加文字说明，模板。</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3" name="矩形 32"/>
          <p:cNvSpPr/>
          <p:nvPr/>
        </p:nvSpPr>
        <p:spPr>
          <a:xfrm>
            <a:off x="4673001" y="3130902"/>
            <a:ext cx="1807211" cy="444096"/>
          </a:xfrm>
          <a:prstGeom prst="rect">
            <a:avLst/>
          </a:prstGeom>
        </p:spPr>
        <p:txBody>
          <a:bodyPr wrap="square">
            <a:spAutoFit/>
          </a:bodyPr>
          <a:lstStyle/>
          <a:p>
            <a:pPr algn="ctr">
              <a:lnSpc>
                <a:spcPct val="127000"/>
              </a:lnSpc>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请在此添加文字说明，模板。请在此添加文字说明，模板。</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4" name="矩形 33"/>
          <p:cNvSpPr/>
          <p:nvPr/>
        </p:nvSpPr>
        <p:spPr>
          <a:xfrm>
            <a:off x="6653221" y="3130902"/>
            <a:ext cx="1807211" cy="444096"/>
          </a:xfrm>
          <a:prstGeom prst="rect">
            <a:avLst/>
          </a:prstGeom>
        </p:spPr>
        <p:txBody>
          <a:bodyPr wrap="square">
            <a:spAutoFit/>
          </a:bodyPr>
          <a:lstStyle/>
          <a:p>
            <a:pPr algn="ctr">
              <a:lnSpc>
                <a:spcPct val="127000"/>
              </a:lnSpc>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请在此添加文字说明，模板。请在此添加文字说明，模板。</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5" name="文本框 34"/>
          <p:cNvSpPr txBox="1"/>
          <p:nvPr/>
        </p:nvSpPr>
        <p:spPr>
          <a:xfrm>
            <a:off x="1004460" y="1834103"/>
            <a:ext cx="1223412" cy="300082"/>
          </a:xfrm>
          <a:prstGeom prst="rect">
            <a:avLst/>
          </a:prstGeom>
          <a:noFill/>
        </p:spPr>
        <p:txBody>
          <a:bodyPr wrap="none" rtlCol="0">
            <a:spAutoFit/>
          </a:bodyPr>
          <a:lstStyle/>
          <a:p>
            <a:pPr algn="just"/>
            <a:r>
              <a:rPr lang="zh-CN" altLang="en-US" sz="135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输入内容文本</a:t>
            </a:r>
            <a:endParaRPr lang="en-US" altLang="zh-CN" sz="135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6" name="文本框 35"/>
          <p:cNvSpPr txBox="1"/>
          <p:nvPr/>
        </p:nvSpPr>
        <p:spPr>
          <a:xfrm>
            <a:off x="2984680" y="1834103"/>
            <a:ext cx="1223412" cy="300082"/>
          </a:xfrm>
          <a:prstGeom prst="rect">
            <a:avLst/>
          </a:prstGeom>
          <a:noFill/>
        </p:spPr>
        <p:txBody>
          <a:bodyPr wrap="none" rtlCol="0">
            <a:spAutoFit/>
          </a:bodyPr>
          <a:lstStyle/>
          <a:p>
            <a:pPr algn="just"/>
            <a:r>
              <a:rPr lang="zh-CN" altLang="en-US" sz="135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输入内容文本</a:t>
            </a:r>
            <a:endParaRPr lang="en-US" altLang="zh-CN" sz="135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7" name="文本框 36"/>
          <p:cNvSpPr txBox="1"/>
          <p:nvPr/>
        </p:nvSpPr>
        <p:spPr>
          <a:xfrm>
            <a:off x="4964900" y="1834103"/>
            <a:ext cx="1223412" cy="300082"/>
          </a:xfrm>
          <a:prstGeom prst="rect">
            <a:avLst/>
          </a:prstGeom>
          <a:noFill/>
        </p:spPr>
        <p:txBody>
          <a:bodyPr wrap="none" rtlCol="0">
            <a:spAutoFit/>
          </a:bodyPr>
          <a:lstStyle/>
          <a:p>
            <a:pPr algn="just"/>
            <a:r>
              <a:rPr lang="zh-CN" altLang="en-US" sz="135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输入内容文本</a:t>
            </a:r>
            <a:endParaRPr lang="en-US" altLang="zh-CN" sz="135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9" name="文本框 38"/>
          <p:cNvSpPr txBox="1"/>
          <p:nvPr/>
        </p:nvSpPr>
        <p:spPr>
          <a:xfrm>
            <a:off x="6945120" y="1834103"/>
            <a:ext cx="1223412" cy="300082"/>
          </a:xfrm>
          <a:prstGeom prst="rect">
            <a:avLst/>
          </a:prstGeom>
          <a:noFill/>
        </p:spPr>
        <p:txBody>
          <a:bodyPr wrap="none" rtlCol="0">
            <a:spAutoFit/>
          </a:bodyPr>
          <a:lstStyle/>
          <a:p>
            <a:pPr algn="just"/>
            <a:r>
              <a:rPr lang="zh-CN" altLang="en-US" sz="135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输入内容文本</a:t>
            </a:r>
            <a:endParaRPr lang="en-US" altLang="zh-CN" sz="135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anim calcmode="lin" valueType="num">
                                      <p:cBhvr>
                                        <p:cTn id="2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5"/>
                                        </p:tgtEl>
                                      </p:cBhvr>
                                    </p:animEffect>
                                  </p:childTnLst>
                                </p:cTn>
                              </p:par>
                            </p:childTnLst>
                          </p:cTn>
                        </p:par>
                        <p:par>
                          <p:cTn id="32" fill="hold">
                            <p:stCondLst>
                              <p:cond delay="3250"/>
                            </p:stCondLst>
                            <p:childTnLst>
                              <p:par>
                                <p:cTn id="33" presetID="22" presetClass="entr" presetSubtype="1"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up)">
                                      <p:cBhvr>
                                        <p:cTn id="35" dur="500"/>
                                        <p:tgtEl>
                                          <p:spTgt spid="31"/>
                                        </p:tgtEl>
                                      </p:cBhvr>
                                    </p:animEffect>
                                  </p:childTnLst>
                                </p:cTn>
                              </p:par>
                            </p:childTnLst>
                          </p:cTn>
                        </p:par>
                        <p:par>
                          <p:cTn id="36" fill="hold">
                            <p:stCondLst>
                              <p:cond delay="37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6"/>
                                        </p:tgtEl>
                                        <p:attrNameLst>
                                          <p:attrName>ppt_y</p:attrName>
                                        </p:attrNameLst>
                                      </p:cBhvr>
                                      <p:tavLst>
                                        <p:tav tm="0">
                                          <p:val>
                                            <p:strVal val="#ppt_y"/>
                                          </p:val>
                                        </p:tav>
                                        <p:tav tm="100000">
                                          <p:val>
                                            <p:strVal val="#ppt_y"/>
                                          </p:val>
                                        </p:tav>
                                      </p:tavLst>
                                    </p:anim>
                                    <p:anim calcmode="lin" valueType="num">
                                      <p:cBhvr>
                                        <p:cTn id="41"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up)">
                                      <p:cBhvr>
                                        <p:cTn id="47" dur="500"/>
                                        <p:tgtEl>
                                          <p:spTgt spid="32"/>
                                        </p:tgtEl>
                                      </p:cBhvr>
                                    </p:animEffect>
                                  </p:childTnLst>
                                </p:cTn>
                              </p:par>
                            </p:childTnLst>
                          </p:cTn>
                        </p:par>
                        <p:par>
                          <p:cTn id="48" fill="hold">
                            <p:stCondLst>
                              <p:cond delay="50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37"/>
                                        </p:tgtEl>
                                        <p:attrNameLst>
                                          <p:attrName>style.visibility</p:attrName>
                                        </p:attrNameLst>
                                      </p:cBhvr>
                                      <p:to>
                                        <p:strVal val="visible"/>
                                      </p:to>
                                    </p:set>
                                    <p:anim calcmode="lin" valueType="num">
                                      <p:cBhvr>
                                        <p:cTn id="5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7"/>
                                        </p:tgtEl>
                                        <p:attrNameLst>
                                          <p:attrName>ppt_y</p:attrName>
                                        </p:attrNameLst>
                                      </p:cBhvr>
                                      <p:tavLst>
                                        <p:tav tm="0">
                                          <p:val>
                                            <p:strVal val="#ppt_y"/>
                                          </p:val>
                                        </p:tav>
                                        <p:tav tm="100000">
                                          <p:val>
                                            <p:strVal val="#ppt_y"/>
                                          </p:val>
                                        </p:tav>
                                      </p:tavLst>
                                    </p:anim>
                                    <p:anim calcmode="lin" valueType="num">
                                      <p:cBhvr>
                                        <p:cTn id="5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7"/>
                                        </p:tgtEl>
                                      </p:cBhvr>
                                    </p:animEffect>
                                  </p:childTnLst>
                                </p:cTn>
                              </p:par>
                            </p:childTnLst>
                          </p:cTn>
                        </p:par>
                        <p:par>
                          <p:cTn id="56" fill="hold">
                            <p:stCondLst>
                              <p:cond delay="5750"/>
                            </p:stCondLst>
                            <p:childTnLst>
                              <p:par>
                                <p:cTn id="57" presetID="22" presetClass="entr" presetSubtype="1"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par>
                          <p:cTn id="60" fill="hold">
                            <p:stCondLst>
                              <p:cond delay="62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9"/>
                                        </p:tgtEl>
                                        <p:attrNameLst>
                                          <p:attrName>ppt_y</p:attrName>
                                        </p:attrNameLst>
                                      </p:cBhvr>
                                      <p:tavLst>
                                        <p:tav tm="0">
                                          <p:val>
                                            <p:strVal val="#ppt_y"/>
                                          </p:val>
                                        </p:tav>
                                        <p:tav tm="100000">
                                          <p:val>
                                            <p:strVal val="#ppt_y"/>
                                          </p:val>
                                        </p:tav>
                                      </p:tavLst>
                                    </p:anim>
                                    <p:anim calcmode="lin" valueType="num">
                                      <p:cBhvr>
                                        <p:cTn id="65"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9"/>
                                        </p:tgtEl>
                                      </p:cBhvr>
                                    </p:animEffect>
                                  </p:childTnLst>
                                </p:cTn>
                              </p:par>
                            </p:childTnLst>
                          </p:cTn>
                        </p:par>
                        <p:par>
                          <p:cTn id="68" fill="hold">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p:bldP spid="32" grpId="0"/>
      <p:bldP spid="33" grpId="0"/>
      <p:bldP spid="34" grpId="0"/>
      <p:bldP spid="35" grpId="0"/>
      <p:bldP spid="36" grpId="0"/>
      <p:bldP spid="37"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二</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16" name="组合 15"/>
          <p:cNvGrpSpPr/>
          <p:nvPr/>
        </p:nvGrpSpPr>
        <p:grpSpPr>
          <a:xfrm>
            <a:off x="1573471" y="3575115"/>
            <a:ext cx="2411202" cy="335900"/>
            <a:chOff x="4407906" y="1742527"/>
            <a:chExt cx="4612496" cy="658928"/>
          </a:xfrm>
          <a:solidFill>
            <a:schemeClr val="accent1"/>
          </a:solidFill>
        </p:grpSpPr>
        <p:sp>
          <p:nvSpPr>
            <p:cNvPr id="17" name="菱形 16"/>
            <p:cNvSpPr/>
            <p:nvPr/>
          </p:nvSpPr>
          <p:spPr>
            <a:xfrm>
              <a:off x="4407906"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18" name="菱形 17"/>
            <p:cNvSpPr/>
            <p:nvPr/>
          </p:nvSpPr>
          <p:spPr>
            <a:xfrm>
              <a:off x="5066834"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19" name="菱形 18"/>
            <p:cNvSpPr/>
            <p:nvPr/>
          </p:nvSpPr>
          <p:spPr>
            <a:xfrm>
              <a:off x="5725762"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20" name="菱形 19"/>
            <p:cNvSpPr/>
            <p:nvPr/>
          </p:nvSpPr>
          <p:spPr>
            <a:xfrm>
              <a:off x="6384690"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21" name="菱形 20"/>
            <p:cNvSpPr/>
            <p:nvPr/>
          </p:nvSpPr>
          <p:spPr>
            <a:xfrm>
              <a:off x="7043618"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22" name="菱形 21"/>
            <p:cNvSpPr/>
            <p:nvPr/>
          </p:nvSpPr>
          <p:spPr>
            <a:xfrm>
              <a:off x="7702546"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23" name="菱形 22"/>
            <p:cNvSpPr/>
            <p:nvPr/>
          </p:nvSpPr>
          <p:spPr>
            <a:xfrm>
              <a:off x="8361473" y="1742527"/>
              <a:ext cx="658929"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grpSp>
      <p:sp>
        <p:nvSpPr>
          <p:cNvPr id="24" name="文本框 23"/>
          <p:cNvSpPr txBox="1"/>
          <p:nvPr/>
        </p:nvSpPr>
        <p:spPr>
          <a:xfrm>
            <a:off x="1997342" y="2184814"/>
            <a:ext cx="1563459" cy="298160"/>
          </a:xfrm>
          <a:prstGeom prst="rect">
            <a:avLst/>
          </a:prstGeom>
          <a:noFill/>
          <a:effectLst/>
        </p:spPr>
        <p:txBody>
          <a:bodyPr wrap="square" lIns="51436" tIns="25718" rIns="51436" bIns="25718" rtlCol="0">
            <a:spAutoFit/>
          </a:bodyPr>
          <a:lstStyle>
            <a:defPPr>
              <a:defRPr lang="zh-CN"/>
            </a:defPPr>
            <a:lvl1pPr>
              <a:defRPr>
                <a:solidFill>
                  <a:srgbClr val="A3AEBD"/>
                </a:solidFill>
                <a:latin typeface="微软雅黑" panose="020B0503020204020204" pitchFamily="34" charset="-122"/>
                <a:ea typeface="微软雅黑" panose="020B0503020204020204" pitchFamily="34" charset="-122"/>
                <a:cs typeface="+mn-ea"/>
              </a:defRPr>
            </a:lvl1pPr>
          </a:lstStyle>
          <a:p>
            <a:pPr algn="ctr"/>
            <a:r>
              <a:rPr lang="zh-CN" altLang="en-US" sz="16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点击添加标题</a:t>
            </a:r>
            <a:endParaRPr lang="zh-CN" altLang="en-US" sz="16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5" name="2"/>
          <p:cNvSpPr/>
          <p:nvPr/>
        </p:nvSpPr>
        <p:spPr>
          <a:xfrm>
            <a:off x="1452017" y="2547488"/>
            <a:ext cx="2654109" cy="796372"/>
          </a:xfrm>
          <a:prstGeom prst="rect">
            <a:avLst/>
          </a:prstGeom>
          <a:ln w="12700">
            <a:round/>
          </a:ln>
        </p:spPr>
        <p:txBody>
          <a:bodyPr wrap="square" lIns="28575" tIns="28575" rIns="28575" bIns="28575">
            <a:spAutoFit/>
          </a:bodyPr>
          <a:lstStyle>
            <a:lvl1pPr>
              <a:buClr>
                <a:srgbClr val="B5B5B5"/>
              </a:buClr>
              <a:defRPr sz="1100">
                <a:solidFill>
                  <a:srgbClr val="B5B5B5"/>
                </a:solidFill>
                <a:uFill>
                  <a:solidFill>
                    <a:srgbClr val="B5B5B5"/>
                  </a:solidFill>
                </a:uFill>
              </a:defRPr>
            </a:lvl1pPr>
          </a:lstStyle>
          <a:p>
            <a:pPr algn="ctr" defTabSz="911860">
              <a:lnSpc>
                <a:spcPct val="120000"/>
              </a:lnSpc>
              <a:spcBef>
                <a:spcPct val="20000"/>
              </a:spcBef>
            </a:pPr>
            <a:r>
              <a:rPr lang="zh-CN" altLang="en-US" sz="10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在此录入上述图表的综合描述说明，在此录入上述图表的综合描述说明。在此录入上述图表的综合描述说明，在此录入上述图表的综合描述说明</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a:t>
            </a:r>
            <a:endParaRPr lang="en-US" altLang="zh-CN" sz="1000" kern="0" dirty="0">
              <a:solidFill>
                <a:schemeClr val="tx1">
                  <a:lumMod val="65000"/>
                  <a:lumOff val="35000"/>
                </a:schemeClr>
              </a:solidFill>
              <a:uFillTx/>
              <a:latin typeface="Arial" panose="020B0604020202020204"/>
              <a:ea typeface="微软雅黑" panose="020B0503020204020204" pitchFamily="34" charset="-122"/>
              <a:cs typeface="+mn-ea"/>
              <a:sym typeface="Arial" panose="020B0604020202020204"/>
            </a:endParaRPr>
          </a:p>
        </p:txBody>
      </p:sp>
      <p:grpSp>
        <p:nvGrpSpPr>
          <p:cNvPr id="40" name="组合 39"/>
          <p:cNvGrpSpPr/>
          <p:nvPr/>
        </p:nvGrpSpPr>
        <p:grpSpPr>
          <a:xfrm>
            <a:off x="5182926" y="1563638"/>
            <a:ext cx="2411202" cy="335900"/>
            <a:chOff x="4407906" y="1742527"/>
            <a:chExt cx="4612496" cy="658928"/>
          </a:xfrm>
          <a:solidFill>
            <a:schemeClr val="accent2"/>
          </a:solidFill>
        </p:grpSpPr>
        <p:sp>
          <p:nvSpPr>
            <p:cNvPr id="41" name="菱形 40"/>
            <p:cNvSpPr/>
            <p:nvPr/>
          </p:nvSpPr>
          <p:spPr>
            <a:xfrm>
              <a:off x="4407906"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2" name="菱形 41"/>
            <p:cNvSpPr/>
            <p:nvPr/>
          </p:nvSpPr>
          <p:spPr>
            <a:xfrm>
              <a:off x="5066834"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3" name="菱形 42"/>
            <p:cNvSpPr/>
            <p:nvPr/>
          </p:nvSpPr>
          <p:spPr>
            <a:xfrm>
              <a:off x="5725762"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4" name="菱形 43"/>
            <p:cNvSpPr/>
            <p:nvPr/>
          </p:nvSpPr>
          <p:spPr>
            <a:xfrm>
              <a:off x="6384690"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5" name="菱形 44"/>
            <p:cNvSpPr/>
            <p:nvPr/>
          </p:nvSpPr>
          <p:spPr>
            <a:xfrm>
              <a:off x="7043618"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6" name="菱形 45"/>
            <p:cNvSpPr/>
            <p:nvPr/>
          </p:nvSpPr>
          <p:spPr>
            <a:xfrm>
              <a:off x="7702546" y="1742527"/>
              <a:ext cx="658928"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47" name="菱形 46"/>
            <p:cNvSpPr/>
            <p:nvPr/>
          </p:nvSpPr>
          <p:spPr>
            <a:xfrm>
              <a:off x="8361473" y="1742527"/>
              <a:ext cx="658929" cy="658928"/>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grpSp>
      <p:sp>
        <p:nvSpPr>
          <p:cNvPr id="48" name="文本框 47"/>
          <p:cNvSpPr txBox="1"/>
          <p:nvPr/>
        </p:nvSpPr>
        <p:spPr>
          <a:xfrm>
            <a:off x="5563370" y="2200203"/>
            <a:ext cx="1563459" cy="282771"/>
          </a:xfrm>
          <a:prstGeom prst="rect">
            <a:avLst/>
          </a:prstGeom>
          <a:noFill/>
          <a:effectLst/>
        </p:spPr>
        <p:txBody>
          <a:bodyPr wrap="square" lIns="51436" tIns="25718" rIns="51436" bIns="25718" rtlCol="0">
            <a:spAutoFit/>
          </a:bodyPr>
          <a:lstStyle>
            <a:defPPr>
              <a:defRPr lang="zh-CN"/>
            </a:defPPr>
            <a:lvl1pPr>
              <a:defRPr>
                <a:solidFill>
                  <a:srgbClr val="A3AEBD"/>
                </a:solidFill>
                <a:latin typeface="微软雅黑" panose="020B0503020204020204" pitchFamily="34" charset="-122"/>
                <a:ea typeface="微软雅黑" panose="020B0503020204020204" pitchFamily="34" charset="-122"/>
                <a:cs typeface="+mn-ea"/>
              </a:defRPr>
            </a:lvl1pPr>
          </a:lstStyle>
          <a:p>
            <a:pPr algn="ctr"/>
            <a:r>
              <a:rPr lang="zh-CN" altLang="en-US" sz="15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点击添加标题</a:t>
            </a:r>
            <a:endParaRPr lang="zh-CN" altLang="en-US" sz="15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9" name="2"/>
          <p:cNvSpPr/>
          <p:nvPr/>
        </p:nvSpPr>
        <p:spPr>
          <a:xfrm>
            <a:off x="5018045" y="2547488"/>
            <a:ext cx="2654109" cy="796372"/>
          </a:xfrm>
          <a:prstGeom prst="rect">
            <a:avLst/>
          </a:prstGeom>
          <a:ln w="12700">
            <a:round/>
          </a:ln>
        </p:spPr>
        <p:txBody>
          <a:bodyPr wrap="square" lIns="28575" tIns="28575" rIns="28575" bIns="28575">
            <a:spAutoFit/>
          </a:bodyPr>
          <a:lstStyle>
            <a:lvl1pPr>
              <a:buClr>
                <a:srgbClr val="B5B5B5"/>
              </a:buClr>
              <a:defRPr sz="1100">
                <a:solidFill>
                  <a:srgbClr val="B5B5B5"/>
                </a:solidFill>
                <a:uFill>
                  <a:solidFill>
                    <a:srgbClr val="B5B5B5"/>
                  </a:solidFill>
                </a:uFill>
              </a:defRPr>
            </a:lvl1pPr>
          </a:lstStyle>
          <a:p>
            <a:pPr algn="ctr" defTabSz="911860">
              <a:lnSpc>
                <a:spcPct val="120000"/>
              </a:lnSpc>
              <a:spcBef>
                <a:spcPct val="20000"/>
              </a:spcBef>
            </a:pPr>
            <a:r>
              <a:rPr lang="zh-CN" altLang="en-US" sz="10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在此录入上述图表的综合描述说明，在此录入上述图表的综合描述说明。在此录入上述图表的综合描述说明，在此录入上述图表的综合描述说明。</a:t>
            </a:r>
            <a:endParaRPr lang="en-US" altLang="zh-CN" sz="1000" kern="0" dirty="0">
              <a:solidFill>
                <a:schemeClr val="tx1">
                  <a:lumMod val="65000"/>
                  <a:lumOff val="35000"/>
                </a:schemeClr>
              </a:solidFill>
              <a:uFillTx/>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750"/>
                            </p:stCondLst>
                            <p:childTnLst>
                              <p:par>
                                <p:cTn id="21" presetID="10" presetClass="entr" presetSubtype="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par>
                          <p:cTn id="24" fill="hold">
                            <p:stCondLst>
                              <p:cond delay="22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8"/>
                                        </p:tgtEl>
                                        <p:attrNameLst>
                                          <p:attrName>ppt_y</p:attrName>
                                        </p:attrNameLst>
                                      </p:cBhvr>
                                      <p:tavLst>
                                        <p:tav tm="0">
                                          <p:val>
                                            <p:strVal val="#ppt_y"/>
                                          </p:val>
                                        </p:tav>
                                        <p:tav tm="100000">
                                          <p:val>
                                            <p:strVal val="#ppt_y"/>
                                          </p:val>
                                        </p:tav>
                                      </p:tavLst>
                                    </p:anim>
                                    <p:anim calcmode="lin" valueType="num">
                                      <p:cBhvr>
                                        <p:cTn id="29"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8"/>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up)">
                                      <p:cBhvr>
                                        <p:cTn id="3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48" grpId="0"/>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二</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0" name="矩形 29"/>
          <p:cNvSpPr/>
          <p:nvPr/>
        </p:nvSpPr>
        <p:spPr>
          <a:xfrm>
            <a:off x="2940550" y="1093444"/>
            <a:ext cx="5904656" cy="3566537"/>
          </a:xfrm>
          <a:prstGeom prst="rect">
            <a:avLst/>
          </a:prstGeom>
          <a:blipFill>
            <a:blip r:embed="rId1"/>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26" name="矩形 25"/>
          <p:cNvSpPr/>
          <p:nvPr/>
        </p:nvSpPr>
        <p:spPr>
          <a:xfrm>
            <a:off x="298795" y="1093501"/>
            <a:ext cx="2641755" cy="3566481"/>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sp>
        <p:nvSpPr>
          <p:cNvPr id="28" name="文本框 27"/>
          <p:cNvSpPr txBox="1"/>
          <p:nvPr/>
        </p:nvSpPr>
        <p:spPr>
          <a:xfrm>
            <a:off x="548383" y="1670670"/>
            <a:ext cx="1313180" cy="430887"/>
          </a:xfrm>
          <a:prstGeom prst="rect">
            <a:avLst/>
          </a:prstGeom>
          <a:noFill/>
        </p:spPr>
        <p:txBody>
          <a:bodyPr wrap="none" rtlCol="0">
            <a:spAutoFit/>
          </a:bodyPr>
          <a:lstStyle/>
          <a:p>
            <a:r>
              <a:rPr lang="zh-CN" altLang="en-US" sz="2200" dirty="0">
                <a:solidFill>
                  <a:schemeClr val="bg1"/>
                </a:solidFill>
                <a:latin typeface="Arial" panose="020B0604020202020204"/>
                <a:ea typeface="微软雅黑" panose="020B0503020204020204" pitchFamily="34" charset="-122"/>
                <a:sym typeface="Arial" panose="020B0604020202020204"/>
              </a:rPr>
              <a:t>添加标题</a:t>
            </a:r>
            <a:endParaRPr lang="zh-CN" altLang="en-US" sz="2200" dirty="0">
              <a:solidFill>
                <a:schemeClr val="bg1"/>
              </a:solidFill>
              <a:latin typeface="Arial" panose="020B0604020202020204"/>
              <a:ea typeface="微软雅黑" panose="020B0503020204020204" pitchFamily="34" charset="-122"/>
              <a:sym typeface="Arial" panose="020B0604020202020204"/>
            </a:endParaRPr>
          </a:p>
        </p:txBody>
      </p:sp>
      <p:sp>
        <p:nvSpPr>
          <p:cNvPr id="29" name="矩形 28"/>
          <p:cNvSpPr/>
          <p:nvPr/>
        </p:nvSpPr>
        <p:spPr>
          <a:xfrm>
            <a:off x="548383" y="2025922"/>
            <a:ext cx="2070571" cy="1902059"/>
          </a:xfrm>
          <a:prstGeom prst="rect">
            <a:avLst/>
          </a:prstGeom>
        </p:spPr>
        <p:txBody>
          <a:bodyPr wrap="square">
            <a:spAutoFit/>
          </a:bodyPr>
          <a:lstStyle/>
          <a:p>
            <a:pPr algn="just">
              <a:lnSpc>
                <a:spcPct val="140000"/>
              </a:lnSpc>
            </a:pPr>
            <a:r>
              <a:rPr lang="zh-CN" altLang="en-US" sz="1200" dirty="0">
                <a:solidFill>
                  <a:schemeClr val="bg1"/>
                </a:solidFill>
                <a:latin typeface="Arial" panose="020B0604020202020204"/>
                <a:ea typeface="微软雅黑" panose="020B0503020204020204" pitchFamily="34" charset="-122"/>
                <a:sym typeface="Arial" panose="020B0604020202020204"/>
              </a:rPr>
              <a:t>请在此添加文字说明，模板。请在此添加文字说明，模板。请在此添加文字说明，模板。请在此添加文字说明，模板。请在此添加文字说明，模板。请在此添加文字说明，模板。请在此添加文字说明，模板。</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3570208" cy="769441"/>
          </a:xfrm>
          <a:prstGeom prst="rect">
            <a:avLst/>
          </a:prstGeom>
        </p:spPr>
        <p:txBody>
          <a:bodyPr wrap="none">
            <a:spAutoFit/>
          </a:bodyPr>
          <a:lstStyle/>
          <a:p>
            <a:r>
              <a:rPr lang="zh-CN" altLang="en-US" sz="4400" b="1" dirty="0">
                <a:solidFill>
                  <a:srgbClr val="5CB3AB"/>
                </a:solidFill>
                <a:latin typeface="Arial" panose="020B0604020202020204"/>
                <a:ea typeface="微软雅黑" panose="020B0503020204020204" pitchFamily="34" charset="-122"/>
                <a:sym typeface="Arial" panose="020B0604020202020204"/>
              </a:rPr>
              <a:t>添加目录标题</a:t>
            </a:r>
            <a:endParaRPr lang="zh-CN" altLang="en-US" sz="4400" b="1" dirty="0">
              <a:solidFill>
                <a:srgbClr val="5CB3AB"/>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ln w="6350">
                  <a:noFill/>
                </a:ln>
                <a:solidFill>
                  <a:schemeClr val="bg1"/>
                </a:solidFill>
                <a:latin typeface="Arial" panose="020B0604020202020204"/>
                <a:ea typeface="微软雅黑" panose="020B0503020204020204" pitchFamily="34" charset="-122"/>
                <a:sym typeface="Arial" panose="020B0604020202020204"/>
              </a:rPr>
              <a:t>PART 03</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三</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7" name="燕尾形 6"/>
          <p:cNvSpPr/>
          <p:nvPr/>
        </p:nvSpPr>
        <p:spPr>
          <a:xfrm rot="5400000">
            <a:off x="5346974" y="2661804"/>
            <a:ext cx="251257" cy="287943"/>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Arial" panose="020B0604020202020204"/>
              <a:ea typeface="微软雅黑" panose="020B0503020204020204" pitchFamily="34" charset="-122"/>
              <a:sym typeface="Arial" panose="020B0604020202020204"/>
            </a:endParaRPr>
          </a:p>
        </p:txBody>
      </p:sp>
      <p:sp>
        <p:nvSpPr>
          <p:cNvPr id="8" name="燕尾形 7"/>
          <p:cNvSpPr/>
          <p:nvPr/>
        </p:nvSpPr>
        <p:spPr>
          <a:xfrm>
            <a:off x="4356022" y="1635675"/>
            <a:ext cx="251179" cy="288032"/>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Arial" panose="020B0604020202020204"/>
              <a:ea typeface="微软雅黑" panose="020B0503020204020204" pitchFamily="34" charset="-122"/>
              <a:sym typeface="Arial" panose="020B0604020202020204"/>
            </a:endParaRPr>
          </a:p>
        </p:txBody>
      </p:sp>
      <p:sp>
        <p:nvSpPr>
          <p:cNvPr id="9" name="燕尾形 8"/>
          <p:cNvSpPr/>
          <p:nvPr/>
        </p:nvSpPr>
        <p:spPr>
          <a:xfrm rot="16200000">
            <a:off x="3401727" y="2715424"/>
            <a:ext cx="251257" cy="287943"/>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Arial" panose="020B0604020202020204"/>
              <a:ea typeface="微软雅黑" panose="020B0503020204020204" pitchFamily="34" charset="-122"/>
              <a:sym typeface="Arial" panose="020B0604020202020204"/>
            </a:endParaRPr>
          </a:p>
        </p:txBody>
      </p:sp>
      <p:sp>
        <p:nvSpPr>
          <p:cNvPr id="10" name="燕尾形 9"/>
          <p:cNvSpPr/>
          <p:nvPr/>
        </p:nvSpPr>
        <p:spPr>
          <a:xfrm rot="10800000">
            <a:off x="4392786" y="3687874"/>
            <a:ext cx="251179" cy="288032"/>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Arial" panose="020B0604020202020204"/>
              <a:ea typeface="微软雅黑" panose="020B0503020204020204" pitchFamily="34" charset="-122"/>
              <a:sym typeface="Arial" panose="020B0604020202020204"/>
            </a:endParaRPr>
          </a:p>
        </p:txBody>
      </p:sp>
      <p:grpSp>
        <p:nvGrpSpPr>
          <p:cNvPr id="11" name="组合 11"/>
          <p:cNvGrpSpPr/>
          <p:nvPr/>
        </p:nvGrpSpPr>
        <p:grpSpPr>
          <a:xfrm>
            <a:off x="2987460" y="1239631"/>
            <a:ext cx="1079787" cy="1080120"/>
            <a:chOff x="3059001" y="1005605"/>
            <a:chExt cx="1080120" cy="1080120"/>
          </a:xfrm>
        </p:grpSpPr>
        <p:sp>
          <p:nvSpPr>
            <p:cNvPr id="12" name="矩形 11"/>
            <p:cNvSpPr/>
            <p:nvPr/>
          </p:nvSpPr>
          <p:spPr>
            <a:xfrm>
              <a:off x="3059001" y="1005605"/>
              <a:ext cx="1080120" cy="1080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a:ea typeface="微软雅黑" panose="020B0503020204020204" pitchFamily="34" charset="-122"/>
                <a:sym typeface="Arial" panose="020B0604020202020204"/>
              </a:endParaRPr>
            </a:p>
          </p:txBody>
        </p:sp>
        <p:sp>
          <p:nvSpPr>
            <p:cNvPr id="13" name="矩形 12"/>
            <p:cNvSpPr/>
            <p:nvPr/>
          </p:nvSpPr>
          <p:spPr>
            <a:xfrm>
              <a:off x="3167013" y="1253277"/>
              <a:ext cx="792919" cy="461523"/>
            </a:xfrm>
            <a:prstGeom prst="rect">
              <a:avLst/>
            </a:prstGeom>
          </p:spPr>
          <p:txBody>
            <a:bodyPr wrap="square">
              <a:spAutoFit/>
            </a:bodyPr>
            <a:lstStyle/>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添加文</a:t>
              </a:r>
              <a:endParaRPr lang="en-US" altLang="zh-CN" sz="1200" dirty="0">
                <a:solidFill>
                  <a:schemeClr val="bg1"/>
                </a:solidFill>
                <a:latin typeface="Arial" panose="020B0604020202020204"/>
                <a:ea typeface="微软雅黑" panose="020B0503020204020204" pitchFamily="34" charset="-122"/>
                <a:sym typeface="Arial" panose="020B0604020202020204"/>
              </a:endParaRPr>
            </a:p>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本标题</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4" name="组合 14"/>
          <p:cNvGrpSpPr/>
          <p:nvPr/>
        </p:nvGrpSpPr>
        <p:grpSpPr>
          <a:xfrm>
            <a:off x="4932707" y="1239631"/>
            <a:ext cx="1079787" cy="1080120"/>
            <a:chOff x="5004849" y="1005605"/>
            <a:chExt cx="1080120" cy="1080120"/>
          </a:xfrm>
          <a:solidFill>
            <a:schemeClr val="accent2"/>
          </a:solidFill>
        </p:grpSpPr>
        <p:sp>
          <p:nvSpPr>
            <p:cNvPr id="15" name="矩形 14"/>
            <p:cNvSpPr/>
            <p:nvPr/>
          </p:nvSpPr>
          <p:spPr>
            <a:xfrm>
              <a:off x="5004849" y="1005605"/>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5130863" y="1261954"/>
              <a:ext cx="809289" cy="461523"/>
            </a:xfrm>
            <a:prstGeom prst="rect">
              <a:avLst/>
            </a:prstGeom>
            <a:grpFill/>
          </p:spPr>
          <p:txBody>
            <a:bodyPr wrap="square">
              <a:spAutoFit/>
            </a:bodyPr>
            <a:lstStyle/>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添加文</a:t>
              </a:r>
              <a:endParaRPr lang="en-US" altLang="zh-CN" sz="1200" dirty="0">
                <a:solidFill>
                  <a:schemeClr val="bg1"/>
                </a:solidFill>
                <a:latin typeface="Arial" panose="020B0604020202020204"/>
                <a:ea typeface="微软雅黑" panose="020B0503020204020204" pitchFamily="34" charset="-122"/>
                <a:sym typeface="Arial" panose="020B0604020202020204"/>
              </a:endParaRPr>
            </a:p>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本标题</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7" name="组合 17"/>
          <p:cNvGrpSpPr/>
          <p:nvPr/>
        </p:nvGrpSpPr>
        <p:grpSpPr>
          <a:xfrm>
            <a:off x="2987460" y="3291830"/>
            <a:ext cx="1079787" cy="1080120"/>
            <a:chOff x="3059001" y="3057804"/>
            <a:chExt cx="1080120" cy="1080120"/>
          </a:xfrm>
          <a:solidFill>
            <a:schemeClr val="accent4"/>
          </a:solidFill>
        </p:grpSpPr>
        <p:sp>
          <p:nvSpPr>
            <p:cNvPr id="18" name="矩形 17"/>
            <p:cNvSpPr/>
            <p:nvPr/>
          </p:nvSpPr>
          <p:spPr>
            <a:xfrm>
              <a:off x="3059001"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a:ea typeface="微软雅黑" panose="020B0503020204020204" pitchFamily="34" charset="-122"/>
                <a:sym typeface="Arial" panose="020B0604020202020204"/>
              </a:endParaRPr>
            </a:p>
          </p:txBody>
        </p:sp>
        <p:sp>
          <p:nvSpPr>
            <p:cNvPr id="19" name="矩形 18"/>
            <p:cNvSpPr/>
            <p:nvPr/>
          </p:nvSpPr>
          <p:spPr>
            <a:xfrm>
              <a:off x="3203017" y="3305476"/>
              <a:ext cx="756915" cy="461523"/>
            </a:xfrm>
            <a:prstGeom prst="rect">
              <a:avLst/>
            </a:prstGeom>
            <a:grpFill/>
          </p:spPr>
          <p:txBody>
            <a:bodyPr wrap="square">
              <a:spAutoFit/>
            </a:bodyPr>
            <a:lstStyle/>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添加文本标题</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0" name="组合 20"/>
          <p:cNvGrpSpPr/>
          <p:nvPr/>
        </p:nvGrpSpPr>
        <p:grpSpPr>
          <a:xfrm>
            <a:off x="4932707" y="3291830"/>
            <a:ext cx="1079787" cy="1080120"/>
            <a:chOff x="5004849" y="3057804"/>
            <a:chExt cx="1080120" cy="1080120"/>
          </a:xfrm>
          <a:solidFill>
            <a:schemeClr val="accent3"/>
          </a:solidFill>
        </p:grpSpPr>
        <p:sp>
          <p:nvSpPr>
            <p:cNvPr id="21" name="矩形 20"/>
            <p:cNvSpPr/>
            <p:nvPr/>
          </p:nvSpPr>
          <p:spPr>
            <a:xfrm>
              <a:off x="5004849" y="3057804"/>
              <a:ext cx="1080120" cy="1080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5094859" y="3314153"/>
              <a:ext cx="881297" cy="461523"/>
            </a:xfrm>
            <a:prstGeom prst="rect">
              <a:avLst/>
            </a:prstGeom>
            <a:grpFill/>
          </p:spPr>
          <p:txBody>
            <a:bodyPr wrap="square">
              <a:spAutoFit/>
            </a:bodyPr>
            <a:lstStyle/>
            <a:p>
              <a:pPr lvl="0" algn="ctr"/>
              <a:r>
                <a:rPr lang="zh-CN" altLang="en-US" sz="1200" dirty="0">
                  <a:solidFill>
                    <a:schemeClr val="bg1"/>
                  </a:solidFill>
                  <a:latin typeface="Arial" panose="020B0604020202020204"/>
                  <a:ea typeface="微软雅黑" panose="020B0503020204020204" pitchFamily="34" charset="-122"/>
                  <a:sym typeface="Arial" panose="020B0604020202020204"/>
                </a:rPr>
                <a:t>添加文本标题</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grpSp>
      <p:sp>
        <p:nvSpPr>
          <p:cNvPr id="23" name="文本框 7"/>
          <p:cNvSpPr txBox="1">
            <a:spLocks noChangeArrowheads="1"/>
          </p:cNvSpPr>
          <p:nvPr/>
        </p:nvSpPr>
        <p:spPr bwMode="auto">
          <a:xfrm>
            <a:off x="6315360" y="1377149"/>
            <a:ext cx="2231559"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gn="just" fontAlgn="base">
              <a:spcBef>
                <a:spcPct val="0"/>
              </a:spcBef>
              <a:spcAft>
                <a:spcPct val="0"/>
              </a:spcAft>
              <a:defRPr/>
            </a:pPr>
            <a:r>
              <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rPr>
              <a:t>单击添加标题</a:t>
            </a:r>
            <a:endPar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a:p>
            <a:pPr algn="just">
              <a:lnSpc>
                <a:spcPct val="150000"/>
              </a:lnSpc>
              <a:spcBef>
                <a:spcPts val="300"/>
              </a:spcBef>
            </a:pPr>
            <a:r>
              <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rPr>
              <a:t>此处添加说明文字添加说明文字添加说明文字此处添加说明文字</a:t>
            </a:r>
            <a:endPar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4" name="文本框 7"/>
          <p:cNvSpPr txBox="1">
            <a:spLocks noChangeArrowheads="1"/>
          </p:cNvSpPr>
          <p:nvPr/>
        </p:nvSpPr>
        <p:spPr bwMode="auto">
          <a:xfrm>
            <a:off x="467544" y="1399202"/>
            <a:ext cx="2231559"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gn="r" fontAlgn="base">
              <a:spcBef>
                <a:spcPct val="0"/>
              </a:spcBef>
              <a:spcAft>
                <a:spcPct val="0"/>
              </a:spcAft>
              <a:defRPr/>
            </a:pPr>
            <a:r>
              <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rPr>
              <a:t>单击添加标题</a:t>
            </a:r>
            <a:endPar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a:p>
            <a:pPr algn="r">
              <a:lnSpc>
                <a:spcPct val="150000"/>
              </a:lnSpc>
              <a:spcBef>
                <a:spcPts val="300"/>
              </a:spcBef>
            </a:pPr>
            <a:r>
              <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rPr>
              <a:t>此处添加说明文字添加说明文字添加说明文字此处添加说明文字</a:t>
            </a:r>
            <a:endPar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5" name="文本框 7"/>
          <p:cNvSpPr txBox="1">
            <a:spLocks noChangeArrowheads="1"/>
          </p:cNvSpPr>
          <p:nvPr/>
        </p:nvSpPr>
        <p:spPr bwMode="auto">
          <a:xfrm>
            <a:off x="6315360" y="3429348"/>
            <a:ext cx="2231559"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gn="just" fontAlgn="base">
              <a:spcBef>
                <a:spcPct val="0"/>
              </a:spcBef>
              <a:spcAft>
                <a:spcPct val="0"/>
              </a:spcAft>
              <a:defRPr/>
            </a:pPr>
            <a:r>
              <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rPr>
              <a:t>单击添加标题</a:t>
            </a:r>
            <a:endPar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a:p>
            <a:pPr algn="just">
              <a:lnSpc>
                <a:spcPct val="150000"/>
              </a:lnSpc>
              <a:spcBef>
                <a:spcPts val="300"/>
              </a:spcBef>
            </a:pPr>
            <a:r>
              <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rPr>
              <a:t>此处添加说明文字添加说明文字添加说明文字此处添加说明文字</a:t>
            </a:r>
            <a:endPar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0" name="文本框 7"/>
          <p:cNvSpPr txBox="1">
            <a:spLocks noChangeArrowheads="1"/>
          </p:cNvSpPr>
          <p:nvPr/>
        </p:nvSpPr>
        <p:spPr bwMode="auto">
          <a:xfrm>
            <a:off x="467544" y="3440374"/>
            <a:ext cx="2231559"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gn="r" fontAlgn="base">
              <a:spcBef>
                <a:spcPct val="0"/>
              </a:spcBef>
              <a:spcAft>
                <a:spcPct val="0"/>
              </a:spcAft>
              <a:defRPr/>
            </a:pPr>
            <a:r>
              <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rPr>
              <a:t>单击添加标题</a:t>
            </a:r>
            <a:endParaRPr lang="zh-CN" altLang="en-US" sz="12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a:p>
            <a:pPr algn="r">
              <a:lnSpc>
                <a:spcPct val="150000"/>
              </a:lnSpc>
              <a:spcBef>
                <a:spcPts val="300"/>
              </a:spcBef>
            </a:pPr>
            <a:r>
              <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rPr>
              <a:t>此处添加说明文字添加说明文字添加说明文字此处添加说明文字</a:t>
            </a:r>
            <a:endPar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right)">
                                      <p:cBhvr>
                                        <p:cTn id="10" dur="500"/>
                                        <p:tgtEl>
                                          <p:spTgt spid="24"/>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1+#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par>
                          <p:cTn id="35" fill="hold">
                            <p:stCondLst>
                              <p:cond delay="25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2"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right)">
                                      <p:cBhvr>
                                        <p:cTn id="43" dur="500"/>
                                        <p:tgtEl>
                                          <p:spTgt spid="1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right)">
                                      <p:cBhvr>
                                        <p:cTn id="46" dur="500"/>
                                        <p:tgtEl>
                                          <p:spTgt spid="30"/>
                                        </p:tgtEl>
                                      </p:cBhvr>
                                    </p:animEffect>
                                  </p:childTnLst>
                                </p:cTn>
                              </p:par>
                            </p:childTnLst>
                          </p:cTn>
                        </p:par>
                        <p:par>
                          <p:cTn id="47" fill="hold">
                            <p:stCondLst>
                              <p:cond delay="3500"/>
                            </p:stCondLst>
                            <p:childTnLst>
                              <p:par>
                                <p:cTn id="48" presetID="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3" grpId="0"/>
      <p:bldP spid="24" grpId="0"/>
      <p:bldP spid="25"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三</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6" name="Freeform 196"/>
          <p:cNvSpPr>
            <a:spLocks noChangeArrowheads="1"/>
          </p:cNvSpPr>
          <p:nvPr/>
        </p:nvSpPr>
        <p:spPr bwMode="auto">
          <a:xfrm>
            <a:off x="838060" y="2334592"/>
            <a:ext cx="988708"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p:spPr>
        <p:txBody>
          <a:bodyPr lIns="91430" tIns="45715" rIns="91430" bIns="45715"/>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400" dirty="0">
              <a:solidFill>
                <a:srgbClr val="000000"/>
              </a:solidFill>
              <a:latin typeface="Arial" panose="020B0604020202020204"/>
              <a:ea typeface="微软雅黑" panose="020B0503020204020204" pitchFamily="34" charset="-122"/>
              <a:sym typeface="Arial" panose="020B0604020202020204"/>
            </a:endParaRPr>
          </a:p>
        </p:txBody>
      </p:sp>
      <p:sp>
        <p:nvSpPr>
          <p:cNvPr id="27" name="Freeform 197"/>
          <p:cNvSpPr>
            <a:spLocks noChangeArrowheads="1"/>
          </p:cNvSpPr>
          <p:nvPr/>
        </p:nvSpPr>
        <p:spPr bwMode="auto">
          <a:xfrm>
            <a:off x="1907704" y="1491630"/>
            <a:ext cx="1306110"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lIns="91430" tIns="45715" rIns="91430" bIns="45715"/>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400" dirty="0">
              <a:solidFill>
                <a:srgbClr val="000000"/>
              </a:solidFill>
              <a:latin typeface="Arial" panose="020B0604020202020204"/>
              <a:ea typeface="微软雅黑" panose="020B0503020204020204" pitchFamily="34" charset="-122"/>
              <a:sym typeface="Arial" panose="020B0604020202020204"/>
            </a:endParaRPr>
          </a:p>
        </p:txBody>
      </p:sp>
      <p:sp>
        <p:nvSpPr>
          <p:cNvPr id="28" name="Freeform 198"/>
          <p:cNvSpPr>
            <a:spLocks noChangeArrowheads="1"/>
          </p:cNvSpPr>
          <p:nvPr/>
        </p:nvSpPr>
        <p:spPr bwMode="auto">
          <a:xfrm>
            <a:off x="1960073" y="2952127"/>
            <a:ext cx="1193432" cy="1038226"/>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2"/>
          </a:solidFill>
          <a:ln>
            <a:noFill/>
          </a:ln>
        </p:spPr>
        <p:txBody>
          <a:bodyPr lIns="91430" tIns="45715" rIns="91430" bIns="45715"/>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400" dirty="0">
              <a:solidFill>
                <a:srgbClr val="000000"/>
              </a:solidFill>
              <a:latin typeface="Arial" panose="020B0604020202020204"/>
              <a:ea typeface="微软雅黑" panose="020B0503020204020204" pitchFamily="34" charset="-122"/>
              <a:sym typeface="Arial" panose="020B0604020202020204"/>
            </a:endParaRPr>
          </a:p>
        </p:txBody>
      </p:sp>
      <p:sp>
        <p:nvSpPr>
          <p:cNvPr id="29" name="Freeform 199"/>
          <p:cNvSpPr>
            <a:spLocks noChangeArrowheads="1"/>
          </p:cNvSpPr>
          <p:nvPr/>
        </p:nvSpPr>
        <p:spPr bwMode="auto">
          <a:xfrm>
            <a:off x="3070981" y="2056779"/>
            <a:ext cx="1625098" cy="1408112"/>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chemeClr val="accent3"/>
          </a:solidFill>
          <a:ln>
            <a:noFill/>
          </a:ln>
        </p:spPr>
        <p:txBody>
          <a:bodyPr lIns="91430" tIns="45715" rIns="91430" bIns="45715"/>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400" dirty="0">
              <a:solidFill>
                <a:srgbClr val="000000"/>
              </a:solidFill>
              <a:latin typeface="Arial" panose="020B0604020202020204"/>
              <a:ea typeface="微软雅黑" panose="020B0503020204020204" pitchFamily="34" charset="-122"/>
              <a:sym typeface="Arial" panose="020B0604020202020204"/>
            </a:endParaRPr>
          </a:p>
        </p:txBody>
      </p:sp>
      <p:sp>
        <p:nvSpPr>
          <p:cNvPr id="31" name="TextBox 232"/>
          <p:cNvSpPr>
            <a:spLocks noChangeArrowheads="1"/>
          </p:cNvSpPr>
          <p:nvPr/>
        </p:nvSpPr>
        <p:spPr bwMode="auto">
          <a:xfrm>
            <a:off x="5004918" y="1890251"/>
            <a:ext cx="1727689" cy="40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dist"/>
            <a:r>
              <a:rPr lang="zh-CN" altLang="en-US" sz="2000" dirty="0">
                <a:solidFill>
                  <a:schemeClr val="tx1">
                    <a:lumMod val="65000"/>
                    <a:lumOff val="35000"/>
                  </a:schemeClr>
                </a:solidFill>
                <a:latin typeface="Arial" panose="020B0604020202020204"/>
                <a:ea typeface="微软雅黑" panose="020B0503020204020204" pitchFamily="34" charset="-122"/>
                <a:sym typeface="Arial" panose="020B0604020202020204"/>
              </a:rPr>
              <a:t>添加</a:t>
            </a:r>
            <a:r>
              <a:rPr lang="zh-CN" altLang="en-US" sz="2000"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标题内容</a:t>
            </a:r>
            <a:endParaRPr lang="zh-CN" altLang="en-US" sz="2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2" name="矩形 31"/>
          <p:cNvSpPr>
            <a:spLocks noChangeArrowheads="1"/>
          </p:cNvSpPr>
          <p:nvPr/>
        </p:nvSpPr>
        <p:spPr bwMode="auto">
          <a:xfrm>
            <a:off x="5004918" y="2261726"/>
            <a:ext cx="3383506" cy="124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tx1">
                    <a:lumMod val="65000"/>
                    <a:lumOff val="35000"/>
                  </a:schemeClr>
                </a:solidFill>
                <a:latin typeface="Arial" panose="020B0604020202020204"/>
                <a:ea typeface="微软雅黑" panose="020B0503020204020204" pitchFamily="34" charset="-122"/>
                <a:sym typeface="Arial" panose="020B0604020202020204"/>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endParaRPr lang="zh-CN" altLang="en-US"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3" name="TextBox 682"/>
          <p:cNvSpPr>
            <a:spLocks noChangeArrowheads="1"/>
          </p:cNvSpPr>
          <p:nvPr/>
        </p:nvSpPr>
        <p:spPr bwMode="auto">
          <a:xfrm>
            <a:off x="957161" y="2500024"/>
            <a:ext cx="923631"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800" dirty="0">
                <a:solidFill>
                  <a:schemeClr val="bg1"/>
                </a:solidFill>
                <a:latin typeface="Arial" panose="020B0604020202020204"/>
                <a:ea typeface="微软雅黑" panose="020B0503020204020204" pitchFamily="34" charset="-122"/>
                <a:sym typeface="Arial" panose="020B0604020202020204"/>
              </a:rPr>
              <a:t>20%</a:t>
            </a:r>
            <a:endParaRPr lang="zh-CN" altLang="en-US" sz="2800" dirty="0">
              <a:solidFill>
                <a:schemeClr val="bg1"/>
              </a:solidFill>
              <a:latin typeface="Arial" panose="020B0604020202020204"/>
              <a:ea typeface="微软雅黑" panose="020B0503020204020204" pitchFamily="34" charset="-122"/>
              <a:sym typeface="Arial" panose="020B0604020202020204"/>
            </a:endParaRPr>
          </a:p>
        </p:txBody>
      </p:sp>
      <p:sp>
        <p:nvSpPr>
          <p:cNvPr id="34" name="TextBox 682"/>
          <p:cNvSpPr>
            <a:spLocks noChangeArrowheads="1"/>
          </p:cNvSpPr>
          <p:nvPr/>
        </p:nvSpPr>
        <p:spPr bwMode="auto">
          <a:xfrm>
            <a:off x="2190315" y="1790412"/>
            <a:ext cx="923631"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800" dirty="0">
                <a:solidFill>
                  <a:schemeClr val="bg1"/>
                </a:solidFill>
                <a:latin typeface="Arial" panose="020B0604020202020204"/>
                <a:ea typeface="微软雅黑" panose="020B0503020204020204" pitchFamily="34" charset="-122"/>
                <a:sym typeface="Arial" panose="020B0604020202020204"/>
              </a:rPr>
              <a:t>47%</a:t>
            </a:r>
            <a:endParaRPr lang="zh-CN" altLang="en-US" sz="2800" dirty="0">
              <a:solidFill>
                <a:schemeClr val="bg1"/>
              </a:solidFill>
              <a:latin typeface="Arial" panose="020B0604020202020204"/>
              <a:ea typeface="微软雅黑" panose="020B0503020204020204" pitchFamily="34" charset="-122"/>
              <a:sym typeface="Arial" panose="020B0604020202020204"/>
            </a:endParaRPr>
          </a:p>
        </p:txBody>
      </p:sp>
      <p:sp>
        <p:nvSpPr>
          <p:cNvPr id="35" name="TextBox 682"/>
          <p:cNvSpPr>
            <a:spLocks noChangeArrowheads="1"/>
          </p:cNvSpPr>
          <p:nvPr/>
        </p:nvSpPr>
        <p:spPr bwMode="auto">
          <a:xfrm>
            <a:off x="2186345" y="3209635"/>
            <a:ext cx="923631"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800" dirty="0">
                <a:solidFill>
                  <a:schemeClr val="bg1"/>
                </a:solidFill>
                <a:latin typeface="Arial" panose="020B0604020202020204"/>
                <a:ea typeface="微软雅黑" panose="020B0503020204020204" pitchFamily="34" charset="-122"/>
                <a:sym typeface="Arial" panose="020B0604020202020204"/>
              </a:rPr>
              <a:t>33%</a:t>
            </a:r>
            <a:endParaRPr lang="zh-CN" altLang="en-US" sz="2800" dirty="0">
              <a:solidFill>
                <a:schemeClr val="bg1"/>
              </a:solidFill>
              <a:latin typeface="Arial" panose="020B0604020202020204"/>
              <a:ea typeface="微软雅黑" panose="020B0503020204020204" pitchFamily="34" charset="-122"/>
              <a:sym typeface="Arial" panose="020B0604020202020204"/>
            </a:endParaRPr>
          </a:p>
        </p:txBody>
      </p:sp>
      <p:sp>
        <p:nvSpPr>
          <p:cNvPr id="36" name="TextBox 682"/>
          <p:cNvSpPr>
            <a:spLocks noChangeArrowheads="1"/>
          </p:cNvSpPr>
          <p:nvPr/>
        </p:nvSpPr>
        <p:spPr bwMode="auto">
          <a:xfrm>
            <a:off x="3512285" y="2499230"/>
            <a:ext cx="923631" cy="52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5" rIns="91430" bIns="45715">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2800" dirty="0">
                <a:solidFill>
                  <a:schemeClr val="bg1"/>
                </a:solidFill>
                <a:latin typeface="Arial" panose="020B0604020202020204"/>
                <a:ea typeface="微软雅黑" panose="020B0503020204020204" pitchFamily="34" charset="-122"/>
                <a:sym typeface="Arial" panose="020B0604020202020204"/>
              </a:rPr>
              <a:t>75%</a:t>
            </a:r>
            <a:endParaRPr lang="zh-CN" altLang="en-US" sz="28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after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par>
                          <p:cTn id="21" fill="hold">
                            <p:stCondLst>
                              <p:cond delay="0"/>
                            </p:stCondLst>
                            <p:childTnLst>
                              <p:par>
                                <p:cTn id="22" presetID="53" presetClass="entr" presetSubtype="528"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anim calcmode="lin" valueType="num">
                                      <p:cBhvr>
                                        <p:cTn id="27" dur="500" fill="hold"/>
                                        <p:tgtEl>
                                          <p:spTgt spid="27"/>
                                        </p:tgtEl>
                                        <p:attrNameLst>
                                          <p:attrName>ppt_x</p:attrName>
                                        </p:attrNameLst>
                                      </p:cBhvr>
                                      <p:tavLst>
                                        <p:tav tm="0">
                                          <p:val>
                                            <p:fltVal val="0.5"/>
                                          </p:val>
                                        </p:tav>
                                        <p:tav tm="100000">
                                          <p:val>
                                            <p:strVal val="#ppt_x"/>
                                          </p:val>
                                        </p:tav>
                                      </p:tavLst>
                                    </p:anim>
                                    <p:anim calcmode="lin" valueType="num">
                                      <p:cBhvr>
                                        <p:cTn id="28" dur="500" fill="hold"/>
                                        <p:tgtEl>
                                          <p:spTgt spid="27"/>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0"/>
                                  </p:stCondLst>
                                  <p:childTnLst>
                                    <p:animEffect transition="out" filter="fade">
                                      <p:cBhvr>
                                        <p:cTn id="30" dur="500" tmFilter="0, 0; .2, .5; .8, .5; 1, 0"/>
                                        <p:tgtEl>
                                          <p:spTgt spid="27"/>
                                        </p:tgtEl>
                                      </p:cBhvr>
                                    </p:animEffect>
                                    <p:animScale>
                                      <p:cBhvr>
                                        <p:cTn id="31" dur="250" autoRev="1" fill="hold"/>
                                        <p:tgtEl>
                                          <p:spTgt spid="27"/>
                                        </p:tgtEl>
                                      </p:cBhvr>
                                      <p:by x="105000" y="105000"/>
                                    </p:animScale>
                                  </p:childTnLst>
                                </p:cTn>
                              </p:par>
                              <p:par>
                                <p:cTn id="32" presetID="26" presetClass="emph" presetSubtype="0" fill="hold" grpId="1" nodeType="withEffect">
                                  <p:stCondLst>
                                    <p:cond delay="0"/>
                                  </p:stCondLst>
                                  <p:childTnLst>
                                    <p:animEffect transition="out" filter="fade">
                                      <p:cBhvr>
                                        <p:cTn id="33" dur="500" tmFilter="0, 0; .2, .5; .8, .5; 1, 0"/>
                                        <p:tgtEl>
                                          <p:spTgt spid="26"/>
                                        </p:tgtEl>
                                      </p:cBhvr>
                                    </p:animEffect>
                                    <p:animScale>
                                      <p:cBhvr>
                                        <p:cTn id="34" dur="250" autoRev="1" fill="hold"/>
                                        <p:tgtEl>
                                          <p:spTgt spid="26"/>
                                        </p:tgtEl>
                                      </p:cBhvr>
                                      <p:by x="105000" y="105000"/>
                                    </p:animScale>
                                  </p:childTnLst>
                                </p:cTn>
                              </p:par>
                              <p:par>
                                <p:cTn id="35" presetID="26" presetClass="emph" presetSubtype="0" fill="hold" grpId="1" nodeType="withEffect">
                                  <p:stCondLst>
                                    <p:cond delay="250"/>
                                  </p:stCondLst>
                                  <p:childTnLst>
                                    <p:animEffect transition="out" filter="fade">
                                      <p:cBhvr>
                                        <p:cTn id="36" dur="500" tmFilter="0, 0; .2, .5; .8, .5; 1, 0"/>
                                        <p:tgtEl>
                                          <p:spTgt spid="28"/>
                                        </p:tgtEl>
                                      </p:cBhvr>
                                    </p:animEffect>
                                    <p:animScale>
                                      <p:cBhvr>
                                        <p:cTn id="37" dur="250" autoRev="1" fill="hold"/>
                                        <p:tgtEl>
                                          <p:spTgt spid="28"/>
                                        </p:tgtEl>
                                      </p:cBhvr>
                                      <p:by x="105000" y="105000"/>
                                    </p:animScale>
                                  </p:childTnLst>
                                </p:cTn>
                              </p:par>
                              <p:par>
                                <p:cTn id="38" presetID="26" presetClass="emph" presetSubtype="0" fill="hold" grpId="1" nodeType="withEffect">
                                  <p:stCondLst>
                                    <p:cond delay="0"/>
                                  </p:stCondLst>
                                  <p:childTnLst>
                                    <p:animEffect transition="out" filter="fade">
                                      <p:cBhvr>
                                        <p:cTn id="39" dur="500" tmFilter="0, 0; .2, .5; .8, .5; 1, 0"/>
                                        <p:tgtEl>
                                          <p:spTgt spid="29"/>
                                        </p:tgtEl>
                                      </p:cBhvr>
                                    </p:animEffect>
                                    <p:animScale>
                                      <p:cBhvr>
                                        <p:cTn id="40" dur="250" autoRev="1" fill="hold"/>
                                        <p:tgtEl>
                                          <p:spTgt spid="29"/>
                                        </p:tgtEl>
                                      </p:cBhvr>
                                      <p:by x="105000" y="105000"/>
                                    </p:animScale>
                                  </p:childTnLst>
                                </p:cTn>
                              </p:par>
                              <p:par>
                                <p:cTn id="41" presetID="53" presetClass="entr" presetSubtype="528" fill="hold" grpId="0" nodeType="withEffect">
                                  <p:stCondLst>
                                    <p:cond delay="25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fltVal val="0.5"/>
                                          </p:val>
                                        </p:tav>
                                        <p:tav tm="100000">
                                          <p:val>
                                            <p:strVal val="#ppt_x"/>
                                          </p:val>
                                        </p:tav>
                                      </p:tavLst>
                                    </p:anim>
                                    <p:anim calcmode="lin" valueType="num">
                                      <p:cBhvr>
                                        <p:cTn id="47" dur="500" fill="hold"/>
                                        <p:tgtEl>
                                          <p:spTgt spid="26"/>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5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anim calcmode="lin" valueType="num">
                                      <p:cBhvr>
                                        <p:cTn id="53" dur="500" fill="hold"/>
                                        <p:tgtEl>
                                          <p:spTgt spid="28"/>
                                        </p:tgtEl>
                                        <p:attrNameLst>
                                          <p:attrName>ppt_x</p:attrName>
                                        </p:attrNameLst>
                                      </p:cBhvr>
                                      <p:tavLst>
                                        <p:tav tm="0">
                                          <p:val>
                                            <p:fltVal val="0.5"/>
                                          </p:val>
                                        </p:tav>
                                        <p:tav tm="100000">
                                          <p:val>
                                            <p:strVal val="#ppt_x"/>
                                          </p:val>
                                        </p:tav>
                                      </p:tavLst>
                                    </p:anim>
                                    <p:anim calcmode="lin" valueType="num">
                                      <p:cBhvr>
                                        <p:cTn id="54" dur="500" fill="hold"/>
                                        <p:tgtEl>
                                          <p:spTgt spid="28"/>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75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anim calcmode="lin" valueType="num">
                                      <p:cBhvr>
                                        <p:cTn id="60" dur="500" fill="hold"/>
                                        <p:tgtEl>
                                          <p:spTgt spid="29"/>
                                        </p:tgtEl>
                                        <p:attrNameLst>
                                          <p:attrName>ppt_x</p:attrName>
                                        </p:attrNameLst>
                                      </p:cBhvr>
                                      <p:tavLst>
                                        <p:tav tm="0">
                                          <p:val>
                                            <p:fltVal val="0.5"/>
                                          </p:val>
                                        </p:tav>
                                        <p:tav tm="100000">
                                          <p:val>
                                            <p:strVal val="#ppt_x"/>
                                          </p:val>
                                        </p:tav>
                                      </p:tavLst>
                                    </p:anim>
                                    <p:anim calcmode="lin" valueType="num">
                                      <p:cBhvr>
                                        <p:cTn id="61" dur="500" fill="hold"/>
                                        <p:tgtEl>
                                          <p:spTgt spid="29"/>
                                        </p:tgtEl>
                                        <p:attrNameLst>
                                          <p:attrName>ppt_y</p:attrName>
                                        </p:attrNameLst>
                                      </p:cBhvr>
                                      <p:tavLst>
                                        <p:tav tm="0">
                                          <p:val>
                                            <p:fltVal val="0.5"/>
                                          </p:val>
                                        </p:tav>
                                        <p:tav tm="100000">
                                          <p:val>
                                            <p:strVal val="#ppt_y"/>
                                          </p:val>
                                        </p:tav>
                                      </p:tavLst>
                                    </p:anim>
                                  </p:childTnLst>
                                </p:cTn>
                              </p:par>
                              <p:par>
                                <p:cTn id="62" presetID="10" presetClass="entr" presetSubtype="0" fill="hold" grpId="0" nodeType="withEffect">
                                  <p:stCondLst>
                                    <p:cond delay="75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75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75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par>
                          <p:cTn id="74" fill="hold">
                            <p:stCondLst>
                              <p:cond delay="500"/>
                            </p:stCondLst>
                            <p:childTnLst>
                              <p:par>
                                <p:cTn id="75" presetID="22" presetClass="entr" presetSubtype="4"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down)">
                                      <p:cBhvr>
                                        <p:cTn id="77" dur="500"/>
                                        <p:tgtEl>
                                          <p:spTgt spid="31"/>
                                        </p:tgtEl>
                                      </p:cBhvr>
                                    </p:animEffect>
                                  </p:childTnLst>
                                </p:cTn>
                              </p:par>
                            </p:childTnLst>
                          </p:cTn>
                        </p:par>
                        <p:par>
                          <p:cTn id="78" fill="hold">
                            <p:stCondLst>
                              <p:cond delay="1000"/>
                            </p:stCondLst>
                            <p:childTnLst>
                              <p:par>
                                <p:cTn id="79" presetID="22" presetClass="entr" presetSubtype="1"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up)">
                                      <p:cBhvr>
                                        <p:cTn id="81" dur="1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29" grpId="1" animBg="1"/>
      <p:bldP spid="29" grpId="2" animBg="1"/>
      <p:bldP spid="31" grpId="0"/>
      <p:bldP spid="32" grpId="0"/>
      <p:bldP spid="33" grpId="0"/>
      <p:bldP spid="33" grpId="1"/>
      <p:bldP spid="34" grpId="0"/>
      <p:bldP spid="34" grpId="1"/>
      <p:bldP spid="35" grpId="0"/>
      <p:bldP spid="35" grpId="1"/>
      <p:bldP spid="36" grpId="0"/>
      <p:bldP spid="3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三</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13" name="组合 12"/>
          <p:cNvGrpSpPr/>
          <p:nvPr/>
        </p:nvGrpSpPr>
        <p:grpSpPr>
          <a:xfrm>
            <a:off x="1703785" y="1707654"/>
            <a:ext cx="1468040" cy="1484650"/>
            <a:chOff x="1661635" y="1687175"/>
            <a:chExt cx="1468040" cy="1484650"/>
          </a:xfrm>
        </p:grpSpPr>
        <p:sp>
          <p:nvSpPr>
            <p:cNvPr id="14" name="矩形 13"/>
            <p:cNvSpPr/>
            <p:nvPr/>
          </p:nvSpPr>
          <p:spPr>
            <a:xfrm>
              <a:off x="1736644" y="1778794"/>
              <a:ext cx="1393031" cy="1393031"/>
            </a:xfrm>
            <a:prstGeom prst="rect">
              <a:avLst/>
            </a:prstGeom>
            <a:noFill/>
            <a:ln w="190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sp>
          <p:nvSpPr>
            <p:cNvPr id="15" name="矩形 14"/>
            <p:cNvSpPr/>
            <p:nvPr/>
          </p:nvSpPr>
          <p:spPr>
            <a:xfrm>
              <a:off x="1661635" y="1687175"/>
              <a:ext cx="1393031" cy="1393031"/>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Arial" panose="020B0604020202020204"/>
                <a:ea typeface="微软雅黑" panose="020B0503020204020204" pitchFamily="34" charset="-122"/>
                <a:sym typeface="Arial" panose="020B0604020202020204"/>
              </a:endParaRPr>
            </a:p>
          </p:txBody>
        </p:sp>
      </p:grpSp>
      <p:grpSp>
        <p:nvGrpSpPr>
          <p:cNvPr id="16" name="组合 15"/>
          <p:cNvGrpSpPr/>
          <p:nvPr/>
        </p:nvGrpSpPr>
        <p:grpSpPr>
          <a:xfrm>
            <a:off x="3842625" y="1707654"/>
            <a:ext cx="1468041" cy="1484650"/>
            <a:chOff x="3800475" y="1687175"/>
            <a:chExt cx="1468041" cy="1484650"/>
          </a:xfrm>
        </p:grpSpPr>
        <p:sp>
          <p:nvSpPr>
            <p:cNvPr id="17" name="矩形 16"/>
            <p:cNvSpPr/>
            <p:nvPr/>
          </p:nvSpPr>
          <p:spPr>
            <a:xfrm>
              <a:off x="3875485" y="1778794"/>
              <a:ext cx="1393031" cy="1393031"/>
            </a:xfrm>
            <a:prstGeom prst="rect">
              <a:avLst/>
            </a:prstGeom>
            <a:noFill/>
            <a:ln w="1905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sp>
          <p:nvSpPr>
            <p:cNvPr id="18" name="矩形 17"/>
            <p:cNvSpPr/>
            <p:nvPr/>
          </p:nvSpPr>
          <p:spPr>
            <a:xfrm>
              <a:off x="3800475" y="1687175"/>
              <a:ext cx="1393031" cy="139303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grpSp>
      <p:grpSp>
        <p:nvGrpSpPr>
          <p:cNvPr id="19" name="组合 18"/>
          <p:cNvGrpSpPr/>
          <p:nvPr/>
        </p:nvGrpSpPr>
        <p:grpSpPr>
          <a:xfrm>
            <a:off x="5972176" y="1707654"/>
            <a:ext cx="1468040" cy="1484650"/>
            <a:chOff x="5930026" y="1687175"/>
            <a:chExt cx="1468040" cy="1484650"/>
          </a:xfrm>
        </p:grpSpPr>
        <p:sp>
          <p:nvSpPr>
            <p:cNvPr id="20" name="矩形 19"/>
            <p:cNvSpPr/>
            <p:nvPr/>
          </p:nvSpPr>
          <p:spPr>
            <a:xfrm>
              <a:off x="6005035" y="1778794"/>
              <a:ext cx="1393031" cy="1393031"/>
            </a:xfrm>
            <a:prstGeom prst="rect">
              <a:avLst/>
            </a:prstGeom>
            <a:noFill/>
            <a:ln w="190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sp>
          <p:nvSpPr>
            <p:cNvPr id="21" name="矩形 20"/>
            <p:cNvSpPr/>
            <p:nvPr/>
          </p:nvSpPr>
          <p:spPr>
            <a:xfrm>
              <a:off x="5930026" y="1687175"/>
              <a:ext cx="1393031" cy="139303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grpSp>
      <p:sp>
        <p:nvSpPr>
          <p:cNvPr id="22" name="文本框 21"/>
          <p:cNvSpPr txBox="1"/>
          <p:nvPr/>
        </p:nvSpPr>
        <p:spPr>
          <a:xfrm>
            <a:off x="1883807" y="3456325"/>
            <a:ext cx="1107996" cy="369332"/>
          </a:xfrm>
          <a:prstGeom prst="rect">
            <a:avLst/>
          </a:prstGeom>
          <a:noFill/>
        </p:spPr>
        <p:txBody>
          <a:bodyPr wrap="none" rtlCol="0">
            <a:spAutoFit/>
          </a:bodyPr>
          <a:lstStyle/>
          <a:p>
            <a:r>
              <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rPr>
              <a:t>添加标题</a:t>
            </a:r>
            <a:endPar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3" name="文本框 22"/>
          <p:cNvSpPr txBox="1"/>
          <p:nvPr/>
        </p:nvSpPr>
        <p:spPr>
          <a:xfrm>
            <a:off x="4018002" y="3456325"/>
            <a:ext cx="1107996" cy="369332"/>
          </a:xfrm>
          <a:prstGeom prst="rect">
            <a:avLst/>
          </a:prstGeom>
          <a:noFill/>
        </p:spPr>
        <p:txBody>
          <a:bodyPr wrap="none" rtlCol="0">
            <a:spAutoFit/>
          </a:bodyPr>
          <a:lstStyle/>
          <a:p>
            <a:r>
              <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rPr>
              <a:t>添加标题</a:t>
            </a:r>
            <a:endPar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4" name="文本框 23"/>
          <p:cNvSpPr txBox="1"/>
          <p:nvPr/>
        </p:nvSpPr>
        <p:spPr>
          <a:xfrm>
            <a:off x="6152198" y="3456325"/>
            <a:ext cx="1107996" cy="369332"/>
          </a:xfrm>
          <a:prstGeom prst="rect">
            <a:avLst/>
          </a:prstGeom>
          <a:noFill/>
        </p:spPr>
        <p:txBody>
          <a:bodyPr wrap="none" rtlCol="0">
            <a:spAutoFit/>
          </a:bodyPr>
          <a:lstStyle/>
          <a:p>
            <a:r>
              <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rPr>
              <a:t>添加标题</a:t>
            </a:r>
            <a:endParaRPr lang="zh-CN" altLang="en-US"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rPr>
              <a:t>三</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cxnSp>
        <p:nvCxnSpPr>
          <p:cNvPr id="25" name="Straight Connector 8"/>
          <p:cNvCxnSpPr/>
          <p:nvPr/>
        </p:nvCxnSpPr>
        <p:spPr>
          <a:xfrm>
            <a:off x="686999" y="3860861"/>
            <a:ext cx="7770003"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6" name="Oval 9"/>
          <p:cNvSpPr/>
          <p:nvPr/>
        </p:nvSpPr>
        <p:spPr>
          <a:xfrm>
            <a:off x="1681420" y="3797077"/>
            <a:ext cx="127552" cy="127569"/>
          </a:xfrm>
          <a:prstGeom prst="ellipse">
            <a:avLst/>
          </a:prstGeom>
          <a:solidFill>
            <a:schemeClr val="accent1"/>
          </a:solidFill>
          <a:ln>
            <a:noFill/>
          </a:ln>
          <a:effectLst/>
        </p:spPr>
        <p:txBody>
          <a:bodyPr rtlCol="0" anchor="ctr"/>
          <a:lstStyle/>
          <a:p>
            <a:pPr algn="ctr"/>
            <a:endParaRPr lang="en-US" sz="2700">
              <a:solidFill>
                <a:srgbClr val="009DAD"/>
              </a:solidFill>
              <a:latin typeface="Arial" panose="020B0604020202020204"/>
              <a:ea typeface="微软雅黑" panose="020B0503020204020204" pitchFamily="34" charset="-122"/>
              <a:cs typeface="+mn-ea"/>
              <a:sym typeface="Arial" panose="020B0604020202020204"/>
            </a:endParaRPr>
          </a:p>
        </p:txBody>
      </p:sp>
      <p:sp>
        <p:nvSpPr>
          <p:cNvPr id="27" name="Oval 10"/>
          <p:cNvSpPr/>
          <p:nvPr/>
        </p:nvSpPr>
        <p:spPr>
          <a:xfrm>
            <a:off x="3569067" y="3797077"/>
            <a:ext cx="127552" cy="127569"/>
          </a:xfrm>
          <a:prstGeom prst="ellipse">
            <a:avLst/>
          </a:prstGeom>
          <a:solidFill>
            <a:schemeClr val="accent2"/>
          </a:solidFill>
          <a:ln>
            <a:noFill/>
          </a:ln>
          <a:effectLst/>
        </p:spPr>
        <p:txBody>
          <a:bodyPr rtlCol="0" anchor="ctr"/>
          <a:lstStyle/>
          <a:p>
            <a:pPr algn="ctr"/>
            <a:endParaRPr lang="en-US" sz="2700">
              <a:solidFill>
                <a:srgbClr val="009DAD"/>
              </a:solidFill>
              <a:latin typeface="Arial" panose="020B0604020202020204"/>
              <a:ea typeface="微软雅黑" panose="020B0503020204020204" pitchFamily="34" charset="-122"/>
              <a:cs typeface="+mn-ea"/>
              <a:sym typeface="Arial" panose="020B0604020202020204"/>
            </a:endParaRPr>
          </a:p>
        </p:txBody>
      </p:sp>
      <p:sp>
        <p:nvSpPr>
          <p:cNvPr id="28" name="Oval 11"/>
          <p:cNvSpPr/>
          <p:nvPr/>
        </p:nvSpPr>
        <p:spPr>
          <a:xfrm>
            <a:off x="5452050" y="3797077"/>
            <a:ext cx="127552" cy="127569"/>
          </a:xfrm>
          <a:prstGeom prst="ellipse">
            <a:avLst/>
          </a:prstGeom>
          <a:solidFill>
            <a:schemeClr val="accent3"/>
          </a:solidFill>
          <a:ln>
            <a:noFill/>
          </a:ln>
          <a:effectLst/>
        </p:spPr>
        <p:txBody>
          <a:bodyPr rtlCol="0" anchor="ctr"/>
          <a:lstStyle/>
          <a:p>
            <a:pPr algn="ctr"/>
            <a:endParaRPr lang="en-US" sz="2700">
              <a:solidFill>
                <a:srgbClr val="009DAD"/>
              </a:solidFill>
              <a:latin typeface="Arial" panose="020B0604020202020204"/>
              <a:ea typeface="微软雅黑" panose="020B0503020204020204" pitchFamily="34" charset="-122"/>
              <a:cs typeface="+mn-ea"/>
              <a:sym typeface="Arial" panose="020B0604020202020204"/>
            </a:endParaRPr>
          </a:p>
        </p:txBody>
      </p:sp>
      <p:sp>
        <p:nvSpPr>
          <p:cNvPr id="29" name="Oval 12"/>
          <p:cNvSpPr/>
          <p:nvPr/>
        </p:nvSpPr>
        <p:spPr>
          <a:xfrm>
            <a:off x="7335035" y="3797077"/>
            <a:ext cx="127552" cy="127569"/>
          </a:xfrm>
          <a:prstGeom prst="ellipse">
            <a:avLst/>
          </a:prstGeom>
          <a:solidFill>
            <a:schemeClr val="accent4"/>
          </a:solidFill>
          <a:ln>
            <a:noFill/>
          </a:ln>
          <a:effectLst/>
        </p:spPr>
        <p:txBody>
          <a:bodyPr rtlCol="0" anchor="ctr"/>
          <a:lstStyle/>
          <a:p>
            <a:pPr algn="ctr"/>
            <a:endParaRPr lang="en-US" sz="2700">
              <a:solidFill>
                <a:srgbClr val="009DAD"/>
              </a:solidFill>
              <a:latin typeface="Arial" panose="020B0604020202020204"/>
              <a:ea typeface="微软雅黑" panose="020B0503020204020204" pitchFamily="34" charset="-122"/>
              <a:cs typeface="+mn-ea"/>
              <a:sym typeface="Arial" panose="020B0604020202020204"/>
            </a:endParaRPr>
          </a:p>
        </p:txBody>
      </p:sp>
      <p:sp>
        <p:nvSpPr>
          <p:cNvPr id="30" name="TextBox 14"/>
          <p:cNvSpPr txBox="1"/>
          <p:nvPr/>
        </p:nvSpPr>
        <p:spPr>
          <a:xfrm>
            <a:off x="1534904" y="3989429"/>
            <a:ext cx="420580" cy="238505"/>
          </a:xfrm>
          <a:prstGeom prst="rect">
            <a:avLst/>
          </a:prstGeom>
          <a:noFill/>
        </p:spPr>
        <p:txBody>
          <a:bodyPr wrap="none" lIns="68556" tIns="34279" rIns="68556" bIns="34279" rtlCol="0">
            <a:spAutoFit/>
          </a:bodyPr>
          <a:lstStyle/>
          <a:p>
            <a:pPr algn="ctr"/>
            <a:r>
              <a:rPr lang="zh-CN" altLang="en-US" sz="1100" dirty="0" smtClean="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标题</a:t>
            </a:r>
            <a:endParaRPr lang="en-US"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1" name="TextBox 15"/>
          <p:cNvSpPr txBox="1"/>
          <p:nvPr/>
        </p:nvSpPr>
        <p:spPr>
          <a:xfrm>
            <a:off x="3422551" y="3989429"/>
            <a:ext cx="420580" cy="238505"/>
          </a:xfrm>
          <a:prstGeom prst="rect">
            <a:avLst/>
          </a:prstGeom>
          <a:noFill/>
        </p:spPr>
        <p:txBody>
          <a:bodyPr wrap="none" lIns="68556" tIns="34279" rIns="68556" bIns="34279" rtlCol="0">
            <a:spAutoFit/>
          </a:bodyPr>
          <a:lstStyle/>
          <a:p>
            <a:pPr algn="ctr"/>
            <a:r>
              <a:rPr lang="zh-CN" altLang="en-US"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标题</a:t>
            </a:r>
            <a:endParaRPr lang="en-US" altLang="zh-CN"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2" name="TextBox 16"/>
          <p:cNvSpPr txBox="1"/>
          <p:nvPr/>
        </p:nvSpPr>
        <p:spPr>
          <a:xfrm>
            <a:off x="5305535" y="3989429"/>
            <a:ext cx="420580" cy="238505"/>
          </a:xfrm>
          <a:prstGeom prst="rect">
            <a:avLst/>
          </a:prstGeom>
          <a:noFill/>
        </p:spPr>
        <p:txBody>
          <a:bodyPr wrap="none" lIns="68556" tIns="34279" rIns="68556" bIns="34279" rtlCol="0">
            <a:spAutoFit/>
          </a:bodyPr>
          <a:lstStyle/>
          <a:p>
            <a:pPr algn="ctr"/>
            <a:r>
              <a:rPr lang="zh-CN" altLang="en-US"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标题</a:t>
            </a:r>
            <a:endParaRPr lang="en-US" altLang="zh-CN"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3" name="TextBox 17"/>
          <p:cNvSpPr txBox="1"/>
          <p:nvPr/>
        </p:nvSpPr>
        <p:spPr>
          <a:xfrm>
            <a:off x="7188518" y="3989429"/>
            <a:ext cx="420580" cy="238505"/>
          </a:xfrm>
          <a:prstGeom prst="rect">
            <a:avLst/>
          </a:prstGeom>
          <a:noFill/>
        </p:spPr>
        <p:txBody>
          <a:bodyPr wrap="none" lIns="68556" tIns="34279" rIns="68556" bIns="34279" rtlCol="0">
            <a:spAutoFit/>
          </a:bodyPr>
          <a:lstStyle/>
          <a:p>
            <a:pPr algn="ctr"/>
            <a:r>
              <a:rPr lang="zh-CN" altLang="en-US"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标题</a:t>
            </a:r>
            <a:endParaRPr lang="en-US" altLang="zh-CN" sz="11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4" name="Rounded Rectangle 18"/>
          <p:cNvSpPr/>
          <p:nvPr/>
        </p:nvSpPr>
        <p:spPr>
          <a:xfrm>
            <a:off x="687000" y="3292786"/>
            <a:ext cx="2945839" cy="95677"/>
          </a:xfrm>
          <a:prstGeom prst="roundRect">
            <a:avLst/>
          </a:prstGeom>
          <a:solidFill>
            <a:schemeClr val="accent1"/>
          </a:solidFill>
          <a:ln>
            <a:noFill/>
          </a:ln>
          <a:effectLst/>
        </p:spPr>
        <p:txBody>
          <a:bodyPr rtlCol="0" anchor="ctr"/>
          <a:lstStyle/>
          <a:p>
            <a:pPr algn="ctr"/>
            <a:endParaRPr lang="en-US" sz="2700">
              <a:solidFill>
                <a:schemeClr val="bg1"/>
              </a:solidFill>
              <a:latin typeface="Arial" panose="020B0604020202020204"/>
              <a:ea typeface="微软雅黑" panose="020B0503020204020204" pitchFamily="34" charset="-122"/>
              <a:cs typeface="+mn-ea"/>
              <a:sym typeface="Arial" panose="020B0604020202020204"/>
            </a:endParaRPr>
          </a:p>
        </p:txBody>
      </p:sp>
      <p:sp>
        <p:nvSpPr>
          <p:cNvPr id="35" name="Rounded Rectangle 19"/>
          <p:cNvSpPr/>
          <p:nvPr/>
        </p:nvSpPr>
        <p:spPr>
          <a:xfrm>
            <a:off x="2562011" y="3047391"/>
            <a:ext cx="2945839" cy="95677"/>
          </a:xfrm>
          <a:prstGeom prst="roundRect">
            <a:avLst/>
          </a:prstGeom>
          <a:solidFill>
            <a:schemeClr val="accent2"/>
          </a:solidFill>
          <a:ln>
            <a:noFill/>
          </a:ln>
          <a:effectLst/>
        </p:spPr>
        <p:txBody>
          <a:bodyPr rtlCol="0" anchor="ctr"/>
          <a:lstStyle/>
          <a:p>
            <a:pPr algn="ctr"/>
            <a:endParaRPr lang="en-US" sz="2700">
              <a:solidFill>
                <a:schemeClr val="bg1"/>
              </a:solidFill>
              <a:latin typeface="Arial" panose="020B0604020202020204"/>
              <a:ea typeface="微软雅黑" panose="020B0503020204020204" pitchFamily="34" charset="-122"/>
              <a:cs typeface="+mn-ea"/>
              <a:sym typeface="Arial" panose="020B0604020202020204"/>
            </a:endParaRPr>
          </a:p>
        </p:txBody>
      </p:sp>
      <p:sp>
        <p:nvSpPr>
          <p:cNvPr id="36" name="Rounded Rectangle 20"/>
          <p:cNvSpPr/>
          <p:nvPr/>
        </p:nvSpPr>
        <p:spPr>
          <a:xfrm>
            <a:off x="4452967" y="2801993"/>
            <a:ext cx="2945839" cy="95677"/>
          </a:xfrm>
          <a:prstGeom prst="roundRect">
            <a:avLst/>
          </a:prstGeom>
          <a:solidFill>
            <a:schemeClr val="accent3"/>
          </a:solidFill>
          <a:ln>
            <a:noFill/>
          </a:ln>
          <a:effectLst/>
        </p:spPr>
        <p:txBody>
          <a:bodyPr rtlCol="0" anchor="ctr"/>
          <a:lstStyle/>
          <a:p>
            <a:pPr algn="ctr"/>
            <a:endParaRPr lang="en-US" sz="2700">
              <a:solidFill>
                <a:schemeClr val="bg1"/>
              </a:solidFill>
              <a:latin typeface="Arial" panose="020B0604020202020204"/>
              <a:ea typeface="微软雅黑" panose="020B0503020204020204" pitchFamily="34" charset="-122"/>
              <a:cs typeface="+mn-ea"/>
              <a:sym typeface="Arial" panose="020B0604020202020204"/>
            </a:endParaRPr>
          </a:p>
        </p:txBody>
      </p:sp>
      <p:sp>
        <p:nvSpPr>
          <p:cNvPr id="37" name="Rounded Rectangle 21"/>
          <p:cNvSpPr/>
          <p:nvPr/>
        </p:nvSpPr>
        <p:spPr>
          <a:xfrm>
            <a:off x="6196751" y="2556598"/>
            <a:ext cx="2945839" cy="95677"/>
          </a:xfrm>
          <a:prstGeom prst="roundRect">
            <a:avLst/>
          </a:prstGeom>
          <a:solidFill>
            <a:schemeClr val="accent4"/>
          </a:solidFill>
          <a:ln>
            <a:noFill/>
          </a:ln>
          <a:effectLst/>
        </p:spPr>
        <p:txBody>
          <a:bodyPr rtlCol="0" anchor="ctr"/>
          <a:lstStyle/>
          <a:p>
            <a:pPr algn="ctr"/>
            <a:endParaRPr lang="en-US" sz="270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39" name="TextBox 22"/>
          <p:cNvSpPr txBox="1"/>
          <p:nvPr/>
        </p:nvSpPr>
        <p:spPr>
          <a:xfrm>
            <a:off x="679888" y="2587944"/>
            <a:ext cx="1713110" cy="588600"/>
          </a:xfrm>
          <a:prstGeom prst="rect">
            <a:avLst/>
          </a:prstGeom>
          <a:noFill/>
        </p:spPr>
        <p:txBody>
          <a:bodyPr wrap="square" lIns="68556" tIns="34279" rIns="68556" bIns="34279" rtlCol="0">
            <a:spAutoFit/>
          </a:bodyPr>
          <a:lstStyle/>
          <a:p>
            <a:pPr fontAlgn="base">
              <a:lnSpc>
                <a:spcPct val="125000"/>
              </a:lnSpc>
              <a:spcBef>
                <a:spcPct val="0"/>
              </a:spcBef>
              <a:spcAft>
                <a:spcPct val="0"/>
              </a:spcAft>
              <a:buNone/>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输入您的内容或者通过右键复制粘贴您的内容，并选择只保留文字。输入您的内容。</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40" name="TextBox 23"/>
          <p:cNvSpPr txBox="1"/>
          <p:nvPr/>
        </p:nvSpPr>
        <p:spPr>
          <a:xfrm>
            <a:off x="2489437" y="2336036"/>
            <a:ext cx="1713110" cy="588600"/>
          </a:xfrm>
          <a:prstGeom prst="rect">
            <a:avLst/>
          </a:prstGeom>
          <a:noFill/>
        </p:spPr>
        <p:txBody>
          <a:bodyPr wrap="square" lIns="68556" tIns="34279" rIns="68556" bIns="34279" rtlCol="0">
            <a:spAutoFit/>
          </a:bodyPr>
          <a:lstStyle/>
          <a:p>
            <a:pPr fontAlgn="base">
              <a:lnSpc>
                <a:spcPct val="125000"/>
              </a:lnSpc>
              <a:spcBef>
                <a:spcPct val="0"/>
              </a:spcBef>
              <a:spcAft>
                <a:spcPct val="0"/>
              </a:spcAft>
              <a:buNone/>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输入您的内容或者通过右键复制粘贴您的内容，并选择只保留文字。输入您的内容。</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41" name="TextBox 24"/>
          <p:cNvSpPr txBox="1"/>
          <p:nvPr/>
        </p:nvSpPr>
        <p:spPr>
          <a:xfrm>
            <a:off x="4398157" y="2120118"/>
            <a:ext cx="1713110" cy="588600"/>
          </a:xfrm>
          <a:prstGeom prst="rect">
            <a:avLst/>
          </a:prstGeom>
          <a:noFill/>
        </p:spPr>
        <p:txBody>
          <a:bodyPr wrap="square" lIns="68556" tIns="34279" rIns="68556" bIns="34279" rtlCol="0">
            <a:spAutoFit/>
          </a:bodyPr>
          <a:lstStyle/>
          <a:p>
            <a:pPr fontAlgn="base">
              <a:lnSpc>
                <a:spcPct val="125000"/>
              </a:lnSpc>
              <a:spcBef>
                <a:spcPct val="0"/>
              </a:spcBef>
              <a:spcAft>
                <a:spcPct val="0"/>
              </a:spcAft>
              <a:buNone/>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输入您的内容或者通过右键复制粘贴您的内容，并选择只保留文字。输入您的内容。</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42" name="TextBox 25"/>
          <p:cNvSpPr txBox="1"/>
          <p:nvPr/>
        </p:nvSpPr>
        <p:spPr>
          <a:xfrm>
            <a:off x="6194566" y="1868211"/>
            <a:ext cx="1713110" cy="588600"/>
          </a:xfrm>
          <a:prstGeom prst="rect">
            <a:avLst/>
          </a:prstGeom>
          <a:noFill/>
        </p:spPr>
        <p:txBody>
          <a:bodyPr wrap="square" lIns="68556" tIns="34279" rIns="68556" bIns="34279" rtlCol="0">
            <a:spAutoFit/>
          </a:bodyPr>
          <a:lstStyle/>
          <a:p>
            <a:pPr fontAlgn="base">
              <a:lnSpc>
                <a:spcPct val="125000"/>
              </a:lnSpc>
              <a:spcBef>
                <a:spcPct val="0"/>
              </a:spcBef>
              <a:spcAft>
                <a:spcPct val="0"/>
              </a:spcAft>
              <a:buNone/>
            </a:pPr>
            <a:r>
              <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输入您的内容或者通过右键复制粘贴您的内容，并选择只保留文字。输入您的内容。</a:t>
            </a:r>
            <a:endParaRPr lang="zh-CN" altLang="en-US" sz="90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sp>
        <p:nvSpPr>
          <p:cNvPr id="43" name="Rectangle 26"/>
          <p:cNvSpPr/>
          <p:nvPr/>
        </p:nvSpPr>
        <p:spPr>
          <a:xfrm>
            <a:off x="679889" y="2211800"/>
            <a:ext cx="436610" cy="392393"/>
          </a:xfrm>
          <a:prstGeom prst="rect">
            <a:avLst/>
          </a:prstGeom>
        </p:spPr>
        <p:txBody>
          <a:bodyPr wrap="none" lIns="68556" tIns="34279" rIns="68556" bIns="34279">
            <a:spAutoFit/>
          </a:bodyPr>
          <a:lstStyle/>
          <a:p>
            <a:r>
              <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rPr>
              <a:t>01</a:t>
            </a:r>
            <a:endPar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endParaRPr>
          </a:p>
        </p:txBody>
      </p:sp>
      <p:sp>
        <p:nvSpPr>
          <p:cNvPr id="44" name="Rectangle 27"/>
          <p:cNvSpPr/>
          <p:nvPr/>
        </p:nvSpPr>
        <p:spPr>
          <a:xfrm>
            <a:off x="2489438" y="1952001"/>
            <a:ext cx="436610" cy="392393"/>
          </a:xfrm>
          <a:prstGeom prst="rect">
            <a:avLst/>
          </a:prstGeom>
        </p:spPr>
        <p:txBody>
          <a:bodyPr wrap="none" lIns="68556" tIns="34279" rIns="68556" bIns="34279">
            <a:spAutoFit/>
          </a:bodyPr>
          <a:lstStyle/>
          <a:p>
            <a:r>
              <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rPr>
              <a:t>02</a:t>
            </a:r>
            <a:endPar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endParaRPr>
          </a:p>
        </p:txBody>
      </p:sp>
      <p:sp>
        <p:nvSpPr>
          <p:cNvPr id="45" name="Rectangle 28"/>
          <p:cNvSpPr/>
          <p:nvPr/>
        </p:nvSpPr>
        <p:spPr>
          <a:xfrm>
            <a:off x="4452969" y="1715801"/>
            <a:ext cx="436610" cy="392393"/>
          </a:xfrm>
          <a:prstGeom prst="rect">
            <a:avLst/>
          </a:prstGeom>
        </p:spPr>
        <p:txBody>
          <a:bodyPr wrap="none" lIns="68556" tIns="34279" rIns="68556" bIns="34279">
            <a:spAutoFit/>
          </a:bodyPr>
          <a:lstStyle/>
          <a:p>
            <a:r>
              <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rPr>
              <a:t>03</a:t>
            </a:r>
            <a:endPar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endParaRPr>
          </a:p>
        </p:txBody>
      </p:sp>
      <p:sp>
        <p:nvSpPr>
          <p:cNvPr id="46" name="Rectangle 29"/>
          <p:cNvSpPr/>
          <p:nvPr/>
        </p:nvSpPr>
        <p:spPr>
          <a:xfrm>
            <a:off x="6194568" y="1445156"/>
            <a:ext cx="436610" cy="392393"/>
          </a:xfrm>
          <a:prstGeom prst="rect">
            <a:avLst/>
          </a:prstGeom>
        </p:spPr>
        <p:txBody>
          <a:bodyPr wrap="none" lIns="68556" tIns="34279" rIns="68556" bIns="34279">
            <a:spAutoFit/>
          </a:bodyPr>
          <a:lstStyle/>
          <a:p>
            <a:r>
              <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rPr>
              <a:t>04</a:t>
            </a:r>
            <a:endParaRPr lang="en-US" sz="2100" dirty="0">
              <a:solidFill>
                <a:schemeClr val="tx1">
                  <a:lumMod val="50000"/>
                  <a:lumOff val="50000"/>
                </a:schemeClr>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left)">
                                      <p:cBhvr>
                                        <p:cTn id="14" dur="500"/>
                                        <p:tgtEl>
                                          <p:spTgt spid="3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par>
                          <p:cTn id="18" fill="hold">
                            <p:stCondLst>
                              <p:cond delay="1000"/>
                            </p:stCondLst>
                            <p:childTnLst>
                              <p:par>
                                <p:cTn id="19" presetID="53" presetClass="entr" presetSubtype="528"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anim calcmode="lin" valueType="num">
                                      <p:cBhvr>
                                        <p:cTn id="24" dur="500" fill="hold"/>
                                        <p:tgtEl>
                                          <p:spTgt spid="43"/>
                                        </p:tgtEl>
                                        <p:attrNameLst>
                                          <p:attrName>ppt_x</p:attrName>
                                        </p:attrNameLst>
                                      </p:cBhvr>
                                      <p:tavLst>
                                        <p:tav tm="0">
                                          <p:val>
                                            <p:fltVal val="0.5"/>
                                          </p:val>
                                        </p:tav>
                                        <p:tav tm="100000">
                                          <p:val>
                                            <p:strVal val="#ppt_x"/>
                                          </p:val>
                                        </p:tav>
                                      </p:tavLst>
                                    </p:anim>
                                    <p:anim calcmode="lin" valueType="num">
                                      <p:cBhvr>
                                        <p:cTn id="25" dur="500" fill="hold"/>
                                        <p:tgtEl>
                                          <p:spTgt spid="4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anim calcmode="lin" valueType="num">
                                      <p:cBhvr>
                                        <p:cTn id="31" dur="500" fill="hold"/>
                                        <p:tgtEl>
                                          <p:spTgt spid="44"/>
                                        </p:tgtEl>
                                        <p:attrNameLst>
                                          <p:attrName>ppt_x</p:attrName>
                                        </p:attrNameLst>
                                      </p:cBhvr>
                                      <p:tavLst>
                                        <p:tav tm="0">
                                          <p:val>
                                            <p:fltVal val="0.5"/>
                                          </p:val>
                                        </p:tav>
                                        <p:tav tm="100000">
                                          <p:val>
                                            <p:strVal val="#ppt_x"/>
                                          </p:val>
                                        </p:tav>
                                      </p:tavLst>
                                    </p:anim>
                                    <p:anim calcmode="lin" valueType="num">
                                      <p:cBhvr>
                                        <p:cTn id="32" dur="500" fill="hold"/>
                                        <p:tgtEl>
                                          <p:spTgt spid="44"/>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anim calcmode="lin" valueType="num">
                                      <p:cBhvr>
                                        <p:cTn id="38" dur="500" fill="hold"/>
                                        <p:tgtEl>
                                          <p:spTgt spid="45"/>
                                        </p:tgtEl>
                                        <p:attrNameLst>
                                          <p:attrName>ppt_x</p:attrName>
                                        </p:attrNameLst>
                                      </p:cBhvr>
                                      <p:tavLst>
                                        <p:tav tm="0">
                                          <p:val>
                                            <p:fltVal val="0.5"/>
                                          </p:val>
                                        </p:tav>
                                        <p:tav tm="100000">
                                          <p:val>
                                            <p:strVal val="#ppt_x"/>
                                          </p:val>
                                        </p:tav>
                                      </p:tavLst>
                                    </p:anim>
                                    <p:anim calcmode="lin" valueType="num">
                                      <p:cBhvr>
                                        <p:cTn id="39" dur="500" fill="hold"/>
                                        <p:tgtEl>
                                          <p:spTgt spid="4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fltVal val="0.5"/>
                                          </p:val>
                                        </p:tav>
                                        <p:tav tm="100000">
                                          <p:val>
                                            <p:strVal val="#ppt_x"/>
                                          </p:val>
                                        </p:tav>
                                      </p:tavLst>
                                    </p:anim>
                                    <p:anim calcmode="lin" valueType="num">
                                      <p:cBhvr>
                                        <p:cTn id="46" dur="500" fill="hold"/>
                                        <p:tgtEl>
                                          <p:spTgt spid="46"/>
                                        </p:tgtEl>
                                        <p:attrNameLst>
                                          <p:attrName>ppt_y</p:attrName>
                                        </p:attrNameLst>
                                      </p:cBhvr>
                                      <p:tavLst>
                                        <p:tav tm="0">
                                          <p:val>
                                            <p:fltVal val="0.5"/>
                                          </p:val>
                                        </p:tav>
                                        <p:tav tm="100000">
                                          <p:val>
                                            <p:strVal val="#ppt_y"/>
                                          </p:val>
                                        </p:tav>
                                      </p:tavLst>
                                    </p:anim>
                                  </p:childTnLst>
                                </p:cTn>
                              </p:par>
                            </p:childTnLst>
                          </p:cTn>
                        </p:par>
                        <p:par>
                          <p:cTn id="47" fill="hold">
                            <p:stCondLst>
                              <p:cond delay="1500"/>
                            </p:stCondLst>
                            <p:childTnLst>
                              <p:par>
                                <p:cTn id="48" presetID="12" presetClass="entr" presetSubtype="8"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p:tgtEl>
                                          <p:spTgt spid="39"/>
                                        </p:tgtEl>
                                        <p:attrNameLst>
                                          <p:attrName>ppt_x</p:attrName>
                                        </p:attrNameLst>
                                      </p:cBhvr>
                                      <p:tavLst>
                                        <p:tav tm="0">
                                          <p:val>
                                            <p:strVal val="#ppt_x-#ppt_w*1.125000"/>
                                          </p:val>
                                        </p:tav>
                                        <p:tav tm="100000">
                                          <p:val>
                                            <p:strVal val="#ppt_x"/>
                                          </p:val>
                                        </p:tav>
                                      </p:tavLst>
                                    </p:anim>
                                    <p:animEffect transition="in" filter="wipe(right)">
                                      <p:cBhvr>
                                        <p:cTn id="51" dur="500"/>
                                        <p:tgtEl>
                                          <p:spTgt spid="39"/>
                                        </p:tgtEl>
                                      </p:cBhvr>
                                    </p:animEffect>
                                  </p:childTnLst>
                                </p:cTn>
                              </p:par>
                              <p:par>
                                <p:cTn id="52" presetID="12" presetClass="entr" presetSubtype="8"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additive="base">
                                        <p:cTn id="54" dur="500"/>
                                        <p:tgtEl>
                                          <p:spTgt spid="40"/>
                                        </p:tgtEl>
                                        <p:attrNameLst>
                                          <p:attrName>ppt_x</p:attrName>
                                        </p:attrNameLst>
                                      </p:cBhvr>
                                      <p:tavLst>
                                        <p:tav tm="0">
                                          <p:val>
                                            <p:strVal val="#ppt_x-#ppt_w*1.125000"/>
                                          </p:val>
                                        </p:tav>
                                        <p:tav tm="100000">
                                          <p:val>
                                            <p:strVal val="#ppt_x"/>
                                          </p:val>
                                        </p:tav>
                                      </p:tavLst>
                                    </p:anim>
                                    <p:animEffect transition="in" filter="wipe(right)">
                                      <p:cBhvr>
                                        <p:cTn id="55" dur="500"/>
                                        <p:tgtEl>
                                          <p:spTgt spid="40"/>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p:tgtEl>
                                          <p:spTgt spid="41"/>
                                        </p:tgtEl>
                                        <p:attrNameLst>
                                          <p:attrName>ppt_x</p:attrName>
                                        </p:attrNameLst>
                                      </p:cBhvr>
                                      <p:tavLst>
                                        <p:tav tm="0">
                                          <p:val>
                                            <p:strVal val="#ppt_x-#ppt_w*1.125000"/>
                                          </p:val>
                                        </p:tav>
                                        <p:tav tm="100000">
                                          <p:val>
                                            <p:strVal val="#ppt_x"/>
                                          </p:val>
                                        </p:tav>
                                      </p:tavLst>
                                    </p:anim>
                                    <p:animEffect transition="in" filter="wipe(right)">
                                      <p:cBhvr>
                                        <p:cTn id="59" dur="500"/>
                                        <p:tgtEl>
                                          <p:spTgt spid="41"/>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p:tgtEl>
                                          <p:spTgt spid="42"/>
                                        </p:tgtEl>
                                        <p:attrNameLst>
                                          <p:attrName>ppt_x</p:attrName>
                                        </p:attrNameLst>
                                      </p:cBhvr>
                                      <p:tavLst>
                                        <p:tav tm="0">
                                          <p:val>
                                            <p:strVal val="#ppt_x-#ppt_w*1.125000"/>
                                          </p:val>
                                        </p:tav>
                                        <p:tav tm="100000">
                                          <p:val>
                                            <p:strVal val="#ppt_x"/>
                                          </p:val>
                                        </p:tav>
                                      </p:tavLst>
                                    </p:anim>
                                    <p:animEffect transition="in" filter="wipe(right)">
                                      <p:cBhvr>
                                        <p:cTn id="63" dur="500"/>
                                        <p:tgtEl>
                                          <p:spTgt spid="42"/>
                                        </p:tgtEl>
                                      </p:cBhvr>
                                    </p:animEffect>
                                  </p:childTnLst>
                                </p:cTn>
                              </p:par>
                            </p:childTnLst>
                          </p:cTn>
                        </p:par>
                        <p:par>
                          <p:cTn id="64" fill="hold">
                            <p:stCondLst>
                              <p:cond delay="2000"/>
                            </p:stCondLst>
                            <p:childTnLst>
                              <p:par>
                                <p:cTn id="65" presetID="22" presetClass="entr" presetSubtype="2"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2500"/>
                            </p:stCondLst>
                            <p:childTnLst>
                              <p:par>
                                <p:cTn id="69" presetID="23" presetClass="entr" presetSubtype="32"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250" fill="hold"/>
                                        <p:tgtEl>
                                          <p:spTgt spid="29"/>
                                        </p:tgtEl>
                                        <p:attrNameLst>
                                          <p:attrName>ppt_w</p:attrName>
                                        </p:attrNameLst>
                                      </p:cBhvr>
                                      <p:tavLst>
                                        <p:tav tm="0">
                                          <p:val>
                                            <p:strVal val="4*#ppt_w"/>
                                          </p:val>
                                        </p:tav>
                                        <p:tav tm="100000">
                                          <p:val>
                                            <p:strVal val="#ppt_w"/>
                                          </p:val>
                                        </p:tav>
                                      </p:tavLst>
                                    </p:anim>
                                    <p:anim calcmode="lin" valueType="num">
                                      <p:cBhvr>
                                        <p:cTn id="72" dur="250" fill="hold"/>
                                        <p:tgtEl>
                                          <p:spTgt spid="29"/>
                                        </p:tgtEl>
                                        <p:attrNameLst>
                                          <p:attrName>ppt_h</p:attrName>
                                        </p:attrNameLst>
                                      </p:cBhvr>
                                      <p:tavLst>
                                        <p:tav tm="0">
                                          <p:val>
                                            <p:strVal val="4*#ppt_h"/>
                                          </p:val>
                                        </p:tav>
                                        <p:tav tm="100000">
                                          <p:val>
                                            <p:strVal val="#ppt_h"/>
                                          </p:val>
                                        </p:tav>
                                      </p:tavLst>
                                    </p:anim>
                                  </p:childTnLst>
                                </p:cTn>
                              </p:par>
                            </p:childTnLst>
                          </p:cTn>
                        </p:par>
                        <p:par>
                          <p:cTn id="73" fill="hold">
                            <p:stCondLst>
                              <p:cond delay="3000"/>
                            </p:stCondLst>
                            <p:childTnLst>
                              <p:par>
                                <p:cTn id="74" presetID="23" presetClass="entr" presetSubtype="32"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250" fill="hold"/>
                                        <p:tgtEl>
                                          <p:spTgt spid="28"/>
                                        </p:tgtEl>
                                        <p:attrNameLst>
                                          <p:attrName>ppt_w</p:attrName>
                                        </p:attrNameLst>
                                      </p:cBhvr>
                                      <p:tavLst>
                                        <p:tav tm="0">
                                          <p:val>
                                            <p:strVal val="4*#ppt_w"/>
                                          </p:val>
                                        </p:tav>
                                        <p:tav tm="100000">
                                          <p:val>
                                            <p:strVal val="#ppt_w"/>
                                          </p:val>
                                        </p:tav>
                                      </p:tavLst>
                                    </p:anim>
                                    <p:anim calcmode="lin" valueType="num">
                                      <p:cBhvr>
                                        <p:cTn id="77" dur="250" fill="hold"/>
                                        <p:tgtEl>
                                          <p:spTgt spid="28"/>
                                        </p:tgtEl>
                                        <p:attrNameLst>
                                          <p:attrName>ppt_h</p:attrName>
                                        </p:attrNameLst>
                                      </p:cBhvr>
                                      <p:tavLst>
                                        <p:tav tm="0">
                                          <p:val>
                                            <p:strVal val="4*#ppt_h"/>
                                          </p:val>
                                        </p:tav>
                                        <p:tav tm="100000">
                                          <p:val>
                                            <p:strVal val="#ppt_h"/>
                                          </p:val>
                                        </p:tav>
                                      </p:tavLst>
                                    </p:anim>
                                  </p:childTnLst>
                                </p:cTn>
                              </p:par>
                            </p:childTnLst>
                          </p:cTn>
                        </p:par>
                        <p:par>
                          <p:cTn id="78" fill="hold">
                            <p:stCondLst>
                              <p:cond delay="3500"/>
                            </p:stCondLst>
                            <p:childTnLst>
                              <p:par>
                                <p:cTn id="79" presetID="23" presetClass="entr" presetSubtype="32" fill="hold" grpId="0" nodeType="after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p:cTn id="81" dur="250" fill="hold"/>
                                        <p:tgtEl>
                                          <p:spTgt spid="27"/>
                                        </p:tgtEl>
                                        <p:attrNameLst>
                                          <p:attrName>ppt_w</p:attrName>
                                        </p:attrNameLst>
                                      </p:cBhvr>
                                      <p:tavLst>
                                        <p:tav tm="0">
                                          <p:val>
                                            <p:strVal val="4*#ppt_w"/>
                                          </p:val>
                                        </p:tav>
                                        <p:tav tm="100000">
                                          <p:val>
                                            <p:strVal val="#ppt_w"/>
                                          </p:val>
                                        </p:tav>
                                      </p:tavLst>
                                    </p:anim>
                                    <p:anim calcmode="lin" valueType="num">
                                      <p:cBhvr>
                                        <p:cTn id="82" dur="250" fill="hold"/>
                                        <p:tgtEl>
                                          <p:spTgt spid="27"/>
                                        </p:tgtEl>
                                        <p:attrNameLst>
                                          <p:attrName>ppt_h</p:attrName>
                                        </p:attrNameLst>
                                      </p:cBhvr>
                                      <p:tavLst>
                                        <p:tav tm="0">
                                          <p:val>
                                            <p:strVal val="4*#ppt_h"/>
                                          </p:val>
                                        </p:tav>
                                        <p:tav tm="100000">
                                          <p:val>
                                            <p:strVal val="#ppt_h"/>
                                          </p:val>
                                        </p:tav>
                                      </p:tavLst>
                                    </p:anim>
                                  </p:childTnLst>
                                </p:cTn>
                              </p:par>
                            </p:childTnLst>
                          </p:cTn>
                        </p:par>
                        <p:par>
                          <p:cTn id="83" fill="hold">
                            <p:stCondLst>
                              <p:cond delay="4000"/>
                            </p:stCondLst>
                            <p:childTnLst>
                              <p:par>
                                <p:cTn id="84" presetID="23" presetClass="entr" presetSubtype="32" fill="hold" grpId="0" nodeType="afterEffect">
                                  <p:stCondLst>
                                    <p:cond delay="0"/>
                                  </p:stCondLst>
                                  <p:childTnLst>
                                    <p:set>
                                      <p:cBhvr>
                                        <p:cTn id="85" dur="1" fill="hold">
                                          <p:stCondLst>
                                            <p:cond delay="0"/>
                                          </p:stCondLst>
                                        </p:cTn>
                                        <p:tgtEl>
                                          <p:spTgt spid="26"/>
                                        </p:tgtEl>
                                        <p:attrNameLst>
                                          <p:attrName>style.visibility</p:attrName>
                                        </p:attrNameLst>
                                      </p:cBhvr>
                                      <p:to>
                                        <p:strVal val="visible"/>
                                      </p:to>
                                    </p:set>
                                    <p:anim calcmode="lin" valueType="num">
                                      <p:cBhvr>
                                        <p:cTn id="86" dur="250" fill="hold"/>
                                        <p:tgtEl>
                                          <p:spTgt spid="26"/>
                                        </p:tgtEl>
                                        <p:attrNameLst>
                                          <p:attrName>ppt_w</p:attrName>
                                        </p:attrNameLst>
                                      </p:cBhvr>
                                      <p:tavLst>
                                        <p:tav tm="0">
                                          <p:val>
                                            <p:strVal val="4*#ppt_w"/>
                                          </p:val>
                                        </p:tav>
                                        <p:tav tm="100000">
                                          <p:val>
                                            <p:strVal val="#ppt_w"/>
                                          </p:val>
                                        </p:tav>
                                      </p:tavLst>
                                    </p:anim>
                                    <p:anim calcmode="lin" valueType="num">
                                      <p:cBhvr>
                                        <p:cTn id="87" dur="250" fill="hold"/>
                                        <p:tgtEl>
                                          <p:spTgt spid="26"/>
                                        </p:tgtEl>
                                        <p:attrNameLst>
                                          <p:attrName>ppt_h</p:attrName>
                                        </p:attrNameLst>
                                      </p:cBhvr>
                                      <p:tavLst>
                                        <p:tav tm="0">
                                          <p:val>
                                            <p:strVal val="4*#ppt_h"/>
                                          </p:val>
                                        </p:tav>
                                        <p:tav tm="100000">
                                          <p:val>
                                            <p:strVal val="#ppt_h"/>
                                          </p:val>
                                        </p:tav>
                                      </p:tavLst>
                                    </p:anim>
                                  </p:childTnLst>
                                </p:cTn>
                              </p:par>
                            </p:childTnLst>
                          </p:cTn>
                        </p:par>
                        <p:par>
                          <p:cTn id="88" fill="hold">
                            <p:stCondLst>
                              <p:cond delay="4500"/>
                            </p:stCondLst>
                            <p:childTnLst>
                              <p:par>
                                <p:cTn id="89" presetID="10" presetClass="entr" presetSubtype="0"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250"/>
                                        <p:tgtEl>
                                          <p:spTgt spid="30"/>
                                        </p:tgtEl>
                                      </p:cBhvr>
                                    </p:animEffect>
                                  </p:childTnLst>
                                </p:cTn>
                              </p:par>
                            </p:childTnLst>
                          </p:cTn>
                        </p:par>
                        <p:par>
                          <p:cTn id="92" fill="hold">
                            <p:stCondLst>
                              <p:cond delay="5000"/>
                            </p:stCondLst>
                            <p:childTnLst>
                              <p:par>
                                <p:cTn id="93" presetID="10" presetClass="entr" presetSubtype="0"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250"/>
                                        <p:tgtEl>
                                          <p:spTgt spid="31"/>
                                        </p:tgtEl>
                                      </p:cBhvr>
                                    </p:animEffect>
                                  </p:childTnLst>
                                </p:cTn>
                              </p:par>
                            </p:childTnLst>
                          </p:cTn>
                        </p:par>
                        <p:par>
                          <p:cTn id="96" fill="hold">
                            <p:stCondLst>
                              <p:cond delay="5500"/>
                            </p:stCondLst>
                            <p:childTnLst>
                              <p:par>
                                <p:cTn id="97" presetID="10" presetClass="entr" presetSubtype="0"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fade">
                                      <p:cBhvr>
                                        <p:cTn id="99" dur="250"/>
                                        <p:tgtEl>
                                          <p:spTgt spid="32"/>
                                        </p:tgtEl>
                                      </p:cBhvr>
                                    </p:animEffect>
                                  </p:childTnLst>
                                </p:cTn>
                              </p:par>
                            </p:childTnLst>
                          </p:cTn>
                        </p:par>
                        <p:par>
                          <p:cTn id="100" fill="hold">
                            <p:stCondLst>
                              <p:cond delay="6000"/>
                            </p:stCondLst>
                            <p:childTnLst>
                              <p:par>
                                <p:cTn id="101" presetID="10"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2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P spid="34" grpId="0" animBg="1"/>
      <p:bldP spid="35" grpId="0" animBg="1"/>
      <p:bldP spid="36" grpId="0" animBg="1"/>
      <p:bldP spid="37" grpId="0" animBg="1"/>
      <p:bldP spid="39" grpId="0"/>
      <p:bldP spid="40" grpId="0"/>
      <p:bldP spid="41" grpId="0"/>
      <p:bldP spid="42" grpId="0"/>
      <p:bldP spid="43" grpId="0"/>
      <p:bldP spid="44" grpId="0"/>
      <p:bldP spid="45"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3570208" cy="769441"/>
          </a:xfrm>
          <a:prstGeom prst="rect">
            <a:avLst/>
          </a:prstGeom>
        </p:spPr>
        <p:txBody>
          <a:bodyPr wrap="none">
            <a:spAutoFit/>
          </a:bodyPr>
          <a:lstStyle/>
          <a:p>
            <a:r>
              <a:rPr lang="zh-CN" altLang="en-US" sz="4400" b="1" dirty="0">
                <a:solidFill>
                  <a:srgbClr val="5CB3AB"/>
                </a:solidFill>
                <a:latin typeface="Arial" panose="020B0604020202020204"/>
                <a:ea typeface="微软雅黑" panose="020B0503020204020204" pitchFamily="34" charset="-122"/>
                <a:sym typeface="Arial" panose="020B0604020202020204"/>
              </a:rPr>
              <a:t>添加目录标题</a:t>
            </a:r>
            <a:endParaRPr lang="zh-CN" altLang="en-US" sz="4400" b="1" dirty="0">
              <a:solidFill>
                <a:srgbClr val="5CB3AB"/>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ln w="6350">
                  <a:noFill/>
                </a:ln>
                <a:solidFill>
                  <a:schemeClr val="bg1"/>
                </a:solidFill>
                <a:latin typeface="Arial" panose="020B0604020202020204"/>
                <a:ea typeface="微软雅黑" panose="020B0503020204020204" pitchFamily="34" charset="-122"/>
                <a:sym typeface="Arial" panose="020B0604020202020204"/>
              </a:rPr>
              <a:t>PART 04</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3319" y="0"/>
            <a:ext cx="8334722" cy="5143500"/>
          </a:xfrm>
          <a:prstGeom prst="rect">
            <a:avLst/>
          </a:prstGeom>
        </p:spPr>
      </p:pic>
      <p:sp>
        <p:nvSpPr>
          <p:cNvPr id="34" name="TextBox 54"/>
          <p:cNvSpPr txBox="1"/>
          <p:nvPr/>
        </p:nvSpPr>
        <p:spPr>
          <a:xfrm>
            <a:off x="3764077" y="411510"/>
            <a:ext cx="1615847" cy="800195"/>
          </a:xfrm>
          <a:prstGeom prst="rect">
            <a:avLst/>
          </a:prstGeom>
          <a:noFill/>
        </p:spPr>
        <p:txBody>
          <a:bodyPr wrap="square" lIns="91416" tIns="45708" rIns="91416" bIns="45708" rtlCol="0">
            <a:spAutoFit/>
          </a:bodyPr>
          <a:lstStyle/>
          <a:p>
            <a:pPr algn="dist" defTabSz="685800">
              <a:defRPr/>
            </a:pPr>
            <a:r>
              <a:rPr lang="zh-CN" altLang="en-US" sz="4600" b="1" spc="225" dirty="0" smtClean="0">
                <a:solidFill>
                  <a:schemeClr val="accent1"/>
                </a:solidFill>
                <a:latin typeface="Arial" panose="020B0604020202020204"/>
                <a:ea typeface="微软雅黑" panose="020B0503020204020204" pitchFamily="34" charset="-122"/>
                <a:sym typeface="Arial" panose="020B0604020202020204"/>
              </a:rPr>
              <a:t>目录</a:t>
            </a:r>
            <a:endParaRPr lang="zh-CN" altLang="en-US" sz="4600" b="1" spc="225" dirty="0">
              <a:solidFill>
                <a:schemeClr val="accent1"/>
              </a:solidFill>
              <a:latin typeface="Arial" panose="020B0604020202020204"/>
              <a:ea typeface="微软雅黑" panose="020B0503020204020204" pitchFamily="34" charset="-122"/>
              <a:sym typeface="Arial" panose="020B0604020202020204"/>
            </a:endParaRPr>
          </a:p>
        </p:txBody>
      </p:sp>
      <p:sp>
        <p:nvSpPr>
          <p:cNvPr id="35" name="矩形 34"/>
          <p:cNvSpPr/>
          <p:nvPr/>
        </p:nvSpPr>
        <p:spPr>
          <a:xfrm>
            <a:off x="3529914" y="1098466"/>
            <a:ext cx="2084172" cy="415498"/>
          </a:xfrm>
          <a:prstGeom prst="rect">
            <a:avLst/>
          </a:prstGeom>
        </p:spPr>
        <p:txBody>
          <a:bodyPr wrap="square">
            <a:spAutoFit/>
          </a:bodyPr>
          <a:lstStyle/>
          <a:p>
            <a:pPr algn="dist"/>
            <a:r>
              <a:rPr lang="zh-CN" altLang="en-US" sz="2100" b="1" dirty="0">
                <a:solidFill>
                  <a:schemeClr val="bg1">
                    <a:lumMod val="65000"/>
                  </a:schemeClr>
                </a:solidFill>
                <a:latin typeface="Arial" panose="020B0604020202020204"/>
                <a:ea typeface="微软雅黑" panose="020B0503020204020204" pitchFamily="34" charset="-122"/>
                <a:sym typeface="Arial" panose="020B0604020202020204"/>
              </a:rPr>
              <a:t>CONTENTS</a:t>
            </a:r>
            <a:endParaRPr lang="zh-CN" altLang="en-US" sz="2100" b="1"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36" name="文本框 35"/>
          <p:cNvSpPr txBox="1"/>
          <p:nvPr/>
        </p:nvSpPr>
        <p:spPr>
          <a:xfrm>
            <a:off x="827584" y="2067694"/>
            <a:ext cx="258917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01 .</a:t>
            </a:r>
            <a:r>
              <a:rPr lang="zh-CN" altLang="en-US" sz="2400" b="1" dirty="0" smtClean="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添加目录标题</a:t>
            </a:r>
            <a:endPar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endParaRPr>
          </a:p>
        </p:txBody>
      </p:sp>
      <p:sp>
        <p:nvSpPr>
          <p:cNvPr id="37" name="文本框 36"/>
          <p:cNvSpPr txBox="1"/>
          <p:nvPr/>
        </p:nvSpPr>
        <p:spPr>
          <a:xfrm>
            <a:off x="827584" y="2449421"/>
            <a:ext cx="3708412" cy="400110"/>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The user can demonstrate on a projector or </a:t>
            </a:r>
            <a:r>
              <a:rPr lang="en-US" altLang="zh-CN" sz="1000" dirty="0" err="1" smtClean="0">
                <a:solidFill>
                  <a:schemeClr val="tx1">
                    <a:lumMod val="65000"/>
                    <a:lumOff val="35000"/>
                  </a:schemeClr>
                </a:solidFill>
                <a:latin typeface="Arial" panose="020B0604020202020204"/>
                <a:ea typeface="微软雅黑" panose="020B0503020204020204" pitchFamily="34" charset="-122"/>
                <a:sym typeface="Arial" panose="020B0604020202020204"/>
              </a:rPr>
              <a:t>computer.The</a:t>
            </a:r>
            <a:r>
              <a:rPr lang="en-US" altLang="zh-CN" sz="1000"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 </a:t>
            </a:r>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user can demonstrate on a projector or </a:t>
            </a:r>
            <a:r>
              <a:rPr lang="en-US" altLang="zh-CN" sz="1000"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computer</a:t>
            </a:r>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a:t>
            </a:r>
            <a:endPar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8" name="文本框 37"/>
          <p:cNvSpPr txBox="1"/>
          <p:nvPr/>
        </p:nvSpPr>
        <p:spPr>
          <a:xfrm>
            <a:off x="827585" y="3545164"/>
            <a:ext cx="249780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03.</a:t>
            </a:r>
            <a:r>
              <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添加目录标题</a:t>
            </a:r>
            <a:endPar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endParaRPr>
          </a:p>
        </p:txBody>
      </p:sp>
      <p:sp>
        <p:nvSpPr>
          <p:cNvPr id="39" name="文本框 38"/>
          <p:cNvSpPr txBox="1"/>
          <p:nvPr/>
        </p:nvSpPr>
        <p:spPr>
          <a:xfrm>
            <a:off x="827584" y="3926891"/>
            <a:ext cx="3708412" cy="400110"/>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The user can demonstrate on a projector or </a:t>
            </a:r>
            <a:r>
              <a:rPr lang="en-US" altLang="zh-CN" sz="1000" dirty="0" err="1">
                <a:solidFill>
                  <a:schemeClr val="tx1">
                    <a:lumMod val="65000"/>
                    <a:lumOff val="35000"/>
                  </a:schemeClr>
                </a:solidFill>
                <a:latin typeface="Arial" panose="020B0604020202020204"/>
                <a:ea typeface="微软雅黑" panose="020B0503020204020204" pitchFamily="34" charset="-122"/>
                <a:sym typeface="Arial" panose="020B0604020202020204"/>
              </a:rPr>
              <a:t>computer.The</a:t>
            </a:r>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 user can demonstrate on a projector or computer.</a:t>
            </a:r>
            <a:endPar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0" name="文本框 39"/>
          <p:cNvSpPr txBox="1"/>
          <p:nvPr/>
        </p:nvSpPr>
        <p:spPr>
          <a:xfrm>
            <a:off x="4716017" y="3545164"/>
            <a:ext cx="258917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04 .</a:t>
            </a:r>
            <a:r>
              <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添加目录标题</a:t>
            </a:r>
            <a:endPar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endParaRPr>
          </a:p>
        </p:txBody>
      </p:sp>
      <p:sp>
        <p:nvSpPr>
          <p:cNvPr id="41" name="文本框 40"/>
          <p:cNvSpPr txBox="1"/>
          <p:nvPr/>
        </p:nvSpPr>
        <p:spPr>
          <a:xfrm>
            <a:off x="4716016" y="3926891"/>
            <a:ext cx="3708412" cy="400110"/>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The user can demonstrate on a projector or </a:t>
            </a:r>
            <a:r>
              <a:rPr lang="en-US" altLang="zh-CN" sz="1000" dirty="0" err="1">
                <a:solidFill>
                  <a:schemeClr val="tx1">
                    <a:lumMod val="65000"/>
                    <a:lumOff val="35000"/>
                  </a:schemeClr>
                </a:solidFill>
                <a:latin typeface="Arial" panose="020B0604020202020204"/>
                <a:ea typeface="微软雅黑" panose="020B0503020204020204" pitchFamily="34" charset="-122"/>
                <a:sym typeface="Arial" panose="020B0604020202020204"/>
              </a:rPr>
              <a:t>computer.The</a:t>
            </a:r>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 user can demonstrate on a projector or computer.</a:t>
            </a:r>
            <a:endPar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2" name="文本框 41"/>
          <p:cNvSpPr txBox="1"/>
          <p:nvPr/>
        </p:nvSpPr>
        <p:spPr>
          <a:xfrm>
            <a:off x="4716017" y="2067694"/>
            <a:ext cx="2589170" cy="461665"/>
          </a:xfrm>
          <a:prstGeom prst="rect">
            <a:avLst/>
          </a:prstGeom>
          <a:noFill/>
        </p:spPr>
        <p:txBody>
          <a:bodyPr wrap="none" rtlCol="0">
            <a:spAutoFit/>
            <a:scene3d>
              <a:camera prst="orthographicFront"/>
              <a:lightRig rig="threePt" dir="t"/>
            </a:scene3d>
            <a:sp3d contourW="12700"/>
          </a:bodyPr>
          <a:lstStyle/>
          <a:p>
            <a:r>
              <a:rPr lang="en-US" altLang="zh-CN" sz="2400" b="1" dirty="0" smtClean="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02 .</a:t>
            </a:r>
            <a:r>
              <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rPr>
              <a:t>添加目录标题</a:t>
            </a:r>
            <a:endParaRPr lang="zh-CN" altLang="en-US" sz="2400" b="1" dirty="0">
              <a:solidFill>
                <a:schemeClr val="accent1"/>
              </a:solidFill>
              <a:latin typeface="Arial" panose="020B0604020202020204"/>
              <a:ea typeface="微软雅黑" panose="020B0503020204020204" pitchFamily="34" charset="-122"/>
              <a:cs typeface="经典综艺体简" panose="02010609000101010101" pitchFamily="49" charset="-122"/>
              <a:sym typeface="Arial" panose="020B0604020202020204"/>
            </a:endParaRPr>
          </a:p>
        </p:txBody>
      </p:sp>
      <p:sp>
        <p:nvSpPr>
          <p:cNvPr id="43" name="文本框 42"/>
          <p:cNvSpPr txBox="1"/>
          <p:nvPr/>
        </p:nvSpPr>
        <p:spPr>
          <a:xfrm>
            <a:off x="4716016" y="2449421"/>
            <a:ext cx="3708412" cy="400110"/>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The user can demonstrate on a projector or </a:t>
            </a:r>
            <a:r>
              <a:rPr lang="en-US" altLang="zh-CN" sz="1000" dirty="0" err="1">
                <a:solidFill>
                  <a:schemeClr val="tx1">
                    <a:lumMod val="65000"/>
                    <a:lumOff val="35000"/>
                  </a:schemeClr>
                </a:solidFill>
                <a:latin typeface="Arial" panose="020B0604020202020204"/>
                <a:ea typeface="微软雅黑" panose="020B0503020204020204" pitchFamily="34" charset="-122"/>
                <a:sym typeface="Arial" panose="020B0604020202020204"/>
              </a:rPr>
              <a:t>computer.The</a:t>
            </a:r>
            <a:r>
              <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rPr>
              <a:t> user can demonstrate on a projector or computer.</a:t>
            </a:r>
            <a:endParaRPr lang="en-US" altLang="zh-CN"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3"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6163346" y="1415871"/>
            <a:ext cx="2324621" cy="1426153"/>
          </a:xfrm>
          <a:prstGeom prst="rect">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56" name="矩形 55"/>
          <p:cNvSpPr/>
          <p:nvPr/>
        </p:nvSpPr>
        <p:spPr>
          <a:xfrm>
            <a:off x="656036" y="1415871"/>
            <a:ext cx="2324621" cy="1426153"/>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四、添加标题内容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4" name="矩形 23"/>
          <p:cNvSpPr/>
          <p:nvPr/>
        </p:nvSpPr>
        <p:spPr>
          <a:xfrm>
            <a:off x="3409691" y="1415871"/>
            <a:ext cx="2324621" cy="1426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Arial" panose="020B0604020202020204"/>
              <a:ea typeface="微软雅黑" panose="020B0503020204020204" pitchFamily="34" charset="-122"/>
              <a:sym typeface="Arial" panose="020B0604020202020204"/>
            </a:endParaRPr>
          </a:p>
        </p:txBody>
      </p:sp>
      <p:grpSp>
        <p:nvGrpSpPr>
          <p:cNvPr id="47" name="组合 46"/>
          <p:cNvGrpSpPr/>
          <p:nvPr/>
        </p:nvGrpSpPr>
        <p:grpSpPr>
          <a:xfrm>
            <a:off x="3467912" y="1465799"/>
            <a:ext cx="2208179" cy="1326297"/>
            <a:chOff x="810664" y="3325188"/>
            <a:chExt cx="2944238" cy="1768397"/>
          </a:xfrm>
        </p:grpSpPr>
        <p:sp>
          <p:nvSpPr>
            <p:cNvPr id="48" name="矩形 47"/>
            <p:cNvSpPr/>
            <p:nvPr/>
          </p:nvSpPr>
          <p:spPr>
            <a:xfrm>
              <a:off x="810664" y="3677814"/>
              <a:ext cx="2944238" cy="141577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bg1"/>
                  </a:solidFill>
                  <a:latin typeface="Arial" panose="020B0604020202020204"/>
                  <a:ea typeface="微软雅黑" panose="020B0503020204020204" pitchFamily="34" charset="-122"/>
                  <a:sym typeface="Arial" panose="020B0604020202020204"/>
                </a:rPr>
                <a:t>您的内容打在这里，或通过复制文本后在此选择粘贴，并选择只保留文字。您的内容打在这里，或通过复制文本后在此选择粘贴，并选择只保留文字。 </a:t>
              </a:r>
              <a:endParaRPr lang="zh-CN" altLang="en-US" sz="1050" dirty="0">
                <a:solidFill>
                  <a:schemeClr val="bg1"/>
                </a:solidFill>
                <a:latin typeface="Arial" panose="020B0604020202020204"/>
                <a:ea typeface="微软雅黑" panose="020B0503020204020204" pitchFamily="34" charset="-122"/>
                <a:sym typeface="Arial" panose="020B0604020202020204"/>
              </a:endParaRPr>
            </a:p>
          </p:txBody>
        </p:sp>
        <p:sp>
          <p:nvSpPr>
            <p:cNvPr id="49" name="矩形 48"/>
            <p:cNvSpPr/>
            <p:nvPr/>
          </p:nvSpPr>
          <p:spPr>
            <a:xfrm>
              <a:off x="810664" y="3325188"/>
              <a:ext cx="2241974" cy="4268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50" dirty="0">
                  <a:solidFill>
                    <a:schemeClr val="bg1"/>
                  </a:solidFill>
                  <a:latin typeface="Arial" panose="020B0604020202020204"/>
                  <a:ea typeface="微软雅黑" panose="020B0503020204020204" pitchFamily="34" charset="-122"/>
                  <a:sym typeface="Arial" panose="020B0604020202020204"/>
                </a:rPr>
                <a:t>标题文字添加</a:t>
              </a:r>
              <a:endParaRPr lang="zh-CN" altLang="en-US" sz="13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52" name="组合 51"/>
          <p:cNvGrpSpPr/>
          <p:nvPr/>
        </p:nvGrpSpPr>
        <p:grpSpPr>
          <a:xfrm>
            <a:off x="681066" y="3147815"/>
            <a:ext cx="7833094" cy="1006917"/>
            <a:chOff x="874712" y="3259364"/>
            <a:chExt cx="10444125" cy="1342556"/>
          </a:xfrm>
        </p:grpSpPr>
        <p:sp>
          <p:nvSpPr>
            <p:cNvPr id="53" name="矩形 52"/>
            <p:cNvSpPr/>
            <p:nvPr/>
          </p:nvSpPr>
          <p:spPr>
            <a:xfrm>
              <a:off x="874712" y="3703212"/>
              <a:ext cx="10444125" cy="8987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50" dirty="0">
                  <a:solidFill>
                    <a:schemeClr val="tx1">
                      <a:lumMod val="65000"/>
                      <a:lumOff val="35000"/>
                    </a:schemeClr>
                  </a:solidFill>
                  <a:latin typeface="Arial" panose="020B0604020202020204"/>
                  <a:ea typeface="微软雅黑" panose="020B0503020204020204" pitchFamily="34" charset="-122"/>
                  <a:sym typeface="Arial" panose="020B0604020202020204"/>
                </a:rPr>
                <a:t>您的内容打在这里，或通过复制文本后在此选择粘贴，并选择只保留文字。您的内容打在这里，或通过复制文本后在此选择粘贴，并选择只保留文字。您的内容打在这里，或通过复制文本后在此选择粘贴，并选择只保留文字。您的内容打在这里，或通过复制文本后在此选择粘贴，并选择只保留文字。 </a:t>
              </a:r>
              <a:endParaRPr lang="zh-CN" altLang="en-US" sz="105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54" name="矩形 53"/>
            <p:cNvSpPr/>
            <p:nvPr/>
          </p:nvSpPr>
          <p:spPr>
            <a:xfrm>
              <a:off x="874713" y="3259364"/>
              <a:ext cx="2241975" cy="48312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Arial" panose="020B0604020202020204"/>
                  <a:ea typeface="微软雅黑" panose="020B0503020204020204" pitchFamily="34" charset="-122"/>
                  <a:sym typeface="Arial" panose="020B0604020202020204"/>
                </a:rPr>
                <a:t>标题文字添加</a:t>
              </a:r>
              <a:endParaRPr lang="zh-CN" altLang="en-US" sz="16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四</a:t>
            </a:r>
            <a:r>
              <a:rPr lang="zh-CN" altLang="en-US" sz="1950" b="1" smtClean="0">
                <a:solidFill>
                  <a:schemeClr val="tx1">
                    <a:lumMod val="65000"/>
                    <a:lumOff val="35000"/>
                  </a:schemeClr>
                </a:solidFill>
                <a:latin typeface="Arial" panose="020B0604020202020204"/>
                <a:ea typeface="微软雅黑" panose="020B0503020204020204" pitchFamily="34" charset="-122"/>
                <a:sym typeface="Arial" panose="020B0604020202020204"/>
              </a:rPr>
              <a:t>、</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35" name="组合 34"/>
          <p:cNvGrpSpPr/>
          <p:nvPr/>
        </p:nvGrpSpPr>
        <p:grpSpPr>
          <a:xfrm>
            <a:off x="3731706" y="2480639"/>
            <a:ext cx="685800" cy="685800"/>
            <a:chOff x="3731706" y="2477124"/>
            <a:chExt cx="685800" cy="685800"/>
          </a:xfrm>
        </p:grpSpPr>
        <p:sp>
          <p:nvSpPr>
            <p:cNvPr id="4" name="椭圆 3"/>
            <p:cNvSpPr/>
            <p:nvPr/>
          </p:nvSpPr>
          <p:spPr>
            <a:xfrm>
              <a:off x="3731706" y="2477124"/>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9" name="Freeform 9"/>
            <p:cNvSpPr>
              <a:spLocks noChangeAspect="1" noEditPoints="1"/>
            </p:cNvSpPr>
            <p:nvPr/>
          </p:nvSpPr>
          <p:spPr bwMode="auto">
            <a:xfrm>
              <a:off x="3896459" y="2674267"/>
              <a:ext cx="356294" cy="291513"/>
            </a:xfrm>
            <a:custGeom>
              <a:avLst/>
              <a:gdLst>
                <a:gd name="T0" fmla="*/ 13 w 323"/>
                <a:gd name="T1" fmla="*/ 32 h 264"/>
                <a:gd name="T2" fmla="*/ 175 w 323"/>
                <a:gd name="T3" fmla="*/ 8 h 264"/>
                <a:gd name="T4" fmla="*/ 182 w 323"/>
                <a:gd name="T5" fmla="*/ 0 h 264"/>
                <a:gd name="T6" fmla="*/ 221 w 323"/>
                <a:gd name="T7" fmla="*/ 8 h 264"/>
                <a:gd name="T8" fmla="*/ 221 w 323"/>
                <a:gd name="T9" fmla="*/ 32 h 264"/>
                <a:gd name="T10" fmla="*/ 302 w 323"/>
                <a:gd name="T11" fmla="*/ 43 h 264"/>
                <a:gd name="T12" fmla="*/ 323 w 323"/>
                <a:gd name="T13" fmla="*/ 153 h 264"/>
                <a:gd name="T14" fmla="*/ 310 w 323"/>
                <a:gd name="T15" fmla="*/ 233 h 264"/>
                <a:gd name="T16" fmla="*/ 293 w 323"/>
                <a:gd name="T17" fmla="*/ 233 h 264"/>
                <a:gd name="T18" fmla="*/ 279 w 323"/>
                <a:gd name="T19" fmla="*/ 252 h 264"/>
                <a:gd name="T20" fmla="*/ 215 w 323"/>
                <a:gd name="T21" fmla="*/ 252 h 264"/>
                <a:gd name="T22" fmla="*/ 161 w 323"/>
                <a:gd name="T23" fmla="*/ 233 h 264"/>
                <a:gd name="T24" fmla="*/ 100 w 323"/>
                <a:gd name="T25" fmla="*/ 252 h 264"/>
                <a:gd name="T26" fmla="*/ 68 w 323"/>
                <a:gd name="T27" fmla="*/ 264 h 264"/>
                <a:gd name="T28" fmla="*/ 21 w 323"/>
                <a:gd name="T29" fmla="*/ 233 h 264"/>
                <a:gd name="T30" fmla="*/ 0 w 323"/>
                <a:gd name="T31" fmla="*/ 220 h 264"/>
                <a:gd name="T32" fmla="*/ 0 w 323"/>
                <a:gd name="T33" fmla="*/ 132 h 264"/>
                <a:gd name="T34" fmla="*/ 13 w 323"/>
                <a:gd name="T35" fmla="*/ 32 h 264"/>
                <a:gd name="T36" fmla="*/ 298 w 323"/>
                <a:gd name="T37" fmla="*/ 170 h 264"/>
                <a:gd name="T38" fmla="*/ 25 w 323"/>
                <a:gd name="T39" fmla="*/ 208 h 264"/>
                <a:gd name="T40" fmla="*/ 30 w 323"/>
                <a:gd name="T41" fmla="*/ 208 h 264"/>
                <a:gd name="T42" fmla="*/ 51 w 323"/>
                <a:gd name="T43" fmla="*/ 234 h 264"/>
                <a:gd name="T44" fmla="*/ 84 w 323"/>
                <a:gd name="T45" fmla="*/ 234 h 264"/>
                <a:gd name="T46" fmla="*/ 105 w 323"/>
                <a:gd name="T47" fmla="*/ 208 h 264"/>
                <a:gd name="T48" fmla="*/ 209 w 323"/>
                <a:gd name="T49" fmla="*/ 208 h 264"/>
                <a:gd name="T50" fmla="*/ 222 w 323"/>
                <a:gd name="T51" fmla="*/ 218 h 264"/>
                <a:gd name="T52" fmla="*/ 247 w 323"/>
                <a:gd name="T53" fmla="*/ 239 h 264"/>
                <a:gd name="T54" fmla="*/ 272 w 323"/>
                <a:gd name="T55" fmla="*/ 219 h 264"/>
                <a:gd name="T56" fmla="*/ 298 w 323"/>
                <a:gd name="T57" fmla="*/ 208 h 264"/>
                <a:gd name="T58" fmla="*/ 25 w 323"/>
                <a:gd name="T59" fmla="*/ 155 h 264"/>
                <a:gd name="T60" fmla="*/ 298 w 323"/>
                <a:gd name="T61" fmla="*/ 155 h 264"/>
                <a:gd name="T62" fmla="*/ 296 w 323"/>
                <a:gd name="T63" fmla="*/ 145 h 264"/>
                <a:gd name="T64" fmla="*/ 206 w 323"/>
                <a:gd name="T65" fmla="*/ 137 h 264"/>
                <a:gd name="T66" fmla="*/ 25 w 323"/>
                <a:gd name="T67" fmla="*/ 57 h 264"/>
                <a:gd name="T68" fmla="*/ 25 w 323"/>
                <a:gd name="T69" fmla="*/ 155 h 264"/>
                <a:gd name="T70" fmla="*/ 116 w 323"/>
                <a:gd name="T71" fmla="*/ 76 h 264"/>
                <a:gd name="T72" fmla="*/ 104 w 323"/>
                <a:gd name="T73" fmla="*/ 83 h 264"/>
                <a:gd name="T74" fmla="*/ 97 w 323"/>
                <a:gd name="T75" fmla="*/ 96 h 264"/>
                <a:gd name="T76" fmla="*/ 97 w 323"/>
                <a:gd name="T77" fmla="*/ 109 h 264"/>
                <a:gd name="T78" fmla="*/ 104 w 323"/>
                <a:gd name="T79" fmla="*/ 122 h 264"/>
                <a:gd name="T80" fmla="*/ 116 w 323"/>
                <a:gd name="T81" fmla="*/ 128 h 264"/>
                <a:gd name="T82" fmla="*/ 131 w 323"/>
                <a:gd name="T83" fmla="*/ 128 h 264"/>
                <a:gd name="T84" fmla="*/ 142 w 323"/>
                <a:gd name="T85" fmla="*/ 122 h 264"/>
                <a:gd name="T86" fmla="*/ 150 w 323"/>
                <a:gd name="T87" fmla="*/ 109 h 264"/>
                <a:gd name="T88" fmla="*/ 150 w 323"/>
                <a:gd name="T89" fmla="*/ 96 h 264"/>
                <a:gd name="T90" fmla="*/ 142 w 323"/>
                <a:gd name="T91" fmla="*/ 83 h 264"/>
                <a:gd name="T92" fmla="*/ 131 w 323"/>
                <a:gd name="T93" fmla="*/ 76 h 264"/>
                <a:gd name="T94" fmla="*/ 116 w 323"/>
                <a:gd name="T95" fmla="*/ 76 h 264"/>
                <a:gd name="T96" fmla="*/ 190 w 323"/>
                <a:gd name="T97" fmla="*/ 32 h 264"/>
                <a:gd name="T98" fmla="*/ 206 w 323"/>
                <a:gd name="T99" fmla="*/ 15 h 264"/>
                <a:gd name="T100" fmla="*/ 190 w 323"/>
                <a:gd name="T101" fmla="*/ 32 h 264"/>
                <a:gd name="T102" fmla="*/ 221 w 323"/>
                <a:gd name="T103" fmla="*/ 57 h 264"/>
                <a:gd name="T104" fmla="*/ 293 w 323"/>
                <a:gd name="T105" fmla="*/ 130 h 264"/>
                <a:gd name="T106" fmla="*/ 221 w 323"/>
                <a:gd name="T107" fmla="*/ 57 h 264"/>
                <a:gd name="T108" fmla="*/ 247 w 323"/>
                <a:gd name="T109" fmla="*/ 201 h 264"/>
                <a:gd name="T110" fmla="*/ 247 w 323"/>
                <a:gd name="T111" fmla="*/ 227 h 264"/>
                <a:gd name="T112" fmla="*/ 247 w 323"/>
                <a:gd name="T113" fmla="*/ 201 h 264"/>
                <a:gd name="T114" fmla="*/ 68 w 323"/>
                <a:gd name="T115" fmla="*/ 201 h 264"/>
                <a:gd name="T116" fmla="*/ 68 w 323"/>
                <a:gd name="T117" fmla="*/ 227 h 264"/>
                <a:gd name="T118" fmla="*/ 68 w 323"/>
                <a:gd name="T119" fmla="*/ 20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3" h="264">
                  <a:moveTo>
                    <a:pt x="13" y="32"/>
                  </a:moveTo>
                  <a:cubicBezTo>
                    <a:pt x="13" y="32"/>
                    <a:pt x="13" y="32"/>
                    <a:pt x="13" y="32"/>
                  </a:cubicBezTo>
                  <a:cubicBezTo>
                    <a:pt x="175" y="32"/>
                    <a:pt x="175" y="32"/>
                    <a:pt x="175" y="32"/>
                  </a:cubicBezTo>
                  <a:cubicBezTo>
                    <a:pt x="175" y="8"/>
                    <a:pt x="175" y="8"/>
                    <a:pt x="175" y="8"/>
                  </a:cubicBezTo>
                  <a:cubicBezTo>
                    <a:pt x="175" y="4"/>
                    <a:pt x="178" y="0"/>
                    <a:pt x="182" y="0"/>
                  </a:cubicBezTo>
                  <a:cubicBezTo>
                    <a:pt x="182" y="0"/>
                    <a:pt x="182" y="0"/>
                    <a:pt x="182" y="0"/>
                  </a:cubicBezTo>
                  <a:cubicBezTo>
                    <a:pt x="214" y="0"/>
                    <a:pt x="214" y="0"/>
                    <a:pt x="214" y="0"/>
                  </a:cubicBezTo>
                  <a:cubicBezTo>
                    <a:pt x="218" y="0"/>
                    <a:pt x="221" y="4"/>
                    <a:pt x="221" y="8"/>
                  </a:cubicBezTo>
                  <a:cubicBezTo>
                    <a:pt x="221" y="8"/>
                    <a:pt x="221" y="8"/>
                    <a:pt x="221" y="8"/>
                  </a:cubicBezTo>
                  <a:cubicBezTo>
                    <a:pt x="221" y="32"/>
                    <a:pt x="221" y="32"/>
                    <a:pt x="221" y="32"/>
                  </a:cubicBezTo>
                  <a:cubicBezTo>
                    <a:pt x="289" y="32"/>
                    <a:pt x="289" y="32"/>
                    <a:pt x="289" y="32"/>
                  </a:cubicBezTo>
                  <a:cubicBezTo>
                    <a:pt x="296" y="32"/>
                    <a:pt x="301" y="37"/>
                    <a:pt x="302" y="43"/>
                  </a:cubicBezTo>
                  <a:cubicBezTo>
                    <a:pt x="322" y="151"/>
                    <a:pt x="322" y="151"/>
                    <a:pt x="322" y="151"/>
                  </a:cubicBezTo>
                  <a:cubicBezTo>
                    <a:pt x="322" y="152"/>
                    <a:pt x="323" y="152"/>
                    <a:pt x="323" y="153"/>
                  </a:cubicBezTo>
                  <a:cubicBezTo>
                    <a:pt x="323" y="220"/>
                    <a:pt x="323" y="220"/>
                    <a:pt x="323" y="220"/>
                  </a:cubicBezTo>
                  <a:cubicBezTo>
                    <a:pt x="323" y="227"/>
                    <a:pt x="317" y="233"/>
                    <a:pt x="310" y="233"/>
                  </a:cubicBezTo>
                  <a:cubicBezTo>
                    <a:pt x="310" y="233"/>
                    <a:pt x="310" y="233"/>
                    <a:pt x="310" y="233"/>
                  </a:cubicBezTo>
                  <a:cubicBezTo>
                    <a:pt x="293" y="233"/>
                    <a:pt x="293" y="233"/>
                    <a:pt x="293" y="233"/>
                  </a:cubicBezTo>
                  <a:cubicBezTo>
                    <a:pt x="290" y="240"/>
                    <a:pt x="285" y="247"/>
                    <a:pt x="279" y="252"/>
                  </a:cubicBezTo>
                  <a:cubicBezTo>
                    <a:pt x="279" y="252"/>
                    <a:pt x="279" y="252"/>
                    <a:pt x="279" y="252"/>
                  </a:cubicBezTo>
                  <a:cubicBezTo>
                    <a:pt x="271" y="260"/>
                    <a:pt x="259" y="264"/>
                    <a:pt x="247" y="264"/>
                  </a:cubicBezTo>
                  <a:cubicBezTo>
                    <a:pt x="235" y="264"/>
                    <a:pt x="223" y="260"/>
                    <a:pt x="215" y="252"/>
                  </a:cubicBezTo>
                  <a:cubicBezTo>
                    <a:pt x="208" y="247"/>
                    <a:pt x="204" y="240"/>
                    <a:pt x="200" y="233"/>
                  </a:cubicBezTo>
                  <a:cubicBezTo>
                    <a:pt x="161" y="233"/>
                    <a:pt x="161" y="233"/>
                    <a:pt x="161" y="233"/>
                  </a:cubicBezTo>
                  <a:cubicBezTo>
                    <a:pt x="114" y="233"/>
                    <a:pt x="114" y="233"/>
                    <a:pt x="114" y="233"/>
                  </a:cubicBezTo>
                  <a:cubicBezTo>
                    <a:pt x="111" y="240"/>
                    <a:pt x="106" y="247"/>
                    <a:pt x="100" y="252"/>
                  </a:cubicBezTo>
                  <a:cubicBezTo>
                    <a:pt x="100" y="252"/>
                    <a:pt x="100" y="252"/>
                    <a:pt x="100" y="252"/>
                  </a:cubicBezTo>
                  <a:cubicBezTo>
                    <a:pt x="91" y="260"/>
                    <a:pt x="80" y="264"/>
                    <a:pt x="68" y="264"/>
                  </a:cubicBezTo>
                  <a:cubicBezTo>
                    <a:pt x="55" y="264"/>
                    <a:pt x="44" y="260"/>
                    <a:pt x="35" y="252"/>
                  </a:cubicBezTo>
                  <a:cubicBezTo>
                    <a:pt x="29" y="247"/>
                    <a:pt x="24" y="240"/>
                    <a:pt x="21" y="233"/>
                  </a:cubicBezTo>
                  <a:cubicBezTo>
                    <a:pt x="13" y="233"/>
                    <a:pt x="13" y="233"/>
                    <a:pt x="13" y="233"/>
                  </a:cubicBezTo>
                  <a:cubicBezTo>
                    <a:pt x="6" y="233"/>
                    <a:pt x="0" y="227"/>
                    <a:pt x="0" y="220"/>
                  </a:cubicBezTo>
                  <a:cubicBezTo>
                    <a:pt x="0" y="220"/>
                    <a:pt x="0" y="220"/>
                    <a:pt x="0" y="220"/>
                  </a:cubicBezTo>
                  <a:cubicBezTo>
                    <a:pt x="0" y="132"/>
                    <a:pt x="0" y="132"/>
                    <a:pt x="0" y="132"/>
                  </a:cubicBezTo>
                  <a:cubicBezTo>
                    <a:pt x="0" y="44"/>
                    <a:pt x="0" y="44"/>
                    <a:pt x="0" y="44"/>
                  </a:cubicBezTo>
                  <a:cubicBezTo>
                    <a:pt x="0" y="37"/>
                    <a:pt x="6" y="32"/>
                    <a:pt x="13" y="32"/>
                  </a:cubicBezTo>
                  <a:close/>
                  <a:moveTo>
                    <a:pt x="298" y="170"/>
                  </a:moveTo>
                  <a:cubicBezTo>
                    <a:pt x="298" y="170"/>
                    <a:pt x="298" y="170"/>
                    <a:pt x="298" y="170"/>
                  </a:cubicBezTo>
                  <a:cubicBezTo>
                    <a:pt x="25" y="170"/>
                    <a:pt x="25" y="170"/>
                    <a:pt x="25" y="170"/>
                  </a:cubicBezTo>
                  <a:cubicBezTo>
                    <a:pt x="25" y="208"/>
                    <a:pt x="25" y="208"/>
                    <a:pt x="25" y="208"/>
                  </a:cubicBezTo>
                  <a:cubicBezTo>
                    <a:pt x="30" y="208"/>
                    <a:pt x="30" y="208"/>
                    <a:pt x="30" y="208"/>
                  </a:cubicBezTo>
                  <a:cubicBezTo>
                    <a:pt x="30" y="208"/>
                    <a:pt x="30" y="208"/>
                    <a:pt x="30" y="208"/>
                  </a:cubicBezTo>
                  <a:cubicBezTo>
                    <a:pt x="36" y="208"/>
                    <a:pt x="41" y="213"/>
                    <a:pt x="43" y="218"/>
                  </a:cubicBezTo>
                  <a:cubicBezTo>
                    <a:pt x="44" y="224"/>
                    <a:pt x="47" y="230"/>
                    <a:pt x="51" y="234"/>
                  </a:cubicBezTo>
                  <a:cubicBezTo>
                    <a:pt x="56" y="237"/>
                    <a:pt x="61" y="239"/>
                    <a:pt x="68" y="239"/>
                  </a:cubicBezTo>
                  <a:cubicBezTo>
                    <a:pt x="74" y="239"/>
                    <a:pt x="80" y="237"/>
                    <a:pt x="84" y="234"/>
                  </a:cubicBezTo>
                  <a:cubicBezTo>
                    <a:pt x="88" y="230"/>
                    <a:pt x="91" y="225"/>
                    <a:pt x="93" y="219"/>
                  </a:cubicBezTo>
                  <a:cubicBezTo>
                    <a:pt x="93" y="213"/>
                    <a:pt x="99" y="208"/>
                    <a:pt x="105" y="208"/>
                  </a:cubicBezTo>
                  <a:cubicBezTo>
                    <a:pt x="161" y="208"/>
                    <a:pt x="161" y="208"/>
                    <a:pt x="161" y="208"/>
                  </a:cubicBezTo>
                  <a:cubicBezTo>
                    <a:pt x="209" y="208"/>
                    <a:pt x="209" y="208"/>
                    <a:pt x="209" y="208"/>
                  </a:cubicBezTo>
                  <a:cubicBezTo>
                    <a:pt x="209" y="208"/>
                    <a:pt x="209" y="208"/>
                    <a:pt x="209" y="208"/>
                  </a:cubicBezTo>
                  <a:cubicBezTo>
                    <a:pt x="215" y="208"/>
                    <a:pt x="221" y="213"/>
                    <a:pt x="222" y="218"/>
                  </a:cubicBezTo>
                  <a:cubicBezTo>
                    <a:pt x="223" y="224"/>
                    <a:pt x="226" y="230"/>
                    <a:pt x="230" y="234"/>
                  </a:cubicBezTo>
                  <a:cubicBezTo>
                    <a:pt x="235" y="237"/>
                    <a:pt x="241" y="239"/>
                    <a:pt x="247" y="239"/>
                  </a:cubicBezTo>
                  <a:cubicBezTo>
                    <a:pt x="253" y="239"/>
                    <a:pt x="259" y="237"/>
                    <a:pt x="263" y="234"/>
                  </a:cubicBezTo>
                  <a:cubicBezTo>
                    <a:pt x="268" y="230"/>
                    <a:pt x="271" y="225"/>
                    <a:pt x="272" y="219"/>
                  </a:cubicBezTo>
                  <a:cubicBezTo>
                    <a:pt x="273" y="213"/>
                    <a:pt x="278" y="208"/>
                    <a:pt x="284" y="208"/>
                  </a:cubicBezTo>
                  <a:cubicBezTo>
                    <a:pt x="298" y="208"/>
                    <a:pt x="298" y="208"/>
                    <a:pt x="298" y="208"/>
                  </a:cubicBezTo>
                  <a:cubicBezTo>
                    <a:pt x="298" y="170"/>
                    <a:pt x="298" y="170"/>
                    <a:pt x="298" y="170"/>
                  </a:cubicBezTo>
                  <a:close/>
                  <a:moveTo>
                    <a:pt x="25" y="155"/>
                  </a:moveTo>
                  <a:cubicBezTo>
                    <a:pt x="25" y="155"/>
                    <a:pt x="25" y="155"/>
                    <a:pt x="25" y="155"/>
                  </a:cubicBezTo>
                  <a:cubicBezTo>
                    <a:pt x="298" y="155"/>
                    <a:pt x="298" y="155"/>
                    <a:pt x="298" y="155"/>
                  </a:cubicBezTo>
                  <a:cubicBezTo>
                    <a:pt x="298" y="154"/>
                    <a:pt x="298" y="154"/>
                    <a:pt x="298" y="154"/>
                  </a:cubicBezTo>
                  <a:cubicBezTo>
                    <a:pt x="296" y="145"/>
                    <a:pt x="296" y="145"/>
                    <a:pt x="296" y="145"/>
                  </a:cubicBezTo>
                  <a:cubicBezTo>
                    <a:pt x="214" y="145"/>
                    <a:pt x="214" y="145"/>
                    <a:pt x="214" y="145"/>
                  </a:cubicBezTo>
                  <a:cubicBezTo>
                    <a:pt x="210" y="145"/>
                    <a:pt x="206" y="142"/>
                    <a:pt x="206" y="137"/>
                  </a:cubicBezTo>
                  <a:cubicBezTo>
                    <a:pt x="206" y="57"/>
                    <a:pt x="206" y="57"/>
                    <a:pt x="206" y="57"/>
                  </a:cubicBezTo>
                  <a:cubicBezTo>
                    <a:pt x="25" y="57"/>
                    <a:pt x="25" y="57"/>
                    <a:pt x="25" y="57"/>
                  </a:cubicBezTo>
                  <a:cubicBezTo>
                    <a:pt x="25" y="132"/>
                    <a:pt x="25" y="132"/>
                    <a:pt x="25" y="132"/>
                  </a:cubicBezTo>
                  <a:cubicBezTo>
                    <a:pt x="25" y="155"/>
                    <a:pt x="25" y="155"/>
                    <a:pt x="25" y="155"/>
                  </a:cubicBezTo>
                  <a:close/>
                  <a:moveTo>
                    <a:pt x="116" y="76"/>
                  </a:moveTo>
                  <a:cubicBezTo>
                    <a:pt x="116" y="76"/>
                    <a:pt x="116" y="76"/>
                    <a:pt x="116" y="76"/>
                  </a:cubicBezTo>
                  <a:cubicBezTo>
                    <a:pt x="116" y="89"/>
                    <a:pt x="116" y="89"/>
                    <a:pt x="116" y="89"/>
                  </a:cubicBezTo>
                  <a:cubicBezTo>
                    <a:pt x="104" y="83"/>
                    <a:pt x="104" y="83"/>
                    <a:pt x="104" y="83"/>
                  </a:cubicBezTo>
                  <a:cubicBezTo>
                    <a:pt x="101" y="81"/>
                    <a:pt x="96" y="82"/>
                    <a:pt x="94" y="85"/>
                  </a:cubicBezTo>
                  <a:cubicBezTo>
                    <a:pt x="92" y="89"/>
                    <a:pt x="94" y="93"/>
                    <a:pt x="97" y="96"/>
                  </a:cubicBezTo>
                  <a:cubicBezTo>
                    <a:pt x="109" y="102"/>
                    <a:pt x="109" y="102"/>
                    <a:pt x="109" y="102"/>
                  </a:cubicBezTo>
                  <a:cubicBezTo>
                    <a:pt x="97" y="109"/>
                    <a:pt x="97" y="109"/>
                    <a:pt x="97" y="109"/>
                  </a:cubicBezTo>
                  <a:cubicBezTo>
                    <a:pt x="94" y="111"/>
                    <a:pt x="92" y="115"/>
                    <a:pt x="94" y="119"/>
                  </a:cubicBezTo>
                  <a:cubicBezTo>
                    <a:pt x="96" y="123"/>
                    <a:pt x="101" y="124"/>
                    <a:pt x="104" y="122"/>
                  </a:cubicBezTo>
                  <a:cubicBezTo>
                    <a:pt x="116" y="115"/>
                    <a:pt x="116" y="115"/>
                    <a:pt x="116" y="115"/>
                  </a:cubicBezTo>
                  <a:cubicBezTo>
                    <a:pt x="116" y="128"/>
                    <a:pt x="116" y="128"/>
                    <a:pt x="116" y="128"/>
                  </a:cubicBezTo>
                  <a:cubicBezTo>
                    <a:pt x="116" y="132"/>
                    <a:pt x="119" y="136"/>
                    <a:pt x="123" y="136"/>
                  </a:cubicBezTo>
                  <a:cubicBezTo>
                    <a:pt x="128" y="136"/>
                    <a:pt x="131" y="132"/>
                    <a:pt x="131" y="128"/>
                  </a:cubicBezTo>
                  <a:cubicBezTo>
                    <a:pt x="131" y="115"/>
                    <a:pt x="131" y="115"/>
                    <a:pt x="131" y="115"/>
                  </a:cubicBezTo>
                  <a:cubicBezTo>
                    <a:pt x="142" y="122"/>
                    <a:pt x="142" y="122"/>
                    <a:pt x="142" y="122"/>
                  </a:cubicBezTo>
                  <a:cubicBezTo>
                    <a:pt x="146" y="124"/>
                    <a:pt x="151" y="123"/>
                    <a:pt x="152" y="119"/>
                  </a:cubicBezTo>
                  <a:cubicBezTo>
                    <a:pt x="155" y="115"/>
                    <a:pt x="153" y="111"/>
                    <a:pt x="150" y="109"/>
                  </a:cubicBezTo>
                  <a:cubicBezTo>
                    <a:pt x="138" y="102"/>
                    <a:pt x="138" y="102"/>
                    <a:pt x="138" y="102"/>
                  </a:cubicBezTo>
                  <a:cubicBezTo>
                    <a:pt x="150" y="96"/>
                    <a:pt x="150" y="96"/>
                    <a:pt x="150" y="96"/>
                  </a:cubicBezTo>
                  <a:cubicBezTo>
                    <a:pt x="153" y="93"/>
                    <a:pt x="155" y="89"/>
                    <a:pt x="152" y="85"/>
                  </a:cubicBezTo>
                  <a:cubicBezTo>
                    <a:pt x="151" y="82"/>
                    <a:pt x="146" y="81"/>
                    <a:pt x="142" y="83"/>
                  </a:cubicBezTo>
                  <a:cubicBezTo>
                    <a:pt x="131" y="89"/>
                    <a:pt x="131" y="89"/>
                    <a:pt x="131" y="89"/>
                  </a:cubicBezTo>
                  <a:cubicBezTo>
                    <a:pt x="131" y="76"/>
                    <a:pt x="131" y="76"/>
                    <a:pt x="131" y="76"/>
                  </a:cubicBezTo>
                  <a:cubicBezTo>
                    <a:pt x="131" y="72"/>
                    <a:pt x="128" y="68"/>
                    <a:pt x="123" y="68"/>
                  </a:cubicBezTo>
                  <a:cubicBezTo>
                    <a:pt x="119" y="68"/>
                    <a:pt x="116" y="72"/>
                    <a:pt x="116" y="76"/>
                  </a:cubicBezTo>
                  <a:close/>
                  <a:moveTo>
                    <a:pt x="190" y="32"/>
                  </a:moveTo>
                  <a:cubicBezTo>
                    <a:pt x="190" y="32"/>
                    <a:pt x="190" y="32"/>
                    <a:pt x="190" y="32"/>
                  </a:cubicBezTo>
                  <a:cubicBezTo>
                    <a:pt x="206" y="32"/>
                    <a:pt x="206" y="32"/>
                    <a:pt x="206" y="32"/>
                  </a:cubicBezTo>
                  <a:cubicBezTo>
                    <a:pt x="206" y="15"/>
                    <a:pt x="206" y="15"/>
                    <a:pt x="206" y="15"/>
                  </a:cubicBezTo>
                  <a:cubicBezTo>
                    <a:pt x="190" y="15"/>
                    <a:pt x="190" y="15"/>
                    <a:pt x="190" y="15"/>
                  </a:cubicBezTo>
                  <a:cubicBezTo>
                    <a:pt x="190" y="32"/>
                    <a:pt x="190" y="32"/>
                    <a:pt x="190" y="32"/>
                  </a:cubicBezTo>
                  <a:close/>
                  <a:moveTo>
                    <a:pt x="221" y="57"/>
                  </a:moveTo>
                  <a:cubicBezTo>
                    <a:pt x="221" y="57"/>
                    <a:pt x="221" y="57"/>
                    <a:pt x="221" y="57"/>
                  </a:cubicBezTo>
                  <a:cubicBezTo>
                    <a:pt x="221" y="130"/>
                    <a:pt x="221" y="130"/>
                    <a:pt x="221" y="130"/>
                  </a:cubicBezTo>
                  <a:cubicBezTo>
                    <a:pt x="293" y="130"/>
                    <a:pt x="293" y="130"/>
                    <a:pt x="293" y="130"/>
                  </a:cubicBezTo>
                  <a:cubicBezTo>
                    <a:pt x="279" y="57"/>
                    <a:pt x="279" y="57"/>
                    <a:pt x="279" y="57"/>
                  </a:cubicBezTo>
                  <a:cubicBezTo>
                    <a:pt x="221" y="57"/>
                    <a:pt x="221" y="57"/>
                    <a:pt x="221" y="57"/>
                  </a:cubicBezTo>
                  <a:close/>
                  <a:moveTo>
                    <a:pt x="247" y="201"/>
                  </a:moveTo>
                  <a:cubicBezTo>
                    <a:pt x="247" y="201"/>
                    <a:pt x="247" y="201"/>
                    <a:pt x="247" y="201"/>
                  </a:cubicBezTo>
                  <a:cubicBezTo>
                    <a:pt x="240" y="201"/>
                    <a:pt x="234" y="207"/>
                    <a:pt x="234" y="214"/>
                  </a:cubicBezTo>
                  <a:cubicBezTo>
                    <a:pt x="234" y="221"/>
                    <a:pt x="240" y="227"/>
                    <a:pt x="247" y="227"/>
                  </a:cubicBezTo>
                  <a:cubicBezTo>
                    <a:pt x="254" y="227"/>
                    <a:pt x="260" y="221"/>
                    <a:pt x="260" y="214"/>
                  </a:cubicBezTo>
                  <a:cubicBezTo>
                    <a:pt x="260" y="207"/>
                    <a:pt x="254" y="201"/>
                    <a:pt x="247" y="201"/>
                  </a:cubicBezTo>
                  <a:close/>
                  <a:moveTo>
                    <a:pt x="68" y="201"/>
                  </a:moveTo>
                  <a:cubicBezTo>
                    <a:pt x="68" y="201"/>
                    <a:pt x="68" y="201"/>
                    <a:pt x="68" y="201"/>
                  </a:cubicBezTo>
                  <a:cubicBezTo>
                    <a:pt x="60" y="201"/>
                    <a:pt x="55" y="207"/>
                    <a:pt x="55" y="214"/>
                  </a:cubicBezTo>
                  <a:cubicBezTo>
                    <a:pt x="55" y="221"/>
                    <a:pt x="60" y="227"/>
                    <a:pt x="68" y="227"/>
                  </a:cubicBezTo>
                  <a:cubicBezTo>
                    <a:pt x="75" y="227"/>
                    <a:pt x="81" y="221"/>
                    <a:pt x="81" y="214"/>
                  </a:cubicBezTo>
                  <a:cubicBezTo>
                    <a:pt x="81" y="207"/>
                    <a:pt x="75" y="201"/>
                    <a:pt x="68" y="201"/>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4" name="组合 33"/>
          <p:cNvGrpSpPr/>
          <p:nvPr/>
        </p:nvGrpSpPr>
        <p:grpSpPr>
          <a:xfrm>
            <a:off x="3731706" y="3686150"/>
            <a:ext cx="685800" cy="685800"/>
            <a:chOff x="3731706" y="3675088"/>
            <a:chExt cx="685800" cy="685800"/>
          </a:xfrm>
        </p:grpSpPr>
        <p:sp>
          <p:nvSpPr>
            <p:cNvPr id="7" name="椭圆 6"/>
            <p:cNvSpPr/>
            <p:nvPr/>
          </p:nvSpPr>
          <p:spPr>
            <a:xfrm>
              <a:off x="3731706" y="3675088"/>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0" name="Freeform 13"/>
            <p:cNvSpPr>
              <a:spLocks noChangeAspect="1" noEditPoints="1"/>
            </p:cNvSpPr>
            <p:nvPr/>
          </p:nvSpPr>
          <p:spPr bwMode="auto">
            <a:xfrm>
              <a:off x="3909558" y="3872231"/>
              <a:ext cx="330096" cy="291513"/>
            </a:xfrm>
            <a:custGeom>
              <a:avLst/>
              <a:gdLst>
                <a:gd name="T0" fmla="*/ 10 w 258"/>
                <a:gd name="T1" fmla="*/ 0 h 227"/>
                <a:gd name="T2" fmla="*/ 258 w 258"/>
                <a:gd name="T3" fmla="*/ 9 h 227"/>
                <a:gd name="T4" fmla="*/ 258 w 258"/>
                <a:gd name="T5" fmla="*/ 217 h 227"/>
                <a:gd name="T6" fmla="*/ 247 w 258"/>
                <a:gd name="T7" fmla="*/ 227 h 227"/>
                <a:gd name="T8" fmla="*/ 0 w 258"/>
                <a:gd name="T9" fmla="*/ 217 h 227"/>
                <a:gd name="T10" fmla="*/ 0 w 258"/>
                <a:gd name="T11" fmla="*/ 9 h 227"/>
                <a:gd name="T12" fmla="*/ 143 w 258"/>
                <a:gd name="T13" fmla="*/ 94 h 227"/>
                <a:gd name="T14" fmla="*/ 143 w 258"/>
                <a:gd name="T15" fmla="*/ 94 h 227"/>
                <a:gd name="T16" fmla="*/ 201 w 258"/>
                <a:gd name="T17" fmla="*/ 101 h 227"/>
                <a:gd name="T18" fmla="*/ 201 w 258"/>
                <a:gd name="T19" fmla="*/ 153 h 227"/>
                <a:gd name="T20" fmla="*/ 195 w 258"/>
                <a:gd name="T21" fmla="*/ 159 h 227"/>
                <a:gd name="T22" fmla="*/ 137 w 258"/>
                <a:gd name="T23" fmla="*/ 153 h 227"/>
                <a:gd name="T24" fmla="*/ 137 w 258"/>
                <a:gd name="T25" fmla="*/ 101 h 227"/>
                <a:gd name="T26" fmla="*/ 189 w 258"/>
                <a:gd name="T27" fmla="*/ 106 h 227"/>
                <a:gd name="T28" fmla="*/ 149 w 258"/>
                <a:gd name="T29" fmla="*/ 106 h 227"/>
                <a:gd name="T30" fmla="*/ 189 w 258"/>
                <a:gd name="T31" fmla="*/ 147 h 227"/>
                <a:gd name="T32" fmla="*/ 123 w 258"/>
                <a:gd name="T33" fmla="*/ 94 h 227"/>
                <a:gd name="T34" fmla="*/ 129 w 258"/>
                <a:gd name="T35" fmla="*/ 101 h 227"/>
                <a:gd name="T36" fmla="*/ 62 w 258"/>
                <a:gd name="T37" fmla="*/ 106 h 227"/>
                <a:gd name="T38" fmla="*/ 62 w 258"/>
                <a:gd name="T39" fmla="*/ 94 h 227"/>
                <a:gd name="T40" fmla="*/ 123 w 258"/>
                <a:gd name="T41" fmla="*/ 121 h 227"/>
                <a:gd name="T42" fmla="*/ 129 w 258"/>
                <a:gd name="T43" fmla="*/ 127 h 227"/>
                <a:gd name="T44" fmla="*/ 62 w 258"/>
                <a:gd name="T45" fmla="*/ 133 h 227"/>
                <a:gd name="T46" fmla="*/ 62 w 258"/>
                <a:gd name="T47" fmla="*/ 121 h 227"/>
                <a:gd name="T48" fmla="*/ 123 w 258"/>
                <a:gd name="T49" fmla="*/ 147 h 227"/>
                <a:gd name="T50" fmla="*/ 129 w 258"/>
                <a:gd name="T51" fmla="*/ 153 h 227"/>
                <a:gd name="T52" fmla="*/ 62 w 258"/>
                <a:gd name="T53" fmla="*/ 159 h 227"/>
                <a:gd name="T54" fmla="*/ 62 w 258"/>
                <a:gd name="T55" fmla="*/ 147 h 227"/>
                <a:gd name="T56" fmla="*/ 195 w 258"/>
                <a:gd name="T57" fmla="*/ 173 h 227"/>
                <a:gd name="T58" fmla="*/ 201 w 258"/>
                <a:gd name="T59" fmla="*/ 179 h 227"/>
                <a:gd name="T60" fmla="*/ 62 w 258"/>
                <a:gd name="T61" fmla="*/ 185 h 227"/>
                <a:gd name="T62" fmla="*/ 62 w 258"/>
                <a:gd name="T63" fmla="*/ 173 h 227"/>
                <a:gd name="T64" fmla="*/ 222 w 258"/>
                <a:gd name="T65" fmla="*/ 30 h 227"/>
                <a:gd name="T66" fmla="*/ 232 w 258"/>
                <a:gd name="T67" fmla="*/ 40 h 227"/>
                <a:gd name="T68" fmla="*/ 212 w 258"/>
                <a:gd name="T69" fmla="*/ 40 h 227"/>
                <a:gd name="T70" fmla="*/ 198 w 258"/>
                <a:gd name="T71" fmla="*/ 30 h 227"/>
                <a:gd name="T72" fmla="*/ 208 w 258"/>
                <a:gd name="T73" fmla="*/ 40 h 227"/>
                <a:gd name="T74" fmla="*/ 188 w 258"/>
                <a:gd name="T75" fmla="*/ 40 h 227"/>
                <a:gd name="T76" fmla="*/ 174 w 258"/>
                <a:gd name="T77" fmla="*/ 30 h 227"/>
                <a:gd name="T78" fmla="*/ 184 w 258"/>
                <a:gd name="T79" fmla="*/ 40 h 227"/>
                <a:gd name="T80" fmla="*/ 164 w 258"/>
                <a:gd name="T81" fmla="*/ 40 h 227"/>
                <a:gd name="T82" fmla="*/ 20 w 258"/>
                <a:gd name="T83" fmla="*/ 60 h 227"/>
                <a:gd name="T84" fmla="*/ 238 w 258"/>
                <a:gd name="T85" fmla="*/ 60 h 227"/>
                <a:gd name="T86" fmla="*/ 20 w 258"/>
                <a:gd name="T87" fmla="*/ 19 h 227"/>
                <a:gd name="T88" fmla="*/ 238 w 258"/>
                <a:gd name="T89" fmla="*/ 72 h 227"/>
                <a:gd name="T90" fmla="*/ 20 w 258"/>
                <a:gd name="T91" fmla="*/ 72 h 227"/>
                <a:gd name="T92" fmla="*/ 238 w 258"/>
                <a:gd name="T93" fmla="*/ 20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8" h="227">
                  <a:moveTo>
                    <a:pt x="10" y="0"/>
                  </a:moveTo>
                  <a:cubicBezTo>
                    <a:pt x="10" y="0"/>
                    <a:pt x="10" y="0"/>
                    <a:pt x="10" y="0"/>
                  </a:cubicBezTo>
                  <a:cubicBezTo>
                    <a:pt x="248" y="0"/>
                    <a:pt x="248" y="0"/>
                    <a:pt x="248" y="0"/>
                  </a:cubicBezTo>
                  <a:cubicBezTo>
                    <a:pt x="253" y="0"/>
                    <a:pt x="258" y="4"/>
                    <a:pt x="258" y="9"/>
                  </a:cubicBezTo>
                  <a:cubicBezTo>
                    <a:pt x="258" y="10"/>
                    <a:pt x="258" y="10"/>
                    <a:pt x="258" y="10"/>
                  </a:cubicBezTo>
                  <a:cubicBezTo>
                    <a:pt x="258" y="217"/>
                    <a:pt x="258" y="217"/>
                    <a:pt x="258" y="217"/>
                  </a:cubicBezTo>
                  <a:cubicBezTo>
                    <a:pt x="258" y="223"/>
                    <a:pt x="253" y="227"/>
                    <a:pt x="248" y="227"/>
                  </a:cubicBezTo>
                  <a:cubicBezTo>
                    <a:pt x="247" y="227"/>
                    <a:pt x="247" y="227"/>
                    <a:pt x="247" y="227"/>
                  </a:cubicBezTo>
                  <a:cubicBezTo>
                    <a:pt x="10" y="227"/>
                    <a:pt x="10" y="227"/>
                    <a:pt x="10" y="227"/>
                  </a:cubicBezTo>
                  <a:cubicBezTo>
                    <a:pt x="5" y="227"/>
                    <a:pt x="0" y="223"/>
                    <a:pt x="0" y="217"/>
                  </a:cubicBezTo>
                  <a:cubicBezTo>
                    <a:pt x="0" y="217"/>
                    <a:pt x="0" y="217"/>
                    <a:pt x="0" y="217"/>
                  </a:cubicBezTo>
                  <a:cubicBezTo>
                    <a:pt x="0" y="9"/>
                    <a:pt x="0" y="9"/>
                    <a:pt x="0" y="9"/>
                  </a:cubicBezTo>
                  <a:cubicBezTo>
                    <a:pt x="0" y="4"/>
                    <a:pt x="5" y="0"/>
                    <a:pt x="10" y="0"/>
                  </a:cubicBezTo>
                  <a:close/>
                  <a:moveTo>
                    <a:pt x="143" y="94"/>
                  </a:moveTo>
                  <a:cubicBezTo>
                    <a:pt x="143" y="94"/>
                    <a:pt x="143" y="94"/>
                    <a:pt x="143" y="94"/>
                  </a:cubicBezTo>
                  <a:cubicBezTo>
                    <a:pt x="143" y="94"/>
                    <a:pt x="143" y="94"/>
                    <a:pt x="143" y="94"/>
                  </a:cubicBezTo>
                  <a:cubicBezTo>
                    <a:pt x="195" y="94"/>
                    <a:pt x="195" y="94"/>
                    <a:pt x="195" y="94"/>
                  </a:cubicBezTo>
                  <a:cubicBezTo>
                    <a:pt x="199" y="94"/>
                    <a:pt x="201" y="97"/>
                    <a:pt x="201" y="101"/>
                  </a:cubicBezTo>
                  <a:cubicBezTo>
                    <a:pt x="201" y="101"/>
                    <a:pt x="201" y="101"/>
                    <a:pt x="201" y="101"/>
                  </a:cubicBezTo>
                  <a:cubicBezTo>
                    <a:pt x="201" y="153"/>
                    <a:pt x="201" y="153"/>
                    <a:pt x="201" y="153"/>
                  </a:cubicBezTo>
                  <a:cubicBezTo>
                    <a:pt x="201" y="156"/>
                    <a:pt x="199" y="159"/>
                    <a:pt x="195" y="159"/>
                  </a:cubicBezTo>
                  <a:cubicBezTo>
                    <a:pt x="195" y="159"/>
                    <a:pt x="195" y="159"/>
                    <a:pt x="195" y="159"/>
                  </a:cubicBezTo>
                  <a:cubicBezTo>
                    <a:pt x="143" y="159"/>
                    <a:pt x="143" y="159"/>
                    <a:pt x="143" y="159"/>
                  </a:cubicBezTo>
                  <a:cubicBezTo>
                    <a:pt x="140" y="159"/>
                    <a:pt x="137" y="156"/>
                    <a:pt x="137" y="153"/>
                  </a:cubicBezTo>
                  <a:cubicBezTo>
                    <a:pt x="137" y="152"/>
                    <a:pt x="137" y="152"/>
                    <a:pt x="137" y="152"/>
                  </a:cubicBezTo>
                  <a:cubicBezTo>
                    <a:pt x="137" y="101"/>
                    <a:pt x="137" y="101"/>
                    <a:pt x="137" y="101"/>
                  </a:cubicBezTo>
                  <a:cubicBezTo>
                    <a:pt x="137" y="97"/>
                    <a:pt x="140" y="94"/>
                    <a:pt x="143" y="94"/>
                  </a:cubicBezTo>
                  <a:close/>
                  <a:moveTo>
                    <a:pt x="189" y="106"/>
                  </a:moveTo>
                  <a:cubicBezTo>
                    <a:pt x="189" y="106"/>
                    <a:pt x="189" y="106"/>
                    <a:pt x="189" y="106"/>
                  </a:cubicBezTo>
                  <a:cubicBezTo>
                    <a:pt x="149" y="106"/>
                    <a:pt x="149" y="106"/>
                    <a:pt x="149" y="106"/>
                  </a:cubicBezTo>
                  <a:cubicBezTo>
                    <a:pt x="149" y="147"/>
                    <a:pt x="149" y="147"/>
                    <a:pt x="149" y="147"/>
                  </a:cubicBezTo>
                  <a:cubicBezTo>
                    <a:pt x="189" y="147"/>
                    <a:pt x="189" y="147"/>
                    <a:pt x="189" y="147"/>
                  </a:cubicBezTo>
                  <a:cubicBezTo>
                    <a:pt x="189" y="106"/>
                    <a:pt x="189" y="106"/>
                    <a:pt x="189" y="106"/>
                  </a:cubicBezTo>
                  <a:close/>
                  <a:moveTo>
                    <a:pt x="123" y="94"/>
                  </a:moveTo>
                  <a:cubicBezTo>
                    <a:pt x="123" y="94"/>
                    <a:pt x="123" y="94"/>
                    <a:pt x="123" y="94"/>
                  </a:cubicBezTo>
                  <a:cubicBezTo>
                    <a:pt x="126" y="94"/>
                    <a:pt x="129" y="97"/>
                    <a:pt x="129" y="101"/>
                  </a:cubicBezTo>
                  <a:cubicBezTo>
                    <a:pt x="129" y="104"/>
                    <a:pt x="126" y="106"/>
                    <a:pt x="123" y="106"/>
                  </a:cubicBezTo>
                  <a:cubicBezTo>
                    <a:pt x="62" y="106"/>
                    <a:pt x="62" y="106"/>
                    <a:pt x="62" y="106"/>
                  </a:cubicBezTo>
                  <a:cubicBezTo>
                    <a:pt x="59" y="106"/>
                    <a:pt x="56" y="104"/>
                    <a:pt x="56" y="101"/>
                  </a:cubicBezTo>
                  <a:cubicBezTo>
                    <a:pt x="56" y="97"/>
                    <a:pt x="59" y="94"/>
                    <a:pt x="62" y="94"/>
                  </a:cubicBezTo>
                  <a:cubicBezTo>
                    <a:pt x="123" y="94"/>
                    <a:pt x="123" y="94"/>
                    <a:pt x="123" y="94"/>
                  </a:cubicBezTo>
                  <a:close/>
                  <a:moveTo>
                    <a:pt x="123" y="121"/>
                  </a:moveTo>
                  <a:cubicBezTo>
                    <a:pt x="123" y="121"/>
                    <a:pt x="123" y="121"/>
                    <a:pt x="123" y="121"/>
                  </a:cubicBezTo>
                  <a:cubicBezTo>
                    <a:pt x="126" y="121"/>
                    <a:pt x="129" y="123"/>
                    <a:pt x="129" y="127"/>
                  </a:cubicBezTo>
                  <a:cubicBezTo>
                    <a:pt x="129" y="130"/>
                    <a:pt x="126" y="133"/>
                    <a:pt x="123" y="133"/>
                  </a:cubicBezTo>
                  <a:cubicBezTo>
                    <a:pt x="62" y="133"/>
                    <a:pt x="62" y="133"/>
                    <a:pt x="62" y="133"/>
                  </a:cubicBezTo>
                  <a:cubicBezTo>
                    <a:pt x="59" y="133"/>
                    <a:pt x="56" y="130"/>
                    <a:pt x="56" y="127"/>
                  </a:cubicBezTo>
                  <a:cubicBezTo>
                    <a:pt x="56" y="123"/>
                    <a:pt x="59" y="121"/>
                    <a:pt x="62" y="121"/>
                  </a:cubicBezTo>
                  <a:cubicBezTo>
                    <a:pt x="123" y="121"/>
                    <a:pt x="123" y="121"/>
                    <a:pt x="123" y="121"/>
                  </a:cubicBezTo>
                  <a:close/>
                  <a:moveTo>
                    <a:pt x="123" y="147"/>
                  </a:moveTo>
                  <a:cubicBezTo>
                    <a:pt x="123" y="147"/>
                    <a:pt x="123" y="147"/>
                    <a:pt x="123" y="147"/>
                  </a:cubicBezTo>
                  <a:cubicBezTo>
                    <a:pt x="126" y="147"/>
                    <a:pt x="129" y="150"/>
                    <a:pt x="129" y="153"/>
                  </a:cubicBezTo>
                  <a:cubicBezTo>
                    <a:pt x="129" y="156"/>
                    <a:pt x="126" y="159"/>
                    <a:pt x="123" y="159"/>
                  </a:cubicBezTo>
                  <a:cubicBezTo>
                    <a:pt x="62" y="159"/>
                    <a:pt x="62" y="159"/>
                    <a:pt x="62" y="159"/>
                  </a:cubicBezTo>
                  <a:cubicBezTo>
                    <a:pt x="59" y="159"/>
                    <a:pt x="56" y="156"/>
                    <a:pt x="56" y="153"/>
                  </a:cubicBezTo>
                  <a:cubicBezTo>
                    <a:pt x="56" y="150"/>
                    <a:pt x="59" y="147"/>
                    <a:pt x="62" y="147"/>
                  </a:cubicBezTo>
                  <a:cubicBezTo>
                    <a:pt x="123" y="147"/>
                    <a:pt x="123" y="147"/>
                    <a:pt x="123" y="147"/>
                  </a:cubicBezTo>
                  <a:close/>
                  <a:moveTo>
                    <a:pt x="195" y="173"/>
                  </a:moveTo>
                  <a:cubicBezTo>
                    <a:pt x="195" y="173"/>
                    <a:pt x="195" y="173"/>
                    <a:pt x="195" y="173"/>
                  </a:cubicBezTo>
                  <a:cubicBezTo>
                    <a:pt x="199" y="173"/>
                    <a:pt x="201" y="176"/>
                    <a:pt x="201" y="179"/>
                  </a:cubicBezTo>
                  <a:cubicBezTo>
                    <a:pt x="201" y="182"/>
                    <a:pt x="199" y="185"/>
                    <a:pt x="195" y="185"/>
                  </a:cubicBezTo>
                  <a:cubicBezTo>
                    <a:pt x="62" y="185"/>
                    <a:pt x="62" y="185"/>
                    <a:pt x="62" y="185"/>
                  </a:cubicBezTo>
                  <a:cubicBezTo>
                    <a:pt x="59" y="185"/>
                    <a:pt x="56" y="182"/>
                    <a:pt x="56" y="179"/>
                  </a:cubicBezTo>
                  <a:cubicBezTo>
                    <a:pt x="56" y="176"/>
                    <a:pt x="59" y="173"/>
                    <a:pt x="62" y="173"/>
                  </a:cubicBezTo>
                  <a:cubicBezTo>
                    <a:pt x="195" y="173"/>
                    <a:pt x="195" y="173"/>
                    <a:pt x="195" y="173"/>
                  </a:cubicBezTo>
                  <a:close/>
                  <a:moveTo>
                    <a:pt x="222" y="30"/>
                  </a:moveTo>
                  <a:cubicBezTo>
                    <a:pt x="222" y="30"/>
                    <a:pt x="222" y="30"/>
                    <a:pt x="222" y="30"/>
                  </a:cubicBezTo>
                  <a:cubicBezTo>
                    <a:pt x="228" y="30"/>
                    <a:pt x="232" y="34"/>
                    <a:pt x="232" y="40"/>
                  </a:cubicBezTo>
                  <a:cubicBezTo>
                    <a:pt x="232" y="45"/>
                    <a:pt x="228" y="50"/>
                    <a:pt x="222" y="50"/>
                  </a:cubicBezTo>
                  <a:cubicBezTo>
                    <a:pt x="217" y="50"/>
                    <a:pt x="212" y="45"/>
                    <a:pt x="212" y="40"/>
                  </a:cubicBezTo>
                  <a:cubicBezTo>
                    <a:pt x="212" y="34"/>
                    <a:pt x="217" y="30"/>
                    <a:pt x="222" y="30"/>
                  </a:cubicBezTo>
                  <a:close/>
                  <a:moveTo>
                    <a:pt x="198" y="30"/>
                  </a:moveTo>
                  <a:cubicBezTo>
                    <a:pt x="198" y="30"/>
                    <a:pt x="198" y="30"/>
                    <a:pt x="198" y="30"/>
                  </a:cubicBezTo>
                  <a:cubicBezTo>
                    <a:pt x="203" y="30"/>
                    <a:pt x="208" y="34"/>
                    <a:pt x="208" y="40"/>
                  </a:cubicBezTo>
                  <a:cubicBezTo>
                    <a:pt x="208" y="45"/>
                    <a:pt x="203" y="50"/>
                    <a:pt x="198" y="50"/>
                  </a:cubicBezTo>
                  <a:cubicBezTo>
                    <a:pt x="192" y="50"/>
                    <a:pt x="188" y="45"/>
                    <a:pt x="188" y="40"/>
                  </a:cubicBezTo>
                  <a:cubicBezTo>
                    <a:pt x="188" y="34"/>
                    <a:pt x="192" y="30"/>
                    <a:pt x="198" y="30"/>
                  </a:cubicBezTo>
                  <a:close/>
                  <a:moveTo>
                    <a:pt x="174" y="30"/>
                  </a:moveTo>
                  <a:cubicBezTo>
                    <a:pt x="174" y="30"/>
                    <a:pt x="174" y="30"/>
                    <a:pt x="174" y="30"/>
                  </a:cubicBezTo>
                  <a:cubicBezTo>
                    <a:pt x="179" y="30"/>
                    <a:pt x="184" y="34"/>
                    <a:pt x="184" y="40"/>
                  </a:cubicBezTo>
                  <a:cubicBezTo>
                    <a:pt x="184" y="45"/>
                    <a:pt x="179" y="50"/>
                    <a:pt x="174" y="50"/>
                  </a:cubicBezTo>
                  <a:cubicBezTo>
                    <a:pt x="168" y="50"/>
                    <a:pt x="164" y="45"/>
                    <a:pt x="164" y="40"/>
                  </a:cubicBezTo>
                  <a:cubicBezTo>
                    <a:pt x="164" y="34"/>
                    <a:pt x="168" y="30"/>
                    <a:pt x="174" y="30"/>
                  </a:cubicBezTo>
                  <a:close/>
                  <a:moveTo>
                    <a:pt x="20" y="60"/>
                  </a:moveTo>
                  <a:cubicBezTo>
                    <a:pt x="20" y="60"/>
                    <a:pt x="20" y="60"/>
                    <a:pt x="20" y="60"/>
                  </a:cubicBezTo>
                  <a:cubicBezTo>
                    <a:pt x="238" y="60"/>
                    <a:pt x="238" y="60"/>
                    <a:pt x="238" y="60"/>
                  </a:cubicBezTo>
                  <a:cubicBezTo>
                    <a:pt x="238" y="19"/>
                    <a:pt x="238" y="19"/>
                    <a:pt x="238" y="19"/>
                  </a:cubicBezTo>
                  <a:cubicBezTo>
                    <a:pt x="20" y="19"/>
                    <a:pt x="20" y="19"/>
                    <a:pt x="20" y="19"/>
                  </a:cubicBezTo>
                  <a:cubicBezTo>
                    <a:pt x="20" y="60"/>
                    <a:pt x="20" y="60"/>
                    <a:pt x="20" y="60"/>
                  </a:cubicBezTo>
                  <a:close/>
                  <a:moveTo>
                    <a:pt x="238" y="72"/>
                  </a:moveTo>
                  <a:cubicBezTo>
                    <a:pt x="238" y="72"/>
                    <a:pt x="238" y="72"/>
                    <a:pt x="238" y="72"/>
                  </a:cubicBezTo>
                  <a:cubicBezTo>
                    <a:pt x="20" y="72"/>
                    <a:pt x="20" y="72"/>
                    <a:pt x="20" y="72"/>
                  </a:cubicBezTo>
                  <a:cubicBezTo>
                    <a:pt x="20" y="207"/>
                    <a:pt x="20" y="207"/>
                    <a:pt x="20" y="207"/>
                  </a:cubicBezTo>
                  <a:cubicBezTo>
                    <a:pt x="238" y="207"/>
                    <a:pt x="238" y="207"/>
                    <a:pt x="238" y="207"/>
                  </a:cubicBezTo>
                  <a:cubicBezTo>
                    <a:pt x="238" y="72"/>
                    <a:pt x="238" y="72"/>
                    <a:pt x="238" y="72"/>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0" name="组合 29"/>
          <p:cNvGrpSpPr/>
          <p:nvPr/>
        </p:nvGrpSpPr>
        <p:grpSpPr>
          <a:xfrm>
            <a:off x="3731706" y="1275127"/>
            <a:ext cx="685800" cy="685800"/>
            <a:chOff x="3731706" y="1275606"/>
            <a:chExt cx="685800" cy="685800"/>
          </a:xfrm>
        </p:grpSpPr>
        <p:sp>
          <p:nvSpPr>
            <p:cNvPr id="6" name="椭圆 5"/>
            <p:cNvSpPr/>
            <p:nvPr/>
          </p:nvSpPr>
          <p:spPr>
            <a:xfrm>
              <a:off x="3731706" y="1275606"/>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1" name="Freeform 5"/>
            <p:cNvSpPr>
              <a:spLocks noEditPoints="1"/>
            </p:cNvSpPr>
            <p:nvPr/>
          </p:nvSpPr>
          <p:spPr bwMode="auto">
            <a:xfrm>
              <a:off x="3884719" y="1460450"/>
              <a:ext cx="370211" cy="312035"/>
            </a:xfrm>
            <a:custGeom>
              <a:avLst/>
              <a:gdLst>
                <a:gd name="T0" fmla="*/ 102 w 125"/>
                <a:gd name="T1" fmla="*/ 0 h 105"/>
                <a:gd name="T2" fmla="*/ 125 w 125"/>
                <a:gd name="T3" fmla="*/ 22 h 105"/>
                <a:gd name="T4" fmla="*/ 118 w 125"/>
                <a:gd name="T5" fmla="*/ 99 h 105"/>
                <a:gd name="T6" fmla="*/ 102 w 125"/>
                <a:gd name="T7" fmla="*/ 105 h 105"/>
                <a:gd name="T8" fmla="*/ 6 w 125"/>
                <a:gd name="T9" fmla="*/ 99 h 105"/>
                <a:gd name="T10" fmla="*/ 6 w 125"/>
                <a:gd name="T11" fmla="*/ 99 h 105"/>
                <a:gd name="T12" fmla="*/ 0 w 125"/>
                <a:gd name="T13" fmla="*/ 22 h 105"/>
                <a:gd name="T14" fmla="*/ 6 w 125"/>
                <a:gd name="T15" fmla="*/ 6 h 105"/>
                <a:gd name="T16" fmla="*/ 22 w 125"/>
                <a:gd name="T17" fmla="*/ 0 h 105"/>
                <a:gd name="T18" fmla="*/ 9 w 125"/>
                <a:gd name="T19" fmla="*/ 50 h 105"/>
                <a:gd name="T20" fmla="*/ 31 w 125"/>
                <a:gd name="T21" fmla="*/ 42 h 105"/>
                <a:gd name="T22" fmla="*/ 36 w 125"/>
                <a:gd name="T23" fmla="*/ 43 h 105"/>
                <a:gd name="T24" fmla="*/ 47 w 125"/>
                <a:gd name="T25" fmla="*/ 21 h 105"/>
                <a:gd name="T26" fmla="*/ 53 w 125"/>
                <a:gd name="T27" fmla="*/ 21 h 105"/>
                <a:gd name="T28" fmla="*/ 60 w 125"/>
                <a:gd name="T29" fmla="*/ 52 h 105"/>
                <a:gd name="T30" fmla="*/ 73 w 125"/>
                <a:gd name="T31" fmla="*/ 50 h 105"/>
                <a:gd name="T32" fmla="*/ 76 w 125"/>
                <a:gd name="T33" fmla="*/ 44 h 105"/>
                <a:gd name="T34" fmla="*/ 93 w 125"/>
                <a:gd name="T35" fmla="*/ 44 h 105"/>
                <a:gd name="T36" fmla="*/ 93 w 125"/>
                <a:gd name="T37" fmla="*/ 61 h 105"/>
                <a:gd name="T38" fmla="*/ 85 w 125"/>
                <a:gd name="T39" fmla="*/ 65 h 105"/>
                <a:gd name="T40" fmla="*/ 76 w 125"/>
                <a:gd name="T41" fmla="*/ 61 h 105"/>
                <a:gd name="T42" fmla="*/ 65 w 125"/>
                <a:gd name="T43" fmla="*/ 55 h 105"/>
                <a:gd name="T44" fmla="*/ 55 w 125"/>
                <a:gd name="T45" fmla="*/ 84 h 105"/>
                <a:gd name="T46" fmla="*/ 48 w 125"/>
                <a:gd name="T47" fmla="*/ 38 h 105"/>
                <a:gd name="T48" fmla="*/ 39 w 125"/>
                <a:gd name="T49" fmla="*/ 66 h 105"/>
                <a:gd name="T50" fmla="*/ 32 w 125"/>
                <a:gd name="T51" fmla="*/ 51 h 105"/>
                <a:gd name="T52" fmla="*/ 28 w 125"/>
                <a:gd name="T53" fmla="*/ 55 h 105"/>
                <a:gd name="T54" fmla="*/ 9 w 125"/>
                <a:gd name="T55" fmla="*/ 82 h 105"/>
                <a:gd name="T56" fmla="*/ 13 w 125"/>
                <a:gd name="T57" fmla="*/ 92 h 105"/>
                <a:gd name="T58" fmla="*/ 102 w 125"/>
                <a:gd name="T59" fmla="*/ 96 h 105"/>
                <a:gd name="T60" fmla="*/ 111 w 125"/>
                <a:gd name="T61" fmla="*/ 92 h 105"/>
                <a:gd name="T62" fmla="*/ 115 w 125"/>
                <a:gd name="T63" fmla="*/ 22 h 105"/>
                <a:gd name="T64" fmla="*/ 102 w 125"/>
                <a:gd name="T65" fmla="*/ 9 h 105"/>
                <a:gd name="T66" fmla="*/ 13 w 125"/>
                <a:gd name="T67" fmla="*/ 13 h 105"/>
                <a:gd name="T68" fmla="*/ 9 w 125"/>
                <a:gd name="T69" fmla="*/ 22 h 105"/>
                <a:gd name="T70" fmla="*/ 89 w 125"/>
                <a:gd name="T71" fmla="*/ 48 h 105"/>
                <a:gd name="T72" fmla="*/ 85 w 125"/>
                <a:gd name="T73" fmla="*/ 46 h 105"/>
                <a:gd name="T74" fmla="*/ 80 w 125"/>
                <a:gd name="T75" fmla="*/ 48 h 105"/>
                <a:gd name="T76" fmla="*/ 78 w 125"/>
                <a:gd name="T77" fmla="*/ 52 h 105"/>
                <a:gd name="T78" fmla="*/ 78 w 125"/>
                <a:gd name="T79" fmla="*/ 53 h 105"/>
                <a:gd name="T80" fmla="*/ 85 w 125"/>
                <a:gd name="T81" fmla="*/ 59 h 105"/>
                <a:gd name="T82" fmla="*/ 89 w 125"/>
                <a:gd name="T83" fmla="*/ 57 h 105"/>
                <a:gd name="T84" fmla="*/ 89 w 125"/>
                <a:gd name="T85" fmla="*/ 4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5" h="105">
                  <a:moveTo>
                    <a:pt x="22" y="0"/>
                  </a:moveTo>
                  <a:cubicBezTo>
                    <a:pt x="102" y="0"/>
                    <a:pt x="102" y="0"/>
                    <a:pt x="102" y="0"/>
                  </a:cubicBezTo>
                  <a:cubicBezTo>
                    <a:pt x="108" y="0"/>
                    <a:pt x="114" y="2"/>
                    <a:pt x="118" y="6"/>
                  </a:cubicBezTo>
                  <a:cubicBezTo>
                    <a:pt x="122" y="10"/>
                    <a:pt x="125" y="16"/>
                    <a:pt x="125" y="22"/>
                  </a:cubicBezTo>
                  <a:cubicBezTo>
                    <a:pt x="125" y="82"/>
                    <a:pt x="125" y="82"/>
                    <a:pt x="125" y="82"/>
                  </a:cubicBezTo>
                  <a:cubicBezTo>
                    <a:pt x="125" y="89"/>
                    <a:pt x="122" y="94"/>
                    <a:pt x="118" y="99"/>
                  </a:cubicBezTo>
                  <a:cubicBezTo>
                    <a:pt x="118" y="99"/>
                    <a:pt x="118" y="99"/>
                    <a:pt x="118" y="99"/>
                  </a:cubicBezTo>
                  <a:cubicBezTo>
                    <a:pt x="114" y="103"/>
                    <a:pt x="108" y="105"/>
                    <a:pt x="102" y="105"/>
                  </a:cubicBezTo>
                  <a:cubicBezTo>
                    <a:pt x="22" y="105"/>
                    <a:pt x="22" y="105"/>
                    <a:pt x="22" y="105"/>
                  </a:cubicBezTo>
                  <a:cubicBezTo>
                    <a:pt x="16" y="105"/>
                    <a:pt x="10" y="103"/>
                    <a:pt x="6" y="99"/>
                  </a:cubicBezTo>
                  <a:cubicBezTo>
                    <a:pt x="6" y="99"/>
                    <a:pt x="6" y="99"/>
                    <a:pt x="6" y="99"/>
                  </a:cubicBezTo>
                  <a:cubicBezTo>
                    <a:pt x="6" y="99"/>
                    <a:pt x="6" y="99"/>
                    <a:pt x="6" y="99"/>
                  </a:cubicBezTo>
                  <a:cubicBezTo>
                    <a:pt x="2" y="94"/>
                    <a:pt x="0" y="89"/>
                    <a:pt x="0" y="82"/>
                  </a:cubicBezTo>
                  <a:cubicBezTo>
                    <a:pt x="0" y="22"/>
                    <a:pt x="0" y="22"/>
                    <a:pt x="0" y="22"/>
                  </a:cubicBezTo>
                  <a:cubicBezTo>
                    <a:pt x="0" y="16"/>
                    <a:pt x="2" y="10"/>
                    <a:pt x="6" y="6"/>
                  </a:cubicBezTo>
                  <a:cubicBezTo>
                    <a:pt x="6" y="6"/>
                    <a:pt x="6" y="6"/>
                    <a:pt x="6" y="6"/>
                  </a:cubicBezTo>
                  <a:cubicBezTo>
                    <a:pt x="6" y="6"/>
                    <a:pt x="6" y="6"/>
                    <a:pt x="6" y="6"/>
                  </a:cubicBezTo>
                  <a:cubicBezTo>
                    <a:pt x="10" y="2"/>
                    <a:pt x="16" y="0"/>
                    <a:pt x="22" y="0"/>
                  </a:cubicBezTo>
                  <a:close/>
                  <a:moveTo>
                    <a:pt x="9" y="50"/>
                  </a:moveTo>
                  <a:cubicBezTo>
                    <a:pt x="9" y="50"/>
                    <a:pt x="9" y="50"/>
                    <a:pt x="9" y="50"/>
                  </a:cubicBezTo>
                  <a:cubicBezTo>
                    <a:pt x="26" y="50"/>
                    <a:pt x="26" y="50"/>
                    <a:pt x="26" y="50"/>
                  </a:cubicBezTo>
                  <a:cubicBezTo>
                    <a:pt x="31" y="42"/>
                    <a:pt x="31" y="42"/>
                    <a:pt x="31" y="42"/>
                  </a:cubicBezTo>
                  <a:cubicBezTo>
                    <a:pt x="31" y="40"/>
                    <a:pt x="33" y="40"/>
                    <a:pt x="35" y="41"/>
                  </a:cubicBezTo>
                  <a:cubicBezTo>
                    <a:pt x="35" y="41"/>
                    <a:pt x="36" y="42"/>
                    <a:pt x="36" y="43"/>
                  </a:cubicBezTo>
                  <a:cubicBezTo>
                    <a:pt x="38" y="52"/>
                    <a:pt x="38" y="52"/>
                    <a:pt x="38" y="52"/>
                  </a:cubicBezTo>
                  <a:cubicBezTo>
                    <a:pt x="47" y="21"/>
                    <a:pt x="47" y="21"/>
                    <a:pt x="47" y="21"/>
                  </a:cubicBezTo>
                  <a:cubicBezTo>
                    <a:pt x="47" y="19"/>
                    <a:pt x="49" y="18"/>
                    <a:pt x="50" y="19"/>
                  </a:cubicBezTo>
                  <a:cubicBezTo>
                    <a:pt x="52" y="19"/>
                    <a:pt x="52" y="20"/>
                    <a:pt x="53" y="21"/>
                  </a:cubicBezTo>
                  <a:cubicBezTo>
                    <a:pt x="56" y="64"/>
                    <a:pt x="56" y="64"/>
                    <a:pt x="56" y="64"/>
                  </a:cubicBezTo>
                  <a:cubicBezTo>
                    <a:pt x="60" y="52"/>
                    <a:pt x="60" y="52"/>
                    <a:pt x="60" y="52"/>
                  </a:cubicBezTo>
                  <a:cubicBezTo>
                    <a:pt x="60" y="50"/>
                    <a:pt x="61" y="50"/>
                    <a:pt x="62" y="50"/>
                  </a:cubicBezTo>
                  <a:cubicBezTo>
                    <a:pt x="73" y="50"/>
                    <a:pt x="73" y="50"/>
                    <a:pt x="73" y="50"/>
                  </a:cubicBezTo>
                  <a:cubicBezTo>
                    <a:pt x="74" y="47"/>
                    <a:pt x="75" y="45"/>
                    <a:pt x="76" y="44"/>
                  </a:cubicBezTo>
                  <a:cubicBezTo>
                    <a:pt x="76" y="44"/>
                    <a:pt x="76" y="44"/>
                    <a:pt x="76" y="44"/>
                  </a:cubicBezTo>
                  <a:cubicBezTo>
                    <a:pt x="78" y="42"/>
                    <a:pt x="81" y="40"/>
                    <a:pt x="85" y="40"/>
                  </a:cubicBezTo>
                  <a:cubicBezTo>
                    <a:pt x="88" y="40"/>
                    <a:pt x="91" y="42"/>
                    <a:pt x="93" y="44"/>
                  </a:cubicBezTo>
                  <a:cubicBezTo>
                    <a:pt x="95" y="46"/>
                    <a:pt x="97" y="49"/>
                    <a:pt x="97" y="52"/>
                  </a:cubicBezTo>
                  <a:cubicBezTo>
                    <a:pt x="97" y="56"/>
                    <a:pt x="95" y="59"/>
                    <a:pt x="93" y="61"/>
                  </a:cubicBezTo>
                  <a:cubicBezTo>
                    <a:pt x="93" y="61"/>
                    <a:pt x="93" y="61"/>
                    <a:pt x="93" y="61"/>
                  </a:cubicBezTo>
                  <a:cubicBezTo>
                    <a:pt x="91" y="63"/>
                    <a:pt x="88" y="65"/>
                    <a:pt x="85" y="65"/>
                  </a:cubicBezTo>
                  <a:cubicBezTo>
                    <a:pt x="81" y="65"/>
                    <a:pt x="78" y="63"/>
                    <a:pt x="76" y="61"/>
                  </a:cubicBezTo>
                  <a:cubicBezTo>
                    <a:pt x="76" y="61"/>
                    <a:pt x="76" y="61"/>
                    <a:pt x="76" y="61"/>
                  </a:cubicBezTo>
                  <a:cubicBezTo>
                    <a:pt x="75" y="59"/>
                    <a:pt x="74" y="58"/>
                    <a:pt x="73" y="55"/>
                  </a:cubicBezTo>
                  <a:cubicBezTo>
                    <a:pt x="65" y="55"/>
                    <a:pt x="65" y="55"/>
                    <a:pt x="65" y="55"/>
                  </a:cubicBezTo>
                  <a:cubicBezTo>
                    <a:pt x="58" y="82"/>
                    <a:pt x="58" y="82"/>
                    <a:pt x="58" y="82"/>
                  </a:cubicBezTo>
                  <a:cubicBezTo>
                    <a:pt x="57" y="83"/>
                    <a:pt x="56" y="84"/>
                    <a:pt x="55" y="84"/>
                  </a:cubicBezTo>
                  <a:cubicBezTo>
                    <a:pt x="54" y="84"/>
                    <a:pt x="52" y="83"/>
                    <a:pt x="52" y="81"/>
                  </a:cubicBezTo>
                  <a:cubicBezTo>
                    <a:pt x="48" y="38"/>
                    <a:pt x="48" y="38"/>
                    <a:pt x="48" y="38"/>
                  </a:cubicBezTo>
                  <a:cubicBezTo>
                    <a:pt x="41" y="64"/>
                    <a:pt x="41" y="64"/>
                    <a:pt x="41" y="64"/>
                  </a:cubicBezTo>
                  <a:cubicBezTo>
                    <a:pt x="41" y="65"/>
                    <a:pt x="40" y="66"/>
                    <a:pt x="39" y="66"/>
                  </a:cubicBezTo>
                  <a:cubicBezTo>
                    <a:pt x="38" y="67"/>
                    <a:pt x="36" y="66"/>
                    <a:pt x="36" y="64"/>
                  </a:cubicBezTo>
                  <a:cubicBezTo>
                    <a:pt x="32" y="51"/>
                    <a:pt x="32" y="51"/>
                    <a:pt x="32" y="51"/>
                  </a:cubicBezTo>
                  <a:cubicBezTo>
                    <a:pt x="30" y="54"/>
                    <a:pt x="30" y="54"/>
                    <a:pt x="30" y="54"/>
                  </a:cubicBezTo>
                  <a:cubicBezTo>
                    <a:pt x="30" y="55"/>
                    <a:pt x="29" y="55"/>
                    <a:pt x="28" y="55"/>
                  </a:cubicBezTo>
                  <a:cubicBezTo>
                    <a:pt x="9" y="55"/>
                    <a:pt x="9" y="55"/>
                    <a:pt x="9" y="55"/>
                  </a:cubicBezTo>
                  <a:cubicBezTo>
                    <a:pt x="9" y="82"/>
                    <a:pt x="9" y="82"/>
                    <a:pt x="9" y="82"/>
                  </a:cubicBezTo>
                  <a:cubicBezTo>
                    <a:pt x="9" y="86"/>
                    <a:pt x="11" y="89"/>
                    <a:pt x="13" y="92"/>
                  </a:cubicBezTo>
                  <a:cubicBezTo>
                    <a:pt x="13" y="92"/>
                    <a:pt x="13" y="92"/>
                    <a:pt x="13" y="92"/>
                  </a:cubicBezTo>
                  <a:cubicBezTo>
                    <a:pt x="15" y="94"/>
                    <a:pt x="19" y="96"/>
                    <a:pt x="22" y="96"/>
                  </a:cubicBezTo>
                  <a:cubicBezTo>
                    <a:pt x="102" y="96"/>
                    <a:pt x="102" y="96"/>
                    <a:pt x="102" y="96"/>
                  </a:cubicBezTo>
                  <a:cubicBezTo>
                    <a:pt x="106" y="96"/>
                    <a:pt x="109" y="94"/>
                    <a:pt x="111" y="92"/>
                  </a:cubicBezTo>
                  <a:cubicBezTo>
                    <a:pt x="111" y="92"/>
                    <a:pt x="111" y="92"/>
                    <a:pt x="111" y="92"/>
                  </a:cubicBezTo>
                  <a:cubicBezTo>
                    <a:pt x="114" y="89"/>
                    <a:pt x="115" y="86"/>
                    <a:pt x="115" y="82"/>
                  </a:cubicBezTo>
                  <a:cubicBezTo>
                    <a:pt x="115" y="22"/>
                    <a:pt x="115" y="22"/>
                    <a:pt x="115" y="22"/>
                  </a:cubicBezTo>
                  <a:cubicBezTo>
                    <a:pt x="115" y="19"/>
                    <a:pt x="114" y="16"/>
                    <a:pt x="111" y="13"/>
                  </a:cubicBezTo>
                  <a:cubicBezTo>
                    <a:pt x="109" y="11"/>
                    <a:pt x="106" y="9"/>
                    <a:pt x="102" y="9"/>
                  </a:cubicBezTo>
                  <a:cubicBezTo>
                    <a:pt x="22" y="9"/>
                    <a:pt x="22" y="9"/>
                    <a:pt x="22" y="9"/>
                  </a:cubicBezTo>
                  <a:cubicBezTo>
                    <a:pt x="19" y="9"/>
                    <a:pt x="15" y="11"/>
                    <a:pt x="13" y="13"/>
                  </a:cubicBezTo>
                  <a:cubicBezTo>
                    <a:pt x="13" y="13"/>
                    <a:pt x="13" y="13"/>
                    <a:pt x="13" y="13"/>
                  </a:cubicBezTo>
                  <a:cubicBezTo>
                    <a:pt x="11" y="16"/>
                    <a:pt x="9" y="19"/>
                    <a:pt x="9" y="22"/>
                  </a:cubicBezTo>
                  <a:cubicBezTo>
                    <a:pt x="9" y="50"/>
                    <a:pt x="9" y="50"/>
                    <a:pt x="9" y="50"/>
                  </a:cubicBezTo>
                  <a:close/>
                  <a:moveTo>
                    <a:pt x="89" y="48"/>
                  </a:moveTo>
                  <a:cubicBezTo>
                    <a:pt x="89" y="48"/>
                    <a:pt x="89" y="48"/>
                    <a:pt x="89" y="48"/>
                  </a:cubicBezTo>
                  <a:cubicBezTo>
                    <a:pt x="88" y="47"/>
                    <a:pt x="86" y="46"/>
                    <a:pt x="85" y="46"/>
                  </a:cubicBezTo>
                  <a:cubicBezTo>
                    <a:pt x="83" y="46"/>
                    <a:pt x="81" y="47"/>
                    <a:pt x="80" y="48"/>
                  </a:cubicBezTo>
                  <a:cubicBezTo>
                    <a:pt x="80" y="48"/>
                    <a:pt x="80" y="48"/>
                    <a:pt x="80" y="48"/>
                  </a:cubicBezTo>
                  <a:cubicBezTo>
                    <a:pt x="79" y="49"/>
                    <a:pt x="78" y="51"/>
                    <a:pt x="78" y="52"/>
                  </a:cubicBezTo>
                  <a:cubicBezTo>
                    <a:pt x="78" y="52"/>
                    <a:pt x="78" y="52"/>
                    <a:pt x="78" y="52"/>
                  </a:cubicBezTo>
                  <a:cubicBezTo>
                    <a:pt x="78" y="52"/>
                    <a:pt x="78" y="52"/>
                    <a:pt x="78" y="52"/>
                  </a:cubicBezTo>
                  <a:cubicBezTo>
                    <a:pt x="78" y="53"/>
                    <a:pt x="78" y="53"/>
                    <a:pt x="78" y="53"/>
                  </a:cubicBezTo>
                  <a:cubicBezTo>
                    <a:pt x="78" y="54"/>
                    <a:pt x="79" y="56"/>
                    <a:pt x="80" y="57"/>
                  </a:cubicBezTo>
                  <a:cubicBezTo>
                    <a:pt x="81" y="58"/>
                    <a:pt x="83" y="59"/>
                    <a:pt x="85" y="59"/>
                  </a:cubicBezTo>
                  <a:cubicBezTo>
                    <a:pt x="86" y="59"/>
                    <a:pt x="88" y="58"/>
                    <a:pt x="89" y="57"/>
                  </a:cubicBezTo>
                  <a:cubicBezTo>
                    <a:pt x="89" y="57"/>
                    <a:pt x="89" y="57"/>
                    <a:pt x="89" y="57"/>
                  </a:cubicBezTo>
                  <a:cubicBezTo>
                    <a:pt x="90" y="56"/>
                    <a:pt x="91" y="54"/>
                    <a:pt x="91" y="52"/>
                  </a:cubicBezTo>
                  <a:cubicBezTo>
                    <a:pt x="91" y="51"/>
                    <a:pt x="90" y="49"/>
                    <a:pt x="89" y="48"/>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3" name="组合 32"/>
          <p:cNvGrpSpPr/>
          <p:nvPr/>
        </p:nvGrpSpPr>
        <p:grpSpPr>
          <a:xfrm>
            <a:off x="4719723" y="3686150"/>
            <a:ext cx="685800" cy="685800"/>
            <a:chOff x="4719723" y="3675088"/>
            <a:chExt cx="685800" cy="685800"/>
          </a:xfrm>
        </p:grpSpPr>
        <p:sp>
          <p:nvSpPr>
            <p:cNvPr id="5" name="椭圆 4"/>
            <p:cNvSpPr/>
            <p:nvPr/>
          </p:nvSpPr>
          <p:spPr>
            <a:xfrm>
              <a:off x="4719723" y="3675088"/>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2" name="Freeform 9"/>
            <p:cNvSpPr>
              <a:spLocks noChangeAspect="1" noEditPoints="1"/>
            </p:cNvSpPr>
            <p:nvPr/>
          </p:nvSpPr>
          <p:spPr bwMode="auto">
            <a:xfrm>
              <a:off x="4935201" y="3837941"/>
              <a:ext cx="271164" cy="370705"/>
            </a:xfrm>
            <a:custGeom>
              <a:avLst/>
              <a:gdLst>
                <a:gd name="T0" fmla="*/ 30 w 64"/>
                <a:gd name="T1" fmla="*/ 55 h 88"/>
                <a:gd name="T2" fmla="*/ 32 w 64"/>
                <a:gd name="T3" fmla="*/ 63 h 88"/>
                <a:gd name="T4" fmla="*/ 34 w 64"/>
                <a:gd name="T5" fmla="*/ 55 h 88"/>
                <a:gd name="T6" fmla="*/ 42 w 64"/>
                <a:gd name="T7" fmla="*/ 52 h 88"/>
                <a:gd name="T8" fmla="*/ 34 w 64"/>
                <a:gd name="T9" fmla="*/ 50 h 88"/>
                <a:gd name="T10" fmla="*/ 32 w 64"/>
                <a:gd name="T11" fmla="*/ 42 h 88"/>
                <a:gd name="T12" fmla="*/ 30 w 64"/>
                <a:gd name="T13" fmla="*/ 50 h 88"/>
                <a:gd name="T14" fmla="*/ 22 w 64"/>
                <a:gd name="T15" fmla="*/ 52 h 88"/>
                <a:gd name="T16" fmla="*/ 60 w 64"/>
                <a:gd name="T17" fmla="*/ 26 h 88"/>
                <a:gd name="T18" fmla="*/ 54 w 64"/>
                <a:gd name="T19" fmla="*/ 21 h 88"/>
                <a:gd name="T20" fmla="*/ 50 w 64"/>
                <a:gd name="T21" fmla="*/ 11 h 88"/>
                <a:gd name="T22" fmla="*/ 50 w 64"/>
                <a:gd name="T23" fmla="*/ 2 h 88"/>
                <a:gd name="T24" fmla="*/ 16 w 64"/>
                <a:gd name="T25" fmla="*/ 0 h 88"/>
                <a:gd name="T26" fmla="*/ 14 w 64"/>
                <a:gd name="T27" fmla="*/ 11 h 88"/>
                <a:gd name="T28" fmla="*/ 10 w 64"/>
                <a:gd name="T29" fmla="*/ 15 h 88"/>
                <a:gd name="T30" fmla="*/ 3 w 64"/>
                <a:gd name="T31" fmla="*/ 26 h 88"/>
                <a:gd name="T32" fmla="*/ 0 w 64"/>
                <a:gd name="T33" fmla="*/ 69 h 88"/>
                <a:gd name="T34" fmla="*/ 18 w 64"/>
                <a:gd name="T35" fmla="*/ 88 h 88"/>
                <a:gd name="T36" fmla="*/ 58 w 64"/>
                <a:gd name="T37" fmla="*/ 82 h 88"/>
                <a:gd name="T38" fmla="*/ 64 w 64"/>
                <a:gd name="T39" fmla="*/ 37 h 88"/>
                <a:gd name="T40" fmla="*/ 18 w 64"/>
                <a:gd name="T41" fmla="*/ 4 h 88"/>
                <a:gd name="T42" fmla="*/ 46 w 64"/>
                <a:gd name="T43" fmla="*/ 4 h 88"/>
                <a:gd name="T44" fmla="*/ 18 w 64"/>
                <a:gd name="T45" fmla="*/ 11 h 88"/>
                <a:gd name="T46" fmla="*/ 57 w 64"/>
                <a:gd name="T47" fmla="*/ 69 h 88"/>
                <a:gd name="T48" fmla="*/ 53 w 64"/>
                <a:gd name="T49" fmla="*/ 77 h 88"/>
                <a:gd name="T50" fmla="*/ 18 w 64"/>
                <a:gd name="T51" fmla="*/ 80 h 88"/>
                <a:gd name="T52" fmla="*/ 7 w 64"/>
                <a:gd name="T53" fmla="*/ 69 h 88"/>
                <a:gd name="T54" fmla="*/ 9 w 64"/>
                <a:gd name="T55" fmla="*/ 30 h 88"/>
                <a:gd name="T56" fmla="*/ 17 w 64"/>
                <a:gd name="T57" fmla="*/ 23 h 88"/>
                <a:gd name="T58" fmla="*/ 47 w 64"/>
                <a:gd name="T59" fmla="*/ 18 h 88"/>
                <a:gd name="T60" fmla="*/ 49 w 64"/>
                <a:gd name="T61" fmla="*/ 26 h 88"/>
                <a:gd name="T62" fmla="*/ 57 w 64"/>
                <a:gd name="T63" fmla="*/ 37 h 88"/>
                <a:gd name="T64" fmla="*/ 51 w 64"/>
                <a:gd name="T65" fmla="*/ 33 h 88"/>
                <a:gd name="T66" fmla="*/ 12 w 64"/>
                <a:gd name="T67" fmla="*/ 33 h 88"/>
                <a:gd name="T68" fmla="*/ 10 w 64"/>
                <a:gd name="T69" fmla="*/ 69 h 88"/>
                <a:gd name="T70" fmla="*/ 51 w 64"/>
                <a:gd name="T71" fmla="*/ 72 h 88"/>
                <a:gd name="T72" fmla="*/ 53 w 64"/>
                <a:gd name="T73" fmla="*/ 35 h 88"/>
                <a:gd name="T74" fmla="*/ 49 w 64"/>
                <a:gd name="T75" fmla="*/ 67 h 88"/>
                <a:gd name="T76" fmla="*/ 15 w 64"/>
                <a:gd name="T77" fmla="*/ 67 h 88"/>
                <a:gd name="T78" fmla="*/ 49 w 64"/>
                <a:gd name="T79" fmla="*/ 3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88">
                  <a:moveTo>
                    <a:pt x="24" y="55"/>
                  </a:moveTo>
                  <a:cubicBezTo>
                    <a:pt x="30" y="55"/>
                    <a:pt x="30" y="55"/>
                    <a:pt x="30" y="55"/>
                  </a:cubicBezTo>
                  <a:cubicBezTo>
                    <a:pt x="30" y="60"/>
                    <a:pt x="30" y="60"/>
                    <a:pt x="30" y="60"/>
                  </a:cubicBezTo>
                  <a:cubicBezTo>
                    <a:pt x="30" y="62"/>
                    <a:pt x="31" y="63"/>
                    <a:pt x="32" y="63"/>
                  </a:cubicBezTo>
                  <a:cubicBezTo>
                    <a:pt x="33" y="63"/>
                    <a:pt x="34" y="62"/>
                    <a:pt x="34" y="60"/>
                  </a:cubicBezTo>
                  <a:cubicBezTo>
                    <a:pt x="34" y="55"/>
                    <a:pt x="34" y="55"/>
                    <a:pt x="34" y="55"/>
                  </a:cubicBezTo>
                  <a:cubicBezTo>
                    <a:pt x="40" y="55"/>
                    <a:pt x="40" y="55"/>
                    <a:pt x="40" y="55"/>
                  </a:cubicBezTo>
                  <a:cubicBezTo>
                    <a:pt x="41" y="55"/>
                    <a:pt x="42" y="54"/>
                    <a:pt x="42" y="52"/>
                  </a:cubicBezTo>
                  <a:cubicBezTo>
                    <a:pt x="42" y="51"/>
                    <a:pt x="41" y="50"/>
                    <a:pt x="40" y="50"/>
                  </a:cubicBezTo>
                  <a:cubicBezTo>
                    <a:pt x="34" y="50"/>
                    <a:pt x="34" y="50"/>
                    <a:pt x="34" y="50"/>
                  </a:cubicBezTo>
                  <a:cubicBezTo>
                    <a:pt x="34" y="45"/>
                    <a:pt x="34" y="45"/>
                    <a:pt x="34" y="45"/>
                  </a:cubicBezTo>
                  <a:cubicBezTo>
                    <a:pt x="34" y="43"/>
                    <a:pt x="33" y="42"/>
                    <a:pt x="32" y="42"/>
                  </a:cubicBezTo>
                  <a:cubicBezTo>
                    <a:pt x="31" y="42"/>
                    <a:pt x="30" y="43"/>
                    <a:pt x="30" y="45"/>
                  </a:cubicBezTo>
                  <a:cubicBezTo>
                    <a:pt x="30" y="50"/>
                    <a:pt x="30" y="50"/>
                    <a:pt x="30" y="50"/>
                  </a:cubicBezTo>
                  <a:cubicBezTo>
                    <a:pt x="24" y="50"/>
                    <a:pt x="24" y="50"/>
                    <a:pt x="24" y="50"/>
                  </a:cubicBezTo>
                  <a:cubicBezTo>
                    <a:pt x="23" y="50"/>
                    <a:pt x="22" y="51"/>
                    <a:pt x="22" y="52"/>
                  </a:cubicBezTo>
                  <a:cubicBezTo>
                    <a:pt x="22" y="54"/>
                    <a:pt x="23" y="55"/>
                    <a:pt x="24" y="55"/>
                  </a:cubicBezTo>
                  <a:close/>
                  <a:moveTo>
                    <a:pt x="60" y="26"/>
                  </a:moveTo>
                  <a:cubicBezTo>
                    <a:pt x="60" y="26"/>
                    <a:pt x="60" y="26"/>
                    <a:pt x="60" y="26"/>
                  </a:cubicBezTo>
                  <a:cubicBezTo>
                    <a:pt x="59" y="24"/>
                    <a:pt x="57" y="22"/>
                    <a:pt x="54" y="21"/>
                  </a:cubicBezTo>
                  <a:cubicBezTo>
                    <a:pt x="54" y="15"/>
                    <a:pt x="54" y="15"/>
                    <a:pt x="54" y="15"/>
                  </a:cubicBezTo>
                  <a:cubicBezTo>
                    <a:pt x="54" y="13"/>
                    <a:pt x="52" y="11"/>
                    <a:pt x="50" y="11"/>
                  </a:cubicBezTo>
                  <a:cubicBezTo>
                    <a:pt x="50" y="11"/>
                    <a:pt x="50" y="11"/>
                    <a:pt x="50" y="11"/>
                  </a:cubicBezTo>
                  <a:cubicBezTo>
                    <a:pt x="50" y="2"/>
                    <a:pt x="50" y="2"/>
                    <a:pt x="50" y="2"/>
                  </a:cubicBezTo>
                  <a:cubicBezTo>
                    <a:pt x="50" y="1"/>
                    <a:pt x="49" y="0"/>
                    <a:pt x="48" y="0"/>
                  </a:cubicBezTo>
                  <a:cubicBezTo>
                    <a:pt x="16" y="0"/>
                    <a:pt x="16" y="0"/>
                    <a:pt x="16" y="0"/>
                  </a:cubicBezTo>
                  <a:cubicBezTo>
                    <a:pt x="15" y="0"/>
                    <a:pt x="14" y="1"/>
                    <a:pt x="14" y="2"/>
                  </a:cubicBezTo>
                  <a:cubicBezTo>
                    <a:pt x="14" y="11"/>
                    <a:pt x="14" y="11"/>
                    <a:pt x="14" y="11"/>
                  </a:cubicBezTo>
                  <a:cubicBezTo>
                    <a:pt x="13" y="11"/>
                    <a:pt x="13" y="11"/>
                    <a:pt x="13" y="11"/>
                  </a:cubicBezTo>
                  <a:cubicBezTo>
                    <a:pt x="11" y="11"/>
                    <a:pt x="10" y="13"/>
                    <a:pt x="10" y="15"/>
                  </a:cubicBezTo>
                  <a:cubicBezTo>
                    <a:pt x="10" y="21"/>
                    <a:pt x="10" y="21"/>
                    <a:pt x="10" y="21"/>
                  </a:cubicBezTo>
                  <a:cubicBezTo>
                    <a:pt x="7" y="22"/>
                    <a:pt x="5" y="24"/>
                    <a:pt x="3" y="26"/>
                  </a:cubicBezTo>
                  <a:cubicBezTo>
                    <a:pt x="1" y="29"/>
                    <a:pt x="0" y="33"/>
                    <a:pt x="0" y="37"/>
                  </a:cubicBezTo>
                  <a:cubicBezTo>
                    <a:pt x="0" y="69"/>
                    <a:pt x="0" y="69"/>
                    <a:pt x="0" y="69"/>
                  </a:cubicBezTo>
                  <a:cubicBezTo>
                    <a:pt x="0" y="74"/>
                    <a:pt x="2" y="79"/>
                    <a:pt x="5" y="82"/>
                  </a:cubicBezTo>
                  <a:cubicBezTo>
                    <a:pt x="8" y="86"/>
                    <a:pt x="13" y="88"/>
                    <a:pt x="18" y="88"/>
                  </a:cubicBezTo>
                  <a:cubicBezTo>
                    <a:pt x="46" y="88"/>
                    <a:pt x="46" y="88"/>
                    <a:pt x="46" y="88"/>
                  </a:cubicBezTo>
                  <a:cubicBezTo>
                    <a:pt x="51" y="88"/>
                    <a:pt x="55" y="86"/>
                    <a:pt x="58" y="82"/>
                  </a:cubicBezTo>
                  <a:cubicBezTo>
                    <a:pt x="62" y="79"/>
                    <a:pt x="64" y="74"/>
                    <a:pt x="64" y="69"/>
                  </a:cubicBezTo>
                  <a:cubicBezTo>
                    <a:pt x="64" y="37"/>
                    <a:pt x="64" y="37"/>
                    <a:pt x="64" y="37"/>
                  </a:cubicBezTo>
                  <a:cubicBezTo>
                    <a:pt x="64" y="33"/>
                    <a:pt x="63" y="29"/>
                    <a:pt x="60" y="26"/>
                  </a:cubicBezTo>
                  <a:close/>
                  <a:moveTo>
                    <a:pt x="18" y="4"/>
                  </a:moveTo>
                  <a:cubicBezTo>
                    <a:pt x="18" y="4"/>
                    <a:pt x="18" y="4"/>
                    <a:pt x="18" y="4"/>
                  </a:cubicBezTo>
                  <a:cubicBezTo>
                    <a:pt x="46" y="4"/>
                    <a:pt x="46" y="4"/>
                    <a:pt x="46" y="4"/>
                  </a:cubicBezTo>
                  <a:cubicBezTo>
                    <a:pt x="46" y="11"/>
                    <a:pt x="46" y="11"/>
                    <a:pt x="46" y="11"/>
                  </a:cubicBezTo>
                  <a:cubicBezTo>
                    <a:pt x="18" y="11"/>
                    <a:pt x="18" y="11"/>
                    <a:pt x="18" y="11"/>
                  </a:cubicBezTo>
                  <a:cubicBezTo>
                    <a:pt x="18" y="4"/>
                    <a:pt x="18" y="4"/>
                    <a:pt x="18" y="4"/>
                  </a:cubicBezTo>
                  <a:close/>
                  <a:moveTo>
                    <a:pt x="57" y="69"/>
                  </a:moveTo>
                  <a:cubicBezTo>
                    <a:pt x="57" y="69"/>
                    <a:pt x="57" y="69"/>
                    <a:pt x="57" y="69"/>
                  </a:cubicBezTo>
                  <a:cubicBezTo>
                    <a:pt x="57" y="72"/>
                    <a:pt x="55" y="75"/>
                    <a:pt x="53" y="77"/>
                  </a:cubicBezTo>
                  <a:cubicBezTo>
                    <a:pt x="51" y="79"/>
                    <a:pt x="49" y="80"/>
                    <a:pt x="46" y="80"/>
                  </a:cubicBezTo>
                  <a:cubicBezTo>
                    <a:pt x="18" y="80"/>
                    <a:pt x="18" y="80"/>
                    <a:pt x="18" y="80"/>
                  </a:cubicBezTo>
                  <a:cubicBezTo>
                    <a:pt x="15" y="80"/>
                    <a:pt x="12" y="79"/>
                    <a:pt x="10" y="77"/>
                  </a:cubicBezTo>
                  <a:cubicBezTo>
                    <a:pt x="8" y="75"/>
                    <a:pt x="7" y="72"/>
                    <a:pt x="7" y="69"/>
                  </a:cubicBezTo>
                  <a:cubicBezTo>
                    <a:pt x="7" y="37"/>
                    <a:pt x="7" y="37"/>
                    <a:pt x="7" y="37"/>
                  </a:cubicBezTo>
                  <a:cubicBezTo>
                    <a:pt x="7" y="34"/>
                    <a:pt x="8" y="32"/>
                    <a:pt x="9" y="30"/>
                  </a:cubicBezTo>
                  <a:cubicBezTo>
                    <a:pt x="10" y="28"/>
                    <a:pt x="12" y="27"/>
                    <a:pt x="14" y="26"/>
                  </a:cubicBezTo>
                  <a:cubicBezTo>
                    <a:pt x="16" y="26"/>
                    <a:pt x="17" y="24"/>
                    <a:pt x="17" y="23"/>
                  </a:cubicBezTo>
                  <a:cubicBezTo>
                    <a:pt x="17" y="18"/>
                    <a:pt x="17" y="18"/>
                    <a:pt x="17" y="18"/>
                  </a:cubicBezTo>
                  <a:cubicBezTo>
                    <a:pt x="47" y="18"/>
                    <a:pt x="47" y="18"/>
                    <a:pt x="47" y="18"/>
                  </a:cubicBezTo>
                  <a:cubicBezTo>
                    <a:pt x="47" y="23"/>
                    <a:pt x="47" y="23"/>
                    <a:pt x="47" y="23"/>
                  </a:cubicBezTo>
                  <a:cubicBezTo>
                    <a:pt x="47" y="25"/>
                    <a:pt x="48" y="26"/>
                    <a:pt x="49" y="26"/>
                  </a:cubicBezTo>
                  <a:cubicBezTo>
                    <a:pt x="52" y="27"/>
                    <a:pt x="53" y="28"/>
                    <a:pt x="55" y="30"/>
                  </a:cubicBezTo>
                  <a:cubicBezTo>
                    <a:pt x="56" y="32"/>
                    <a:pt x="57" y="34"/>
                    <a:pt x="57" y="37"/>
                  </a:cubicBezTo>
                  <a:cubicBezTo>
                    <a:pt x="57" y="69"/>
                    <a:pt x="57" y="69"/>
                    <a:pt x="57" y="69"/>
                  </a:cubicBezTo>
                  <a:close/>
                  <a:moveTo>
                    <a:pt x="51" y="33"/>
                  </a:moveTo>
                  <a:cubicBezTo>
                    <a:pt x="51" y="33"/>
                    <a:pt x="51" y="33"/>
                    <a:pt x="51" y="33"/>
                  </a:cubicBezTo>
                  <a:cubicBezTo>
                    <a:pt x="12" y="33"/>
                    <a:pt x="12" y="33"/>
                    <a:pt x="12" y="33"/>
                  </a:cubicBezTo>
                  <a:cubicBezTo>
                    <a:pt x="11" y="33"/>
                    <a:pt x="10" y="34"/>
                    <a:pt x="10" y="35"/>
                  </a:cubicBezTo>
                  <a:cubicBezTo>
                    <a:pt x="10" y="69"/>
                    <a:pt x="10" y="69"/>
                    <a:pt x="10" y="69"/>
                  </a:cubicBezTo>
                  <a:cubicBezTo>
                    <a:pt x="10" y="71"/>
                    <a:pt x="11" y="72"/>
                    <a:pt x="12" y="72"/>
                  </a:cubicBezTo>
                  <a:cubicBezTo>
                    <a:pt x="51" y="72"/>
                    <a:pt x="51" y="72"/>
                    <a:pt x="51" y="72"/>
                  </a:cubicBezTo>
                  <a:cubicBezTo>
                    <a:pt x="52" y="72"/>
                    <a:pt x="53" y="71"/>
                    <a:pt x="53" y="69"/>
                  </a:cubicBezTo>
                  <a:cubicBezTo>
                    <a:pt x="53" y="35"/>
                    <a:pt x="53" y="35"/>
                    <a:pt x="53" y="35"/>
                  </a:cubicBezTo>
                  <a:cubicBezTo>
                    <a:pt x="53" y="34"/>
                    <a:pt x="52" y="33"/>
                    <a:pt x="51" y="33"/>
                  </a:cubicBezTo>
                  <a:close/>
                  <a:moveTo>
                    <a:pt x="49" y="67"/>
                  </a:moveTo>
                  <a:cubicBezTo>
                    <a:pt x="49" y="67"/>
                    <a:pt x="49" y="67"/>
                    <a:pt x="49" y="67"/>
                  </a:cubicBezTo>
                  <a:cubicBezTo>
                    <a:pt x="15" y="67"/>
                    <a:pt x="15" y="67"/>
                    <a:pt x="15" y="67"/>
                  </a:cubicBezTo>
                  <a:cubicBezTo>
                    <a:pt x="15" y="38"/>
                    <a:pt x="15" y="38"/>
                    <a:pt x="15" y="38"/>
                  </a:cubicBezTo>
                  <a:cubicBezTo>
                    <a:pt x="49" y="38"/>
                    <a:pt x="49" y="38"/>
                    <a:pt x="49" y="38"/>
                  </a:cubicBezTo>
                  <a:cubicBezTo>
                    <a:pt x="49" y="67"/>
                    <a:pt x="49" y="67"/>
                    <a:pt x="49" y="67"/>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1" name="组合 30"/>
          <p:cNvGrpSpPr/>
          <p:nvPr/>
        </p:nvGrpSpPr>
        <p:grpSpPr>
          <a:xfrm>
            <a:off x="4719723" y="1275127"/>
            <a:ext cx="685800" cy="685800"/>
            <a:chOff x="4719723" y="1275606"/>
            <a:chExt cx="685800" cy="685800"/>
          </a:xfrm>
        </p:grpSpPr>
        <p:sp>
          <p:nvSpPr>
            <p:cNvPr id="3" name="椭圆 2"/>
            <p:cNvSpPr/>
            <p:nvPr/>
          </p:nvSpPr>
          <p:spPr>
            <a:xfrm>
              <a:off x="4719723" y="1275606"/>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3" name="Freeform 9"/>
            <p:cNvSpPr>
              <a:spLocks noChangeAspect="1" noEditPoints="1"/>
            </p:cNvSpPr>
            <p:nvPr/>
          </p:nvSpPr>
          <p:spPr bwMode="auto">
            <a:xfrm>
              <a:off x="4932933" y="1496169"/>
              <a:ext cx="336886" cy="297223"/>
            </a:xfrm>
            <a:custGeom>
              <a:avLst/>
              <a:gdLst>
                <a:gd name="T0" fmla="*/ 153 w 281"/>
                <a:gd name="T1" fmla="*/ 13 h 248"/>
                <a:gd name="T2" fmla="*/ 161 w 281"/>
                <a:gd name="T3" fmla="*/ 29 h 248"/>
                <a:gd name="T4" fmla="*/ 168 w 281"/>
                <a:gd name="T5" fmla="*/ 21 h 248"/>
                <a:gd name="T6" fmla="*/ 161 w 281"/>
                <a:gd name="T7" fmla="*/ 13 h 248"/>
                <a:gd name="T8" fmla="*/ 247 w 281"/>
                <a:gd name="T9" fmla="*/ 97 h 248"/>
                <a:gd name="T10" fmla="*/ 281 w 281"/>
                <a:gd name="T11" fmla="*/ 132 h 248"/>
                <a:gd name="T12" fmla="*/ 247 w 281"/>
                <a:gd name="T13" fmla="*/ 167 h 248"/>
                <a:gd name="T14" fmla="*/ 216 w 281"/>
                <a:gd name="T15" fmla="*/ 149 h 248"/>
                <a:gd name="T16" fmla="*/ 198 w 281"/>
                <a:gd name="T17" fmla="*/ 187 h 248"/>
                <a:gd name="T18" fmla="*/ 198 w 281"/>
                <a:gd name="T19" fmla="*/ 187 h 248"/>
                <a:gd name="T20" fmla="*/ 180 w 281"/>
                <a:gd name="T21" fmla="*/ 230 h 248"/>
                <a:gd name="T22" fmla="*/ 93 w 281"/>
                <a:gd name="T23" fmla="*/ 230 h 248"/>
                <a:gd name="T24" fmla="*/ 75 w 281"/>
                <a:gd name="T25" fmla="*/ 157 h 248"/>
                <a:gd name="T26" fmla="*/ 0 w 281"/>
                <a:gd name="T27" fmla="*/ 75 h 248"/>
                <a:gd name="T28" fmla="*/ 0 w 281"/>
                <a:gd name="T29" fmla="*/ 21 h 248"/>
                <a:gd name="T30" fmla="*/ 20 w 281"/>
                <a:gd name="T31" fmla="*/ 0 h 248"/>
                <a:gd name="T32" fmla="*/ 41 w 281"/>
                <a:gd name="T33" fmla="*/ 7 h 248"/>
                <a:gd name="T34" fmla="*/ 41 w 281"/>
                <a:gd name="T35" fmla="*/ 35 h 248"/>
                <a:gd name="T36" fmla="*/ 34 w 281"/>
                <a:gd name="T37" fmla="*/ 42 h 248"/>
                <a:gd name="T38" fmla="*/ 21 w 281"/>
                <a:gd name="T39" fmla="*/ 75 h 248"/>
                <a:gd name="T40" fmla="*/ 82 w 281"/>
                <a:gd name="T41" fmla="*/ 136 h 248"/>
                <a:gd name="T42" fmla="*/ 142 w 281"/>
                <a:gd name="T43" fmla="*/ 118 h 248"/>
                <a:gd name="T44" fmla="*/ 159 w 281"/>
                <a:gd name="T45" fmla="*/ 42 h 248"/>
                <a:gd name="T46" fmla="*/ 146 w 281"/>
                <a:gd name="T47" fmla="*/ 42 h 248"/>
                <a:gd name="T48" fmla="*/ 140 w 281"/>
                <a:gd name="T49" fmla="*/ 7 h 248"/>
                <a:gd name="T50" fmla="*/ 146 w 281"/>
                <a:gd name="T51" fmla="*/ 0 h 248"/>
                <a:gd name="T52" fmla="*/ 175 w 281"/>
                <a:gd name="T53" fmla="*/ 6 h 248"/>
                <a:gd name="T54" fmla="*/ 182 w 281"/>
                <a:gd name="T55" fmla="*/ 21 h 248"/>
                <a:gd name="T56" fmla="*/ 157 w 281"/>
                <a:gd name="T57" fmla="*/ 133 h 248"/>
                <a:gd name="T58" fmla="*/ 88 w 281"/>
                <a:gd name="T59" fmla="*/ 157 h 248"/>
                <a:gd name="T60" fmla="*/ 102 w 281"/>
                <a:gd name="T61" fmla="*/ 221 h 248"/>
                <a:gd name="T62" fmla="*/ 171 w 281"/>
                <a:gd name="T63" fmla="*/ 221 h 248"/>
                <a:gd name="T64" fmla="*/ 185 w 281"/>
                <a:gd name="T65" fmla="*/ 187 h 248"/>
                <a:gd name="T66" fmla="*/ 194 w 281"/>
                <a:gd name="T67" fmla="*/ 154 h 248"/>
                <a:gd name="T68" fmla="*/ 212 w 281"/>
                <a:gd name="T69" fmla="*/ 132 h 248"/>
                <a:gd name="T70" fmla="*/ 247 w 281"/>
                <a:gd name="T71" fmla="*/ 97 h 248"/>
                <a:gd name="T72" fmla="*/ 28 w 281"/>
                <a:gd name="T73" fmla="*/ 13 h 248"/>
                <a:gd name="T74" fmla="*/ 15 w 281"/>
                <a:gd name="T75" fmla="*/ 16 h 248"/>
                <a:gd name="T76" fmla="*/ 15 w 281"/>
                <a:gd name="T77" fmla="*/ 26 h 248"/>
                <a:gd name="T78" fmla="*/ 28 w 281"/>
                <a:gd name="T79" fmla="*/ 29 h 248"/>
                <a:gd name="T80" fmla="*/ 256 w 281"/>
                <a:gd name="T81" fmla="*/ 123 h 248"/>
                <a:gd name="T82" fmla="*/ 247 w 281"/>
                <a:gd name="T83" fmla="*/ 119 h 248"/>
                <a:gd name="T84" fmla="*/ 234 w 281"/>
                <a:gd name="T85" fmla="*/ 132 h 248"/>
                <a:gd name="T86" fmla="*/ 247 w 281"/>
                <a:gd name="T87" fmla="*/ 145 h 248"/>
                <a:gd name="T88" fmla="*/ 260 w 281"/>
                <a:gd name="T89" fmla="*/ 13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1" h="248">
                  <a:moveTo>
                    <a:pt x="161" y="13"/>
                  </a:moveTo>
                  <a:cubicBezTo>
                    <a:pt x="153" y="13"/>
                    <a:pt x="153" y="13"/>
                    <a:pt x="153" y="13"/>
                  </a:cubicBezTo>
                  <a:cubicBezTo>
                    <a:pt x="153" y="29"/>
                    <a:pt x="153" y="29"/>
                    <a:pt x="153" y="29"/>
                  </a:cubicBezTo>
                  <a:cubicBezTo>
                    <a:pt x="161" y="29"/>
                    <a:pt x="161" y="29"/>
                    <a:pt x="161" y="29"/>
                  </a:cubicBezTo>
                  <a:cubicBezTo>
                    <a:pt x="163" y="29"/>
                    <a:pt x="165" y="28"/>
                    <a:pt x="166" y="26"/>
                  </a:cubicBezTo>
                  <a:cubicBezTo>
                    <a:pt x="167" y="25"/>
                    <a:pt x="168" y="23"/>
                    <a:pt x="168" y="21"/>
                  </a:cubicBezTo>
                  <a:cubicBezTo>
                    <a:pt x="168" y="19"/>
                    <a:pt x="167" y="17"/>
                    <a:pt x="166" y="16"/>
                  </a:cubicBezTo>
                  <a:cubicBezTo>
                    <a:pt x="165" y="14"/>
                    <a:pt x="163" y="13"/>
                    <a:pt x="161" y="13"/>
                  </a:cubicBezTo>
                  <a:close/>
                  <a:moveTo>
                    <a:pt x="247" y="97"/>
                  </a:moveTo>
                  <a:cubicBezTo>
                    <a:pt x="247" y="97"/>
                    <a:pt x="247" y="97"/>
                    <a:pt x="247" y="97"/>
                  </a:cubicBezTo>
                  <a:cubicBezTo>
                    <a:pt x="256" y="97"/>
                    <a:pt x="265" y="101"/>
                    <a:pt x="271" y="107"/>
                  </a:cubicBezTo>
                  <a:cubicBezTo>
                    <a:pt x="278" y="113"/>
                    <a:pt x="281" y="122"/>
                    <a:pt x="281" y="132"/>
                  </a:cubicBezTo>
                  <a:cubicBezTo>
                    <a:pt x="281" y="141"/>
                    <a:pt x="278" y="150"/>
                    <a:pt x="271" y="157"/>
                  </a:cubicBezTo>
                  <a:cubicBezTo>
                    <a:pt x="265" y="163"/>
                    <a:pt x="256" y="167"/>
                    <a:pt x="247" y="167"/>
                  </a:cubicBezTo>
                  <a:cubicBezTo>
                    <a:pt x="237" y="167"/>
                    <a:pt x="228" y="163"/>
                    <a:pt x="222" y="157"/>
                  </a:cubicBezTo>
                  <a:cubicBezTo>
                    <a:pt x="220" y="154"/>
                    <a:pt x="218" y="152"/>
                    <a:pt x="216" y="149"/>
                  </a:cubicBezTo>
                  <a:cubicBezTo>
                    <a:pt x="212" y="152"/>
                    <a:pt x="208" y="156"/>
                    <a:pt x="206" y="161"/>
                  </a:cubicBezTo>
                  <a:cubicBezTo>
                    <a:pt x="201" y="168"/>
                    <a:pt x="198" y="177"/>
                    <a:pt x="198" y="187"/>
                  </a:cubicBezTo>
                  <a:cubicBezTo>
                    <a:pt x="198" y="187"/>
                    <a:pt x="198" y="187"/>
                    <a:pt x="198" y="187"/>
                  </a:cubicBezTo>
                  <a:cubicBezTo>
                    <a:pt x="198" y="187"/>
                    <a:pt x="198" y="187"/>
                    <a:pt x="198" y="187"/>
                  </a:cubicBezTo>
                  <a:cubicBezTo>
                    <a:pt x="198" y="187"/>
                    <a:pt x="198" y="187"/>
                    <a:pt x="198" y="187"/>
                  </a:cubicBezTo>
                  <a:cubicBezTo>
                    <a:pt x="198" y="204"/>
                    <a:pt x="191" y="219"/>
                    <a:pt x="180" y="230"/>
                  </a:cubicBezTo>
                  <a:cubicBezTo>
                    <a:pt x="169" y="241"/>
                    <a:pt x="154" y="248"/>
                    <a:pt x="137" y="248"/>
                  </a:cubicBezTo>
                  <a:cubicBezTo>
                    <a:pt x="120" y="248"/>
                    <a:pt x="104" y="241"/>
                    <a:pt x="93" y="230"/>
                  </a:cubicBezTo>
                  <a:cubicBezTo>
                    <a:pt x="82" y="219"/>
                    <a:pt x="75" y="204"/>
                    <a:pt x="75" y="187"/>
                  </a:cubicBezTo>
                  <a:cubicBezTo>
                    <a:pt x="75" y="157"/>
                    <a:pt x="75" y="157"/>
                    <a:pt x="75" y="157"/>
                  </a:cubicBezTo>
                  <a:cubicBezTo>
                    <a:pt x="55" y="156"/>
                    <a:pt x="37" y="147"/>
                    <a:pt x="24" y="133"/>
                  </a:cubicBezTo>
                  <a:cubicBezTo>
                    <a:pt x="9" y="119"/>
                    <a:pt x="0" y="98"/>
                    <a:pt x="0" y="75"/>
                  </a:cubicBezTo>
                  <a:cubicBezTo>
                    <a:pt x="0" y="21"/>
                    <a:pt x="0" y="21"/>
                    <a:pt x="0" y="21"/>
                  </a:cubicBezTo>
                  <a:cubicBezTo>
                    <a:pt x="0" y="21"/>
                    <a:pt x="0" y="21"/>
                    <a:pt x="0" y="21"/>
                  </a:cubicBezTo>
                  <a:cubicBezTo>
                    <a:pt x="0" y="15"/>
                    <a:pt x="2" y="10"/>
                    <a:pt x="6" y="6"/>
                  </a:cubicBezTo>
                  <a:cubicBezTo>
                    <a:pt x="10" y="3"/>
                    <a:pt x="15" y="0"/>
                    <a:pt x="20" y="0"/>
                  </a:cubicBezTo>
                  <a:cubicBezTo>
                    <a:pt x="35" y="0"/>
                    <a:pt x="35" y="0"/>
                    <a:pt x="35" y="0"/>
                  </a:cubicBezTo>
                  <a:cubicBezTo>
                    <a:pt x="38" y="0"/>
                    <a:pt x="41" y="3"/>
                    <a:pt x="41" y="7"/>
                  </a:cubicBezTo>
                  <a:cubicBezTo>
                    <a:pt x="41" y="7"/>
                    <a:pt x="41" y="7"/>
                    <a:pt x="41" y="7"/>
                  </a:cubicBezTo>
                  <a:cubicBezTo>
                    <a:pt x="41" y="35"/>
                    <a:pt x="41" y="35"/>
                    <a:pt x="41" y="35"/>
                  </a:cubicBezTo>
                  <a:cubicBezTo>
                    <a:pt x="41" y="39"/>
                    <a:pt x="38" y="42"/>
                    <a:pt x="35" y="42"/>
                  </a:cubicBezTo>
                  <a:cubicBezTo>
                    <a:pt x="34" y="42"/>
                    <a:pt x="34" y="42"/>
                    <a:pt x="34" y="42"/>
                  </a:cubicBezTo>
                  <a:cubicBezTo>
                    <a:pt x="21" y="42"/>
                    <a:pt x="21" y="42"/>
                    <a:pt x="21" y="42"/>
                  </a:cubicBezTo>
                  <a:cubicBezTo>
                    <a:pt x="21" y="75"/>
                    <a:pt x="21" y="75"/>
                    <a:pt x="21" y="75"/>
                  </a:cubicBezTo>
                  <a:cubicBezTo>
                    <a:pt x="21" y="92"/>
                    <a:pt x="28" y="107"/>
                    <a:pt x="39" y="118"/>
                  </a:cubicBezTo>
                  <a:cubicBezTo>
                    <a:pt x="50" y="129"/>
                    <a:pt x="65" y="136"/>
                    <a:pt x="82" y="136"/>
                  </a:cubicBezTo>
                  <a:cubicBezTo>
                    <a:pt x="99" y="136"/>
                    <a:pt x="99" y="136"/>
                    <a:pt x="99" y="136"/>
                  </a:cubicBezTo>
                  <a:cubicBezTo>
                    <a:pt x="116" y="136"/>
                    <a:pt x="131" y="129"/>
                    <a:pt x="142" y="118"/>
                  </a:cubicBezTo>
                  <a:cubicBezTo>
                    <a:pt x="153" y="107"/>
                    <a:pt x="159" y="92"/>
                    <a:pt x="159" y="75"/>
                  </a:cubicBezTo>
                  <a:cubicBezTo>
                    <a:pt x="159" y="42"/>
                    <a:pt x="159" y="42"/>
                    <a:pt x="159" y="42"/>
                  </a:cubicBezTo>
                  <a:cubicBezTo>
                    <a:pt x="147" y="42"/>
                    <a:pt x="147" y="42"/>
                    <a:pt x="147" y="42"/>
                  </a:cubicBezTo>
                  <a:cubicBezTo>
                    <a:pt x="146" y="42"/>
                    <a:pt x="146" y="42"/>
                    <a:pt x="146" y="42"/>
                  </a:cubicBezTo>
                  <a:cubicBezTo>
                    <a:pt x="143" y="42"/>
                    <a:pt x="140" y="39"/>
                    <a:pt x="140" y="35"/>
                  </a:cubicBezTo>
                  <a:cubicBezTo>
                    <a:pt x="140" y="7"/>
                    <a:pt x="140" y="7"/>
                    <a:pt x="140" y="7"/>
                  </a:cubicBezTo>
                  <a:cubicBezTo>
                    <a:pt x="140" y="7"/>
                    <a:pt x="140" y="7"/>
                    <a:pt x="140" y="7"/>
                  </a:cubicBezTo>
                  <a:cubicBezTo>
                    <a:pt x="140" y="3"/>
                    <a:pt x="143" y="0"/>
                    <a:pt x="146" y="0"/>
                  </a:cubicBezTo>
                  <a:cubicBezTo>
                    <a:pt x="161" y="0"/>
                    <a:pt x="161" y="0"/>
                    <a:pt x="161" y="0"/>
                  </a:cubicBezTo>
                  <a:cubicBezTo>
                    <a:pt x="166" y="0"/>
                    <a:pt x="172" y="3"/>
                    <a:pt x="175" y="6"/>
                  </a:cubicBezTo>
                  <a:cubicBezTo>
                    <a:pt x="179" y="10"/>
                    <a:pt x="182" y="15"/>
                    <a:pt x="182" y="21"/>
                  </a:cubicBezTo>
                  <a:cubicBezTo>
                    <a:pt x="182" y="21"/>
                    <a:pt x="182" y="21"/>
                    <a:pt x="182" y="21"/>
                  </a:cubicBezTo>
                  <a:cubicBezTo>
                    <a:pt x="182" y="75"/>
                    <a:pt x="182" y="75"/>
                    <a:pt x="182" y="75"/>
                  </a:cubicBezTo>
                  <a:cubicBezTo>
                    <a:pt x="182" y="98"/>
                    <a:pt x="172" y="119"/>
                    <a:pt x="157" y="133"/>
                  </a:cubicBezTo>
                  <a:cubicBezTo>
                    <a:pt x="143" y="148"/>
                    <a:pt x="122" y="157"/>
                    <a:pt x="99" y="157"/>
                  </a:cubicBezTo>
                  <a:cubicBezTo>
                    <a:pt x="88" y="157"/>
                    <a:pt x="88" y="157"/>
                    <a:pt x="88" y="157"/>
                  </a:cubicBezTo>
                  <a:cubicBezTo>
                    <a:pt x="88" y="187"/>
                    <a:pt x="88" y="187"/>
                    <a:pt x="88" y="187"/>
                  </a:cubicBezTo>
                  <a:cubicBezTo>
                    <a:pt x="88" y="200"/>
                    <a:pt x="94" y="212"/>
                    <a:pt x="102" y="221"/>
                  </a:cubicBezTo>
                  <a:cubicBezTo>
                    <a:pt x="111" y="230"/>
                    <a:pt x="123" y="235"/>
                    <a:pt x="137" y="235"/>
                  </a:cubicBezTo>
                  <a:cubicBezTo>
                    <a:pt x="150" y="235"/>
                    <a:pt x="162" y="230"/>
                    <a:pt x="171" y="221"/>
                  </a:cubicBezTo>
                  <a:cubicBezTo>
                    <a:pt x="180" y="212"/>
                    <a:pt x="185" y="200"/>
                    <a:pt x="185" y="187"/>
                  </a:cubicBezTo>
                  <a:cubicBezTo>
                    <a:pt x="185" y="187"/>
                    <a:pt x="185" y="187"/>
                    <a:pt x="185" y="187"/>
                  </a:cubicBezTo>
                  <a:cubicBezTo>
                    <a:pt x="185" y="187"/>
                    <a:pt x="185" y="187"/>
                    <a:pt x="185" y="187"/>
                  </a:cubicBezTo>
                  <a:cubicBezTo>
                    <a:pt x="185" y="175"/>
                    <a:pt x="189" y="163"/>
                    <a:pt x="194" y="154"/>
                  </a:cubicBezTo>
                  <a:cubicBezTo>
                    <a:pt x="199" y="147"/>
                    <a:pt x="205" y="141"/>
                    <a:pt x="212" y="136"/>
                  </a:cubicBezTo>
                  <a:cubicBezTo>
                    <a:pt x="212" y="135"/>
                    <a:pt x="212" y="133"/>
                    <a:pt x="212" y="132"/>
                  </a:cubicBezTo>
                  <a:cubicBezTo>
                    <a:pt x="212" y="122"/>
                    <a:pt x="215" y="113"/>
                    <a:pt x="222" y="107"/>
                  </a:cubicBezTo>
                  <a:cubicBezTo>
                    <a:pt x="228" y="101"/>
                    <a:pt x="237" y="97"/>
                    <a:pt x="247" y="97"/>
                  </a:cubicBezTo>
                  <a:close/>
                  <a:moveTo>
                    <a:pt x="28" y="13"/>
                  </a:moveTo>
                  <a:cubicBezTo>
                    <a:pt x="28" y="13"/>
                    <a:pt x="28" y="13"/>
                    <a:pt x="28" y="13"/>
                  </a:cubicBezTo>
                  <a:cubicBezTo>
                    <a:pt x="20" y="13"/>
                    <a:pt x="20" y="13"/>
                    <a:pt x="20" y="13"/>
                  </a:cubicBezTo>
                  <a:cubicBezTo>
                    <a:pt x="18" y="13"/>
                    <a:pt x="16" y="14"/>
                    <a:pt x="15" y="16"/>
                  </a:cubicBezTo>
                  <a:cubicBezTo>
                    <a:pt x="14" y="17"/>
                    <a:pt x="13" y="19"/>
                    <a:pt x="13" y="21"/>
                  </a:cubicBezTo>
                  <a:cubicBezTo>
                    <a:pt x="13" y="23"/>
                    <a:pt x="14" y="25"/>
                    <a:pt x="15" y="26"/>
                  </a:cubicBezTo>
                  <a:cubicBezTo>
                    <a:pt x="16" y="28"/>
                    <a:pt x="18" y="29"/>
                    <a:pt x="20" y="29"/>
                  </a:cubicBezTo>
                  <a:cubicBezTo>
                    <a:pt x="28" y="29"/>
                    <a:pt x="28" y="29"/>
                    <a:pt x="28" y="29"/>
                  </a:cubicBezTo>
                  <a:cubicBezTo>
                    <a:pt x="28" y="13"/>
                    <a:pt x="28" y="13"/>
                    <a:pt x="28" y="13"/>
                  </a:cubicBezTo>
                  <a:close/>
                  <a:moveTo>
                    <a:pt x="256" y="123"/>
                  </a:moveTo>
                  <a:cubicBezTo>
                    <a:pt x="256" y="123"/>
                    <a:pt x="256" y="123"/>
                    <a:pt x="256" y="123"/>
                  </a:cubicBezTo>
                  <a:cubicBezTo>
                    <a:pt x="253" y="120"/>
                    <a:pt x="250" y="119"/>
                    <a:pt x="247" y="119"/>
                  </a:cubicBezTo>
                  <a:cubicBezTo>
                    <a:pt x="243" y="119"/>
                    <a:pt x="240" y="120"/>
                    <a:pt x="237" y="123"/>
                  </a:cubicBezTo>
                  <a:cubicBezTo>
                    <a:pt x="235" y="125"/>
                    <a:pt x="234" y="128"/>
                    <a:pt x="234" y="132"/>
                  </a:cubicBezTo>
                  <a:cubicBezTo>
                    <a:pt x="234" y="135"/>
                    <a:pt x="235" y="139"/>
                    <a:pt x="237" y="141"/>
                  </a:cubicBezTo>
                  <a:cubicBezTo>
                    <a:pt x="240" y="143"/>
                    <a:pt x="243" y="145"/>
                    <a:pt x="247" y="145"/>
                  </a:cubicBezTo>
                  <a:cubicBezTo>
                    <a:pt x="250" y="145"/>
                    <a:pt x="253" y="143"/>
                    <a:pt x="256" y="141"/>
                  </a:cubicBezTo>
                  <a:cubicBezTo>
                    <a:pt x="258" y="139"/>
                    <a:pt x="260" y="135"/>
                    <a:pt x="260" y="132"/>
                  </a:cubicBezTo>
                  <a:cubicBezTo>
                    <a:pt x="260" y="128"/>
                    <a:pt x="258" y="125"/>
                    <a:pt x="256" y="123"/>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2" name="组合 31"/>
          <p:cNvGrpSpPr/>
          <p:nvPr/>
        </p:nvGrpSpPr>
        <p:grpSpPr>
          <a:xfrm>
            <a:off x="4719723" y="2480639"/>
            <a:ext cx="685800" cy="685800"/>
            <a:chOff x="4719723" y="2477124"/>
            <a:chExt cx="685800" cy="685800"/>
          </a:xfrm>
        </p:grpSpPr>
        <p:sp>
          <p:nvSpPr>
            <p:cNvPr id="8" name="椭圆 7"/>
            <p:cNvSpPr/>
            <p:nvPr/>
          </p:nvSpPr>
          <p:spPr>
            <a:xfrm>
              <a:off x="4719723" y="2477124"/>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4" name="Freeform 9"/>
            <p:cNvSpPr>
              <a:spLocks noChangeAspect="1" noEditPoints="1"/>
            </p:cNvSpPr>
            <p:nvPr/>
          </p:nvSpPr>
          <p:spPr bwMode="auto">
            <a:xfrm>
              <a:off x="4878209" y="2651045"/>
              <a:ext cx="368829" cy="337959"/>
            </a:xfrm>
            <a:custGeom>
              <a:avLst/>
              <a:gdLst>
                <a:gd name="T0" fmla="*/ 63 w 93"/>
                <a:gd name="T1" fmla="*/ 13 h 85"/>
                <a:gd name="T2" fmla="*/ 60 w 93"/>
                <a:gd name="T3" fmla="*/ 3 h 85"/>
                <a:gd name="T4" fmla="*/ 53 w 93"/>
                <a:gd name="T5" fmla="*/ 0 h 85"/>
                <a:gd name="T6" fmla="*/ 33 w 93"/>
                <a:gd name="T7" fmla="*/ 3 h 85"/>
                <a:gd name="T8" fmla="*/ 30 w 93"/>
                <a:gd name="T9" fmla="*/ 10 h 85"/>
                <a:gd name="T10" fmla="*/ 12 w 93"/>
                <a:gd name="T11" fmla="*/ 13 h 85"/>
                <a:gd name="T12" fmla="*/ 0 w 93"/>
                <a:gd name="T13" fmla="*/ 73 h 85"/>
                <a:gd name="T14" fmla="*/ 81 w 93"/>
                <a:gd name="T15" fmla="*/ 85 h 85"/>
                <a:gd name="T16" fmla="*/ 93 w 93"/>
                <a:gd name="T17" fmla="*/ 25 h 85"/>
                <a:gd name="T18" fmla="*/ 34 w 93"/>
                <a:gd name="T19" fmla="*/ 10 h 85"/>
                <a:gd name="T20" fmla="*/ 36 w 93"/>
                <a:gd name="T21" fmla="*/ 6 h 85"/>
                <a:gd name="T22" fmla="*/ 40 w 93"/>
                <a:gd name="T23" fmla="*/ 4 h 85"/>
                <a:gd name="T24" fmla="*/ 57 w 93"/>
                <a:gd name="T25" fmla="*/ 6 h 85"/>
                <a:gd name="T26" fmla="*/ 59 w 93"/>
                <a:gd name="T27" fmla="*/ 13 h 85"/>
                <a:gd name="T28" fmla="*/ 34 w 93"/>
                <a:gd name="T29" fmla="*/ 10 h 85"/>
                <a:gd name="T30" fmla="*/ 86 w 93"/>
                <a:gd name="T31" fmla="*/ 73 h 85"/>
                <a:gd name="T32" fmla="*/ 12 w 93"/>
                <a:gd name="T33" fmla="*/ 78 h 85"/>
                <a:gd name="T34" fmla="*/ 8 w 93"/>
                <a:gd name="T35" fmla="*/ 25 h 85"/>
                <a:gd name="T36" fmla="*/ 81 w 93"/>
                <a:gd name="T37" fmla="*/ 20 h 85"/>
                <a:gd name="T38" fmla="*/ 86 w 93"/>
                <a:gd name="T39" fmla="*/ 73 h 85"/>
                <a:gd name="T40" fmla="*/ 67 w 93"/>
                <a:gd name="T41" fmla="*/ 40 h 85"/>
                <a:gd name="T42" fmla="*/ 55 w 93"/>
                <a:gd name="T43" fmla="*/ 29 h 85"/>
                <a:gd name="T44" fmla="*/ 40 w 93"/>
                <a:gd name="T45" fmla="*/ 27 h 85"/>
                <a:gd name="T46" fmla="*/ 38 w 93"/>
                <a:gd name="T47" fmla="*/ 40 h 85"/>
                <a:gd name="T48" fmla="*/ 25 w 93"/>
                <a:gd name="T49" fmla="*/ 43 h 85"/>
                <a:gd name="T50" fmla="*/ 27 w 93"/>
                <a:gd name="T51" fmla="*/ 57 h 85"/>
                <a:gd name="T52" fmla="*/ 38 w 93"/>
                <a:gd name="T53" fmla="*/ 69 h 85"/>
                <a:gd name="T54" fmla="*/ 53 w 93"/>
                <a:gd name="T55" fmla="*/ 71 h 85"/>
                <a:gd name="T56" fmla="*/ 55 w 93"/>
                <a:gd name="T57" fmla="*/ 57 h 85"/>
                <a:gd name="T58" fmla="*/ 69 w 93"/>
                <a:gd name="T59" fmla="*/ 55 h 85"/>
                <a:gd name="T60" fmla="*/ 67 w 93"/>
                <a:gd name="T61" fmla="*/ 40 h 85"/>
                <a:gd name="T62" fmla="*/ 64 w 93"/>
                <a:gd name="T63" fmla="*/ 53 h 85"/>
                <a:gd name="T64" fmla="*/ 51 w 93"/>
                <a:gd name="T65" fmla="*/ 55 h 85"/>
                <a:gd name="T66" fmla="*/ 42 w 93"/>
                <a:gd name="T67" fmla="*/ 67 h 85"/>
                <a:gd name="T68" fmla="*/ 40 w 93"/>
                <a:gd name="T69" fmla="*/ 53 h 85"/>
                <a:gd name="T70" fmla="*/ 29 w 93"/>
                <a:gd name="T71" fmla="*/ 45 h 85"/>
                <a:gd name="T72" fmla="*/ 42 w 93"/>
                <a:gd name="T73" fmla="*/ 43 h 85"/>
                <a:gd name="T74" fmla="*/ 51 w 93"/>
                <a:gd name="T75" fmla="*/ 31 h 85"/>
                <a:gd name="T76" fmla="*/ 53 w 93"/>
                <a:gd name="T77" fmla="*/ 45 h 85"/>
                <a:gd name="T78" fmla="*/ 64 w 93"/>
                <a:gd name="T79"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 h="85">
                  <a:moveTo>
                    <a:pt x="81" y="13"/>
                  </a:moveTo>
                  <a:cubicBezTo>
                    <a:pt x="63" y="13"/>
                    <a:pt x="63" y="13"/>
                    <a:pt x="63" y="13"/>
                  </a:cubicBezTo>
                  <a:cubicBezTo>
                    <a:pt x="63" y="10"/>
                    <a:pt x="63" y="10"/>
                    <a:pt x="63" y="10"/>
                  </a:cubicBezTo>
                  <a:cubicBezTo>
                    <a:pt x="63" y="7"/>
                    <a:pt x="62" y="4"/>
                    <a:pt x="60" y="3"/>
                  </a:cubicBezTo>
                  <a:cubicBezTo>
                    <a:pt x="60" y="3"/>
                    <a:pt x="60" y="3"/>
                    <a:pt x="60" y="3"/>
                  </a:cubicBezTo>
                  <a:cubicBezTo>
                    <a:pt x="58" y="1"/>
                    <a:pt x="56" y="0"/>
                    <a:pt x="53" y="0"/>
                  </a:cubicBezTo>
                  <a:cubicBezTo>
                    <a:pt x="40" y="0"/>
                    <a:pt x="40" y="0"/>
                    <a:pt x="40" y="0"/>
                  </a:cubicBezTo>
                  <a:cubicBezTo>
                    <a:pt x="37" y="0"/>
                    <a:pt x="35" y="1"/>
                    <a:pt x="33" y="3"/>
                  </a:cubicBezTo>
                  <a:cubicBezTo>
                    <a:pt x="33" y="3"/>
                    <a:pt x="33" y="3"/>
                    <a:pt x="33" y="3"/>
                  </a:cubicBezTo>
                  <a:cubicBezTo>
                    <a:pt x="31" y="4"/>
                    <a:pt x="30" y="7"/>
                    <a:pt x="30" y="10"/>
                  </a:cubicBezTo>
                  <a:cubicBezTo>
                    <a:pt x="30" y="13"/>
                    <a:pt x="30" y="13"/>
                    <a:pt x="30" y="13"/>
                  </a:cubicBezTo>
                  <a:cubicBezTo>
                    <a:pt x="12" y="13"/>
                    <a:pt x="12" y="13"/>
                    <a:pt x="12" y="13"/>
                  </a:cubicBezTo>
                  <a:cubicBezTo>
                    <a:pt x="6" y="13"/>
                    <a:pt x="0" y="18"/>
                    <a:pt x="0" y="25"/>
                  </a:cubicBezTo>
                  <a:cubicBezTo>
                    <a:pt x="0" y="73"/>
                    <a:pt x="0" y="73"/>
                    <a:pt x="0" y="73"/>
                  </a:cubicBezTo>
                  <a:cubicBezTo>
                    <a:pt x="0" y="80"/>
                    <a:pt x="6" y="85"/>
                    <a:pt x="12" y="85"/>
                  </a:cubicBezTo>
                  <a:cubicBezTo>
                    <a:pt x="81" y="85"/>
                    <a:pt x="81" y="85"/>
                    <a:pt x="81" y="85"/>
                  </a:cubicBezTo>
                  <a:cubicBezTo>
                    <a:pt x="87" y="85"/>
                    <a:pt x="93" y="80"/>
                    <a:pt x="93" y="73"/>
                  </a:cubicBezTo>
                  <a:cubicBezTo>
                    <a:pt x="93" y="25"/>
                    <a:pt x="93" y="25"/>
                    <a:pt x="93" y="25"/>
                  </a:cubicBezTo>
                  <a:cubicBezTo>
                    <a:pt x="93" y="18"/>
                    <a:pt x="87" y="13"/>
                    <a:pt x="81" y="13"/>
                  </a:cubicBezTo>
                  <a:close/>
                  <a:moveTo>
                    <a:pt x="34" y="10"/>
                  </a:moveTo>
                  <a:cubicBezTo>
                    <a:pt x="34" y="10"/>
                    <a:pt x="34" y="10"/>
                    <a:pt x="34" y="10"/>
                  </a:cubicBezTo>
                  <a:cubicBezTo>
                    <a:pt x="34" y="8"/>
                    <a:pt x="35" y="7"/>
                    <a:pt x="36" y="6"/>
                  </a:cubicBezTo>
                  <a:cubicBezTo>
                    <a:pt x="36" y="6"/>
                    <a:pt x="36" y="6"/>
                    <a:pt x="36" y="6"/>
                  </a:cubicBezTo>
                  <a:cubicBezTo>
                    <a:pt x="37" y="5"/>
                    <a:pt x="39" y="4"/>
                    <a:pt x="40" y="4"/>
                  </a:cubicBezTo>
                  <a:cubicBezTo>
                    <a:pt x="53" y="4"/>
                    <a:pt x="53" y="4"/>
                    <a:pt x="53" y="4"/>
                  </a:cubicBezTo>
                  <a:cubicBezTo>
                    <a:pt x="55" y="4"/>
                    <a:pt x="56" y="5"/>
                    <a:pt x="57" y="6"/>
                  </a:cubicBezTo>
                  <a:cubicBezTo>
                    <a:pt x="58" y="7"/>
                    <a:pt x="59" y="8"/>
                    <a:pt x="59" y="10"/>
                  </a:cubicBezTo>
                  <a:cubicBezTo>
                    <a:pt x="59" y="13"/>
                    <a:pt x="59" y="13"/>
                    <a:pt x="59" y="13"/>
                  </a:cubicBezTo>
                  <a:cubicBezTo>
                    <a:pt x="34" y="13"/>
                    <a:pt x="34" y="13"/>
                    <a:pt x="34" y="13"/>
                  </a:cubicBezTo>
                  <a:cubicBezTo>
                    <a:pt x="34" y="10"/>
                    <a:pt x="34" y="10"/>
                    <a:pt x="34" y="10"/>
                  </a:cubicBezTo>
                  <a:close/>
                  <a:moveTo>
                    <a:pt x="86" y="73"/>
                  </a:moveTo>
                  <a:cubicBezTo>
                    <a:pt x="86" y="73"/>
                    <a:pt x="86" y="73"/>
                    <a:pt x="86" y="73"/>
                  </a:cubicBezTo>
                  <a:cubicBezTo>
                    <a:pt x="86" y="76"/>
                    <a:pt x="84" y="78"/>
                    <a:pt x="81" y="78"/>
                  </a:cubicBezTo>
                  <a:cubicBezTo>
                    <a:pt x="12" y="78"/>
                    <a:pt x="12" y="78"/>
                    <a:pt x="12" y="78"/>
                  </a:cubicBezTo>
                  <a:cubicBezTo>
                    <a:pt x="10" y="78"/>
                    <a:pt x="8" y="76"/>
                    <a:pt x="8" y="73"/>
                  </a:cubicBezTo>
                  <a:cubicBezTo>
                    <a:pt x="8" y="25"/>
                    <a:pt x="8" y="25"/>
                    <a:pt x="8" y="25"/>
                  </a:cubicBezTo>
                  <a:cubicBezTo>
                    <a:pt x="8" y="22"/>
                    <a:pt x="10" y="20"/>
                    <a:pt x="12" y="20"/>
                  </a:cubicBezTo>
                  <a:cubicBezTo>
                    <a:pt x="81" y="20"/>
                    <a:pt x="81" y="20"/>
                    <a:pt x="81" y="20"/>
                  </a:cubicBezTo>
                  <a:cubicBezTo>
                    <a:pt x="84" y="20"/>
                    <a:pt x="86" y="22"/>
                    <a:pt x="86" y="25"/>
                  </a:cubicBezTo>
                  <a:cubicBezTo>
                    <a:pt x="86" y="73"/>
                    <a:pt x="86" y="73"/>
                    <a:pt x="86" y="73"/>
                  </a:cubicBezTo>
                  <a:close/>
                  <a:moveTo>
                    <a:pt x="67" y="40"/>
                  </a:moveTo>
                  <a:cubicBezTo>
                    <a:pt x="67" y="40"/>
                    <a:pt x="67" y="40"/>
                    <a:pt x="67" y="40"/>
                  </a:cubicBezTo>
                  <a:cubicBezTo>
                    <a:pt x="55" y="40"/>
                    <a:pt x="55" y="40"/>
                    <a:pt x="55" y="40"/>
                  </a:cubicBezTo>
                  <a:cubicBezTo>
                    <a:pt x="55" y="29"/>
                    <a:pt x="55" y="29"/>
                    <a:pt x="55" y="29"/>
                  </a:cubicBezTo>
                  <a:cubicBezTo>
                    <a:pt x="55" y="28"/>
                    <a:pt x="54" y="27"/>
                    <a:pt x="53" y="27"/>
                  </a:cubicBezTo>
                  <a:cubicBezTo>
                    <a:pt x="40" y="27"/>
                    <a:pt x="40" y="27"/>
                    <a:pt x="40" y="27"/>
                  </a:cubicBezTo>
                  <a:cubicBezTo>
                    <a:pt x="39" y="27"/>
                    <a:pt x="38" y="28"/>
                    <a:pt x="38" y="29"/>
                  </a:cubicBezTo>
                  <a:cubicBezTo>
                    <a:pt x="38" y="40"/>
                    <a:pt x="38" y="40"/>
                    <a:pt x="38" y="40"/>
                  </a:cubicBezTo>
                  <a:cubicBezTo>
                    <a:pt x="27" y="40"/>
                    <a:pt x="27" y="40"/>
                    <a:pt x="27" y="40"/>
                  </a:cubicBezTo>
                  <a:cubicBezTo>
                    <a:pt x="26" y="40"/>
                    <a:pt x="25" y="41"/>
                    <a:pt x="25" y="43"/>
                  </a:cubicBezTo>
                  <a:cubicBezTo>
                    <a:pt x="25" y="55"/>
                    <a:pt x="25" y="55"/>
                    <a:pt x="25" y="55"/>
                  </a:cubicBezTo>
                  <a:cubicBezTo>
                    <a:pt x="25" y="56"/>
                    <a:pt x="26" y="57"/>
                    <a:pt x="27" y="57"/>
                  </a:cubicBezTo>
                  <a:cubicBezTo>
                    <a:pt x="38" y="57"/>
                    <a:pt x="38" y="57"/>
                    <a:pt x="38" y="57"/>
                  </a:cubicBezTo>
                  <a:cubicBezTo>
                    <a:pt x="38" y="69"/>
                    <a:pt x="38" y="69"/>
                    <a:pt x="38" y="69"/>
                  </a:cubicBezTo>
                  <a:cubicBezTo>
                    <a:pt x="38" y="70"/>
                    <a:pt x="39" y="71"/>
                    <a:pt x="40" y="71"/>
                  </a:cubicBezTo>
                  <a:cubicBezTo>
                    <a:pt x="53" y="71"/>
                    <a:pt x="53" y="71"/>
                    <a:pt x="53" y="71"/>
                  </a:cubicBezTo>
                  <a:cubicBezTo>
                    <a:pt x="54" y="71"/>
                    <a:pt x="55" y="70"/>
                    <a:pt x="55" y="69"/>
                  </a:cubicBezTo>
                  <a:cubicBezTo>
                    <a:pt x="55" y="57"/>
                    <a:pt x="55" y="57"/>
                    <a:pt x="55" y="57"/>
                  </a:cubicBezTo>
                  <a:cubicBezTo>
                    <a:pt x="67" y="57"/>
                    <a:pt x="67" y="57"/>
                    <a:pt x="67" y="57"/>
                  </a:cubicBezTo>
                  <a:cubicBezTo>
                    <a:pt x="68" y="57"/>
                    <a:pt x="69" y="56"/>
                    <a:pt x="69" y="55"/>
                  </a:cubicBezTo>
                  <a:cubicBezTo>
                    <a:pt x="69" y="43"/>
                    <a:pt x="69" y="43"/>
                    <a:pt x="69" y="43"/>
                  </a:cubicBezTo>
                  <a:cubicBezTo>
                    <a:pt x="69" y="41"/>
                    <a:pt x="68" y="40"/>
                    <a:pt x="67" y="40"/>
                  </a:cubicBezTo>
                  <a:close/>
                  <a:moveTo>
                    <a:pt x="64" y="53"/>
                  </a:moveTo>
                  <a:cubicBezTo>
                    <a:pt x="64" y="53"/>
                    <a:pt x="64" y="53"/>
                    <a:pt x="64" y="53"/>
                  </a:cubicBezTo>
                  <a:cubicBezTo>
                    <a:pt x="53" y="53"/>
                    <a:pt x="53" y="53"/>
                    <a:pt x="53" y="53"/>
                  </a:cubicBezTo>
                  <a:cubicBezTo>
                    <a:pt x="52" y="53"/>
                    <a:pt x="51" y="54"/>
                    <a:pt x="51" y="55"/>
                  </a:cubicBezTo>
                  <a:cubicBezTo>
                    <a:pt x="51" y="67"/>
                    <a:pt x="51" y="67"/>
                    <a:pt x="51" y="67"/>
                  </a:cubicBezTo>
                  <a:cubicBezTo>
                    <a:pt x="42" y="67"/>
                    <a:pt x="42" y="67"/>
                    <a:pt x="42" y="67"/>
                  </a:cubicBezTo>
                  <a:cubicBezTo>
                    <a:pt x="42" y="55"/>
                    <a:pt x="42" y="55"/>
                    <a:pt x="42" y="55"/>
                  </a:cubicBezTo>
                  <a:cubicBezTo>
                    <a:pt x="42" y="54"/>
                    <a:pt x="41" y="53"/>
                    <a:pt x="40" y="53"/>
                  </a:cubicBezTo>
                  <a:cubicBezTo>
                    <a:pt x="29" y="53"/>
                    <a:pt x="29" y="53"/>
                    <a:pt x="29" y="53"/>
                  </a:cubicBezTo>
                  <a:cubicBezTo>
                    <a:pt x="29" y="45"/>
                    <a:pt x="29" y="45"/>
                    <a:pt x="29" y="45"/>
                  </a:cubicBezTo>
                  <a:cubicBezTo>
                    <a:pt x="40" y="45"/>
                    <a:pt x="40" y="45"/>
                    <a:pt x="40" y="45"/>
                  </a:cubicBezTo>
                  <a:cubicBezTo>
                    <a:pt x="41" y="45"/>
                    <a:pt x="42" y="44"/>
                    <a:pt x="42" y="43"/>
                  </a:cubicBezTo>
                  <a:cubicBezTo>
                    <a:pt x="42" y="31"/>
                    <a:pt x="42" y="31"/>
                    <a:pt x="42" y="31"/>
                  </a:cubicBezTo>
                  <a:cubicBezTo>
                    <a:pt x="51" y="31"/>
                    <a:pt x="51" y="31"/>
                    <a:pt x="51" y="31"/>
                  </a:cubicBezTo>
                  <a:cubicBezTo>
                    <a:pt x="51" y="43"/>
                    <a:pt x="51" y="43"/>
                    <a:pt x="51" y="43"/>
                  </a:cubicBezTo>
                  <a:cubicBezTo>
                    <a:pt x="51" y="44"/>
                    <a:pt x="52" y="45"/>
                    <a:pt x="53" y="45"/>
                  </a:cubicBezTo>
                  <a:cubicBezTo>
                    <a:pt x="64" y="45"/>
                    <a:pt x="64" y="45"/>
                    <a:pt x="64" y="45"/>
                  </a:cubicBezTo>
                  <a:cubicBezTo>
                    <a:pt x="64" y="53"/>
                    <a:pt x="64" y="53"/>
                    <a:pt x="64" y="53"/>
                  </a:cubicBez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 name="组合 1"/>
          <p:cNvGrpSpPr/>
          <p:nvPr/>
        </p:nvGrpSpPr>
        <p:grpSpPr>
          <a:xfrm>
            <a:off x="5488338" y="1305355"/>
            <a:ext cx="2537847" cy="625345"/>
            <a:chOff x="5488338" y="1321950"/>
            <a:chExt cx="2537847" cy="625345"/>
          </a:xfrm>
        </p:grpSpPr>
        <p:sp>
          <p:nvSpPr>
            <p:cNvPr id="15" name="矩形 14"/>
            <p:cNvSpPr/>
            <p:nvPr/>
          </p:nvSpPr>
          <p:spPr>
            <a:xfrm>
              <a:off x="5488338" y="1531797"/>
              <a:ext cx="2537847" cy="415498"/>
            </a:xfrm>
            <a:prstGeom prst="rect">
              <a:avLst/>
            </a:prstGeom>
          </p:spPr>
          <p:txBody>
            <a:bodyPr wrap="square">
              <a:spAutoFit/>
            </a:bodyPr>
            <a:lstStyle/>
            <a:p>
              <a:pP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 </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6" name="矩形 15"/>
            <p:cNvSpPr/>
            <p:nvPr/>
          </p:nvSpPr>
          <p:spPr>
            <a:xfrm>
              <a:off x="5488338" y="1321950"/>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7" name="组合 26"/>
          <p:cNvGrpSpPr/>
          <p:nvPr/>
        </p:nvGrpSpPr>
        <p:grpSpPr>
          <a:xfrm>
            <a:off x="5488338" y="2510866"/>
            <a:ext cx="2537847" cy="625345"/>
            <a:chOff x="5488338" y="2551552"/>
            <a:chExt cx="2537847" cy="625345"/>
          </a:xfrm>
        </p:grpSpPr>
        <p:sp>
          <p:nvSpPr>
            <p:cNvPr id="17" name="矩形 16"/>
            <p:cNvSpPr/>
            <p:nvPr/>
          </p:nvSpPr>
          <p:spPr>
            <a:xfrm>
              <a:off x="5488338" y="2761399"/>
              <a:ext cx="2537847" cy="415498"/>
            </a:xfrm>
            <a:prstGeom prst="rect">
              <a:avLst/>
            </a:prstGeom>
          </p:spPr>
          <p:txBody>
            <a:bodyPr wrap="square">
              <a:spAutoFit/>
            </a:bodyPr>
            <a:lstStyle/>
            <a:p>
              <a:pP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8" name="矩形 17"/>
            <p:cNvSpPr/>
            <p:nvPr/>
          </p:nvSpPr>
          <p:spPr>
            <a:xfrm>
              <a:off x="5488338" y="2551552"/>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8" name="组合 27"/>
          <p:cNvGrpSpPr/>
          <p:nvPr/>
        </p:nvGrpSpPr>
        <p:grpSpPr>
          <a:xfrm>
            <a:off x="5488338" y="3716378"/>
            <a:ext cx="2537847" cy="625345"/>
            <a:chOff x="5488338" y="3758626"/>
            <a:chExt cx="2537847" cy="625345"/>
          </a:xfrm>
        </p:grpSpPr>
        <p:sp>
          <p:nvSpPr>
            <p:cNvPr id="19" name="矩形 18"/>
            <p:cNvSpPr/>
            <p:nvPr/>
          </p:nvSpPr>
          <p:spPr>
            <a:xfrm>
              <a:off x="5488338" y="3968473"/>
              <a:ext cx="2537847" cy="415498"/>
            </a:xfrm>
            <a:prstGeom prst="rect">
              <a:avLst/>
            </a:prstGeom>
          </p:spPr>
          <p:txBody>
            <a:bodyPr wrap="square">
              <a:spAutoFit/>
            </a:bodyPr>
            <a:lstStyle/>
            <a:p>
              <a:pP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0" name="矩形 19"/>
            <p:cNvSpPr/>
            <p:nvPr/>
          </p:nvSpPr>
          <p:spPr>
            <a:xfrm>
              <a:off x="5488338" y="3758626"/>
              <a:ext cx="1506836" cy="300082"/>
            </a:xfrm>
            <a:prstGeom prst="rect">
              <a:avLst/>
            </a:prstGeom>
          </p:spPr>
          <p:txBody>
            <a:bodyPr wrap="square">
              <a:spAutoFit/>
            </a:bodyPr>
            <a:lstStyle/>
            <a:p>
              <a:pP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29" name="组合 28"/>
          <p:cNvGrpSpPr/>
          <p:nvPr/>
        </p:nvGrpSpPr>
        <p:grpSpPr>
          <a:xfrm>
            <a:off x="1172436" y="1305355"/>
            <a:ext cx="2471987" cy="625345"/>
            <a:chOff x="1172436" y="1321950"/>
            <a:chExt cx="2471987" cy="625345"/>
          </a:xfrm>
        </p:grpSpPr>
        <p:sp>
          <p:nvSpPr>
            <p:cNvPr id="21" name="矩形 20"/>
            <p:cNvSpPr/>
            <p:nvPr/>
          </p:nvSpPr>
          <p:spPr>
            <a:xfrm>
              <a:off x="1172436" y="1531797"/>
              <a:ext cx="2471987" cy="415498"/>
            </a:xfrm>
            <a:prstGeom prst="rect">
              <a:avLst/>
            </a:prstGeom>
          </p:spPr>
          <p:txBody>
            <a:bodyPr wrap="square">
              <a:spAutoFit/>
            </a:bodyPr>
            <a:lstStyle/>
            <a:p>
              <a:pPr algn="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2" name="矩形 21"/>
            <p:cNvSpPr/>
            <p:nvPr/>
          </p:nvSpPr>
          <p:spPr>
            <a:xfrm>
              <a:off x="2137587" y="1321950"/>
              <a:ext cx="1506836" cy="300082"/>
            </a:xfrm>
            <a:prstGeom prst="rect">
              <a:avLst/>
            </a:prstGeom>
          </p:spPr>
          <p:txBody>
            <a:bodyPr wrap="square">
              <a:spAutoFit/>
            </a:bodyPr>
            <a:lstStyle/>
            <a:p>
              <a:pPr algn="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7" name="组合 36"/>
          <p:cNvGrpSpPr/>
          <p:nvPr/>
        </p:nvGrpSpPr>
        <p:grpSpPr>
          <a:xfrm>
            <a:off x="1172436" y="2510866"/>
            <a:ext cx="2471987" cy="625345"/>
            <a:chOff x="1172436" y="2551552"/>
            <a:chExt cx="2471987" cy="625345"/>
          </a:xfrm>
        </p:grpSpPr>
        <p:sp>
          <p:nvSpPr>
            <p:cNvPr id="23" name="矩形 22"/>
            <p:cNvSpPr/>
            <p:nvPr/>
          </p:nvSpPr>
          <p:spPr>
            <a:xfrm>
              <a:off x="1172436" y="2761399"/>
              <a:ext cx="2471987" cy="415498"/>
            </a:xfrm>
            <a:prstGeom prst="rect">
              <a:avLst/>
            </a:prstGeom>
          </p:spPr>
          <p:txBody>
            <a:bodyPr wrap="square">
              <a:spAutoFit/>
            </a:bodyPr>
            <a:lstStyle/>
            <a:p>
              <a:pPr algn="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4" name="矩形 23"/>
            <p:cNvSpPr/>
            <p:nvPr/>
          </p:nvSpPr>
          <p:spPr>
            <a:xfrm>
              <a:off x="2137587" y="2551552"/>
              <a:ext cx="1506836" cy="300082"/>
            </a:xfrm>
            <a:prstGeom prst="rect">
              <a:avLst/>
            </a:prstGeom>
          </p:spPr>
          <p:txBody>
            <a:bodyPr wrap="square">
              <a:spAutoFit/>
            </a:bodyPr>
            <a:lstStyle/>
            <a:p>
              <a:pPr algn="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36" name="组合 35"/>
          <p:cNvGrpSpPr/>
          <p:nvPr/>
        </p:nvGrpSpPr>
        <p:grpSpPr>
          <a:xfrm>
            <a:off x="1172436" y="3716378"/>
            <a:ext cx="2471987" cy="625345"/>
            <a:chOff x="1172436" y="3758626"/>
            <a:chExt cx="2471987" cy="625345"/>
          </a:xfrm>
        </p:grpSpPr>
        <p:sp>
          <p:nvSpPr>
            <p:cNvPr id="25" name="矩形 24"/>
            <p:cNvSpPr/>
            <p:nvPr/>
          </p:nvSpPr>
          <p:spPr>
            <a:xfrm>
              <a:off x="1172436" y="3968473"/>
              <a:ext cx="2471987" cy="415498"/>
            </a:xfrm>
            <a:prstGeom prst="rect">
              <a:avLst/>
            </a:prstGeom>
          </p:spPr>
          <p:txBody>
            <a:bodyPr wrap="square">
              <a:spAutoFit/>
            </a:bodyPr>
            <a:lstStyle/>
            <a:p>
              <a:pPr algn="r">
                <a:spcAft>
                  <a:spcPts val="450"/>
                </a:spcAft>
              </a:pPr>
              <a:r>
                <a:rPr lang="zh-CN" altLang="en-US"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5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5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6" name="矩形 25"/>
            <p:cNvSpPr/>
            <p:nvPr/>
          </p:nvSpPr>
          <p:spPr>
            <a:xfrm>
              <a:off x="2137587" y="3758626"/>
              <a:ext cx="1506836" cy="300082"/>
            </a:xfrm>
            <a:prstGeom prst="rect">
              <a:avLst/>
            </a:prstGeom>
          </p:spPr>
          <p:txBody>
            <a:bodyPr wrap="square">
              <a:spAutoFit/>
            </a:bodyPr>
            <a:lstStyle/>
            <a:p>
              <a:pPr algn="r">
                <a:defRPr/>
              </a:pPr>
              <a:r>
                <a:rPr lang="zh-CN" altLang="en-US" sz="1350" kern="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kern="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四</a:t>
            </a:r>
            <a:r>
              <a:rPr lang="zh-CN" altLang="en-US" sz="1950" b="1" smtClean="0">
                <a:solidFill>
                  <a:schemeClr val="tx1">
                    <a:lumMod val="65000"/>
                    <a:lumOff val="35000"/>
                  </a:schemeClr>
                </a:solidFill>
                <a:latin typeface="Arial" panose="020B0604020202020204"/>
                <a:ea typeface="微软雅黑" panose="020B0503020204020204" pitchFamily="34" charset="-122"/>
                <a:sym typeface="Arial" panose="020B0604020202020204"/>
              </a:rPr>
              <a:t>、</a:t>
            </a: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410047" y="1491630"/>
            <a:ext cx="8323906" cy="2640461"/>
            <a:chOff x="812662" y="2061526"/>
            <a:chExt cx="11098541" cy="3520614"/>
          </a:xfrm>
        </p:grpSpPr>
        <p:sp>
          <p:nvSpPr>
            <p:cNvPr id="9" name="Freeform 5"/>
            <p:cNvSpPr>
              <a:spLocks noChangeAspect="1" noEditPoints="1"/>
            </p:cNvSpPr>
            <p:nvPr/>
          </p:nvSpPr>
          <p:spPr bwMode="auto">
            <a:xfrm>
              <a:off x="847118" y="4610686"/>
              <a:ext cx="625440" cy="723314"/>
            </a:xfrm>
            <a:custGeom>
              <a:avLst/>
              <a:gdLst>
                <a:gd name="T0" fmla="*/ 99 w 108"/>
                <a:gd name="T1" fmla="*/ 60 h 125"/>
                <a:gd name="T2" fmla="*/ 105 w 108"/>
                <a:gd name="T3" fmla="*/ 65 h 125"/>
                <a:gd name="T4" fmla="*/ 105 w 108"/>
                <a:gd name="T5" fmla="*/ 84 h 125"/>
                <a:gd name="T6" fmla="*/ 97 w 108"/>
                <a:gd name="T7" fmla="*/ 88 h 125"/>
                <a:gd name="T8" fmla="*/ 76 w 108"/>
                <a:gd name="T9" fmla="*/ 117 h 125"/>
                <a:gd name="T10" fmla="*/ 20 w 108"/>
                <a:gd name="T11" fmla="*/ 106 h 125"/>
                <a:gd name="T12" fmla="*/ 10 w 108"/>
                <a:gd name="T13" fmla="*/ 88 h 125"/>
                <a:gd name="T14" fmla="*/ 0 w 108"/>
                <a:gd name="T15" fmla="*/ 74 h 125"/>
                <a:gd name="T16" fmla="*/ 8 w 108"/>
                <a:gd name="T17" fmla="*/ 60 h 125"/>
                <a:gd name="T18" fmla="*/ 8 w 108"/>
                <a:gd name="T19" fmla="*/ 12 h 125"/>
                <a:gd name="T20" fmla="*/ 19 w 108"/>
                <a:gd name="T21" fmla="*/ 5 h 125"/>
                <a:gd name="T22" fmla="*/ 99 w 108"/>
                <a:gd name="T23" fmla="*/ 12 h 125"/>
                <a:gd name="T24" fmla="*/ 48 w 108"/>
                <a:gd name="T25" fmla="*/ 16 h 125"/>
                <a:gd name="T26" fmla="*/ 42 w 108"/>
                <a:gd name="T27" fmla="*/ 23 h 125"/>
                <a:gd name="T28" fmla="*/ 48 w 108"/>
                <a:gd name="T29" fmla="*/ 33 h 125"/>
                <a:gd name="T30" fmla="*/ 59 w 108"/>
                <a:gd name="T31" fmla="*/ 40 h 125"/>
                <a:gd name="T32" fmla="*/ 71 w 108"/>
                <a:gd name="T33" fmla="*/ 28 h 125"/>
                <a:gd name="T34" fmla="*/ 59 w 108"/>
                <a:gd name="T35" fmla="*/ 16 h 125"/>
                <a:gd name="T36" fmla="*/ 16 w 108"/>
                <a:gd name="T37" fmla="*/ 85 h 125"/>
                <a:gd name="T38" fmla="*/ 56 w 108"/>
                <a:gd name="T39" fmla="*/ 78 h 125"/>
                <a:gd name="T40" fmla="*/ 92 w 108"/>
                <a:gd name="T41" fmla="*/ 83 h 125"/>
                <a:gd name="T42" fmla="*/ 96 w 108"/>
                <a:gd name="T43" fmla="*/ 81 h 125"/>
                <a:gd name="T44" fmla="*/ 98 w 108"/>
                <a:gd name="T45" fmla="*/ 82 h 125"/>
                <a:gd name="T46" fmla="*/ 102 w 108"/>
                <a:gd name="T47" fmla="*/ 74 h 125"/>
                <a:gd name="T48" fmla="*/ 98 w 108"/>
                <a:gd name="T49" fmla="*/ 67 h 125"/>
                <a:gd name="T50" fmla="*/ 97 w 108"/>
                <a:gd name="T51" fmla="*/ 67 h 125"/>
                <a:gd name="T52" fmla="*/ 93 w 108"/>
                <a:gd name="T53" fmla="*/ 62 h 125"/>
                <a:gd name="T54" fmla="*/ 83 w 108"/>
                <a:gd name="T55" fmla="*/ 58 h 125"/>
                <a:gd name="T56" fmla="*/ 14 w 108"/>
                <a:gd name="T57" fmla="*/ 60 h 125"/>
                <a:gd name="T58" fmla="*/ 14 w 108"/>
                <a:gd name="T59" fmla="*/ 64 h 125"/>
                <a:gd name="T60" fmla="*/ 10 w 108"/>
                <a:gd name="T61" fmla="*/ 67 h 125"/>
                <a:gd name="T62" fmla="*/ 7 w 108"/>
                <a:gd name="T63" fmla="*/ 69 h 125"/>
                <a:gd name="T64" fmla="*/ 10 w 108"/>
                <a:gd name="T65" fmla="*/ 82 h 125"/>
                <a:gd name="T66" fmla="*/ 12 w 108"/>
                <a:gd name="T67" fmla="*/ 81 h 125"/>
                <a:gd name="T68" fmla="*/ 89 w 108"/>
                <a:gd name="T69" fmla="*/ 89 h 125"/>
                <a:gd name="T70" fmla="*/ 56 w 108"/>
                <a:gd name="T71" fmla="*/ 84 h 125"/>
                <a:gd name="T72" fmla="*/ 20 w 108"/>
                <a:gd name="T73" fmla="*/ 93 h 125"/>
                <a:gd name="T74" fmla="*/ 25 w 108"/>
                <a:gd name="T75" fmla="*/ 102 h 125"/>
                <a:gd name="T76" fmla="*/ 72 w 108"/>
                <a:gd name="T77" fmla="*/ 112 h 125"/>
                <a:gd name="T78" fmla="*/ 89 w 108"/>
                <a:gd name="T79" fmla="*/ 89 h 125"/>
                <a:gd name="T80" fmla="*/ 93 w 108"/>
                <a:gd name="T81" fmla="*/ 12 h 125"/>
                <a:gd name="T82" fmla="*/ 93 w 108"/>
                <a:gd name="T83" fmla="*/ 12 h 125"/>
                <a:gd name="T84" fmla="*/ 14 w 108"/>
                <a:gd name="T85" fmla="*/ 12 h 125"/>
                <a:gd name="T86" fmla="*/ 23 w 108"/>
                <a:gd name="T87" fmla="*/ 51 h 125"/>
                <a:gd name="T88" fmla="*/ 93 w 108"/>
                <a:gd name="T89"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25">
                  <a:moveTo>
                    <a:pt x="99" y="60"/>
                  </a:moveTo>
                  <a:cubicBezTo>
                    <a:pt x="99" y="60"/>
                    <a:pt x="99" y="60"/>
                    <a:pt x="99" y="60"/>
                  </a:cubicBezTo>
                  <a:cubicBezTo>
                    <a:pt x="99" y="60"/>
                    <a:pt x="99" y="60"/>
                    <a:pt x="99" y="60"/>
                  </a:cubicBezTo>
                  <a:cubicBezTo>
                    <a:pt x="99" y="60"/>
                    <a:pt x="99" y="60"/>
                    <a:pt x="99" y="60"/>
                  </a:cubicBezTo>
                  <a:cubicBezTo>
                    <a:pt x="100" y="61"/>
                    <a:pt x="100" y="61"/>
                    <a:pt x="100" y="61"/>
                  </a:cubicBezTo>
                  <a:cubicBezTo>
                    <a:pt x="102" y="61"/>
                    <a:pt x="104" y="63"/>
                    <a:pt x="105" y="65"/>
                  </a:cubicBezTo>
                  <a:cubicBezTo>
                    <a:pt x="105" y="65"/>
                    <a:pt x="105" y="65"/>
                    <a:pt x="105" y="65"/>
                  </a:cubicBezTo>
                  <a:cubicBezTo>
                    <a:pt x="107" y="68"/>
                    <a:pt x="108" y="71"/>
                    <a:pt x="108" y="74"/>
                  </a:cubicBezTo>
                  <a:cubicBezTo>
                    <a:pt x="108" y="78"/>
                    <a:pt x="107" y="81"/>
                    <a:pt x="105" y="84"/>
                  </a:cubicBezTo>
                  <a:cubicBezTo>
                    <a:pt x="105" y="84"/>
                    <a:pt x="105" y="84"/>
                    <a:pt x="105" y="84"/>
                  </a:cubicBezTo>
                  <a:cubicBezTo>
                    <a:pt x="103" y="86"/>
                    <a:pt x="101" y="88"/>
                    <a:pt x="98" y="88"/>
                  </a:cubicBezTo>
                  <a:cubicBezTo>
                    <a:pt x="97" y="88"/>
                    <a:pt x="97" y="88"/>
                    <a:pt x="97" y="88"/>
                  </a:cubicBezTo>
                  <a:cubicBezTo>
                    <a:pt x="96" y="91"/>
                    <a:pt x="95" y="93"/>
                    <a:pt x="93" y="96"/>
                  </a:cubicBezTo>
                  <a:cubicBezTo>
                    <a:pt x="92" y="99"/>
                    <a:pt x="89" y="102"/>
                    <a:pt x="87" y="106"/>
                  </a:cubicBezTo>
                  <a:cubicBezTo>
                    <a:pt x="84" y="110"/>
                    <a:pt x="80" y="114"/>
                    <a:pt x="76" y="117"/>
                  </a:cubicBezTo>
                  <a:cubicBezTo>
                    <a:pt x="69" y="122"/>
                    <a:pt x="61" y="125"/>
                    <a:pt x="54" y="125"/>
                  </a:cubicBezTo>
                  <a:cubicBezTo>
                    <a:pt x="46" y="125"/>
                    <a:pt x="39" y="122"/>
                    <a:pt x="31" y="117"/>
                  </a:cubicBezTo>
                  <a:cubicBezTo>
                    <a:pt x="28" y="114"/>
                    <a:pt x="24" y="110"/>
                    <a:pt x="20" y="106"/>
                  </a:cubicBezTo>
                  <a:cubicBezTo>
                    <a:pt x="18" y="102"/>
                    <a:pt x="16" y="99"/>
                    <a:pt x="14" y="96"/>
                  </a:cubicBezTo>
                  <a:cubicBezTo>
                    <a:pt x="13" y="93"/>
                    <a:pt x="12" y="91"/>
                    <a:pt x="11" y="88"/>
                  </a:cubicBezTo>
                  <a:cubicBezTo>
                    <a:pt x="10" y="88"/>
                    <a:pt x="10" y="88"/>
                    <a:pt x="10" y="88"/>
                  </a:cubicBezTo>
                  <a:cubicBezTo>
                    <a:pt x="7" y="88"/>
                    <a:pt x="4" y="86"/>
                    <a:pt x="2" y="84"/>
                  </a:cubicBezTo>
                  <a:cubicBezTo>
                    <a:pt x="2" y="84"/>
                    <a:pt x="2" y="84"/>
                    <a:pt x="2" y="84"/>
                  </a:cubicBezTo>
                  <a:cubicBezTo>
                    <a:pt x="1" y="81"/>
                    <a:pt x="0" y="78"/>
                    <a:pt x="0" y="74"/>
                  </a:cubicBezTo>
                  <a:cubicBezTo>
                    <a:pt x="0" y="71"/>
                    <a:pt x="1" y="68"/>
                    <a:pt x="2" y="65"/>
                  </a:cubicBezTo>
                  <a:cubicBezTo>
                    <a:pt x="4" y="63"/>
                    <a:pt x="6" y="61"/>
                    <a:pt x="8" y="61"/>
                  </a:cubicBezTo>
                  <a:cubicBezTo>
                    <a:pt x="8" y="60"/>
                    <a:pt x="8" y="60"/>
                    <a:pt x="8" y="60"/>
                  </a:cubicBezTo>
                  <a:cubicBezTo>
                    <a:pt x="8" y="60"/>
                    <a:pt x="8" y="60"/>
                    <a:pt x="8" y="60"/>
                  </a:cubicBezTo>
                  <a:cubicBezTo>
                    <a:pt x="8" y="60"/>
                    <a:pt x="8" y="60"/>
                    <a:pt x="8" y="60"/>
                  </a:cubicBezTo>
                  <a:cubicBezTo>
                    <a:pt x="8" y="12"/>
                    <a:pt x="8" y="12"/>
                    <a:pt x="8" y="12"/>
                  </a:cubicBezTo>
                  <a:cubicBezTo>
                    <a:pt x="8" y="12"/>
                    <a:pt x="8" y="12"/>
                    <a:pt x="8" y="12"/>
                  </a:cubicBezTo>
                  <a:cubicBezTo>
                    <a:pt x="8" y="12"/>
                    <a:pt x="8" y="12"/>
                    <a:pt x="8" y="12"/>
                  </a:cubicBezTo>
                  <a:cubicBezTo>
                    <a:pt x="8" y="9"/>
                    <a:pt x="12" y="6"/>
                    <a:pt x="19" y="5"/>
                  </a:cubicBezTo>
                  <a:cubicBezTo>
                    <a:pt x="39" y="0"/>
                    <a:pt x="69" y="0"/>
                    <a:pt x="89" y="5"/>
                  </a:cubicBezTo>
                  <a:cubicBezTo>
                    <a:pt x="96" y="6"/>
                    <a:pt x="99" y="9"/>
                    <a:pt x="99" y="12"/>
                  </a:cubicBezTo>
                  <a:cubicBezTo>
                    <a:pt x="99" y="12"/>
                    <a:pt x="99" y="12"/>
                    <a:pt x="99" y="12"/>
                  </a:cubicBezTo>
                  <a:cubicBezTo>
                    <a:pt x="99" y="60"/>
                    <a:pt x="99" y="60"/>
                    <a:pt x="99" y="60"/>
                  </a:cubicBezTo>
                  <a:cubicBezTo>
                    <a:pt x="99" y="60"/>
                    <a:pt x="99" y="60"/>
                    <a:pt x="99" y="60"/>
                  </a:cubicBezTo>
                  <a:close/>
                  <a:moveTo>
                    <a:pt x="48" y="16"/>
                  </a:moveTo>
                  <a:cubicBezTo>
                    <a:pt x="48" y="16"/>
                    <a:pt x="48" y="16"/>
                    <a:pt x="48" y="16"/>
                  </a:cubicBezTo>
                  <a:cubicBezTo>
                    <a:pt x="48" y="23"/>
                    <a:pt x="48" y="23"/>
                    <a:pt x="48" y="23"/>
                  </a:cubicBezTo>
                  <a:cubicBezTo>
                    <a:pt x="42" y="23"/>
                    <a:pt x="42" y="23"/>
                    <a:pt x="42" y="23"/>
                  </a:cubicBezTo>
                  <a:cubicBezTo>
                    <a:pt x="39" y="23"/>
                    <a:pt x="36" y="25"/>
                    <a:pt x="36" y="28"/>
                  </a:cubicBezTo>
                  <a:cubicBezTo>
                    <a:pt x="36" y="31"/>
                    <a:pt x="39" y="33"/>
                    <a:pt x="42" y="33"/>
                  </a:cubicBezTo>
                  <a:cubicBezTo>
                    <a:pt x="48" y="33"/>
                    <a:pt x="48" y="33"/>
                    <a:pt x="48" y="33"/>
                  </a:cubicBezTo>
                  <a:cubicBezTo>
                    <a:pt x="48" y="40"/>
                    <a:pt x="48" y="40"/>
                    <a:pt x="48" y="40"/>
                  </a:cubicBezTo>
                  <a:cubicBezTo>
                    <a:pt x="48" y="43"/>
                    <a:pt x="51" y="45"/>
                    <a:pt x="54" y="45"/>
                  </a:cubicBezTo>
                  <a:cubicBezTo>
                    <a:pt x="57" y="45"/>
                    <a:pt x="59" y="43"/>
                    <a:pt x="59" y="40"/>
                  </a:cubicBezTo>
                  <a:cubicBezTo>
                    <a:pt x="59" y="33"/>
                    <a:pt x="59" y="33"/>
                    <a:pt x="59" y="33"/>
                  </a:cubicBezTo>
                  <a:cubicBezTo>
                    <a:pt x="66" y="33"/>
                    <a:pt x="66" y="33"/>
                    <a:pt x="66" y="33"/>
                  </a:cubicBezTo>
                  <a:cubicBezTo>
                    <a:pt x="69" y="33"/>
                    <a:pt x="71" y="31"/>
                    <a:pt x="71" y="28"/>
                  </a:cubicBezTo>
                  <a:cubicBezTo>
                    <a:pt x="71" y="25"/>
                    <a:pt x="69" y="23"/>
                    <a:pt x="66" y="23"/>
                  </a:cubicBezTo>
                  <a:cubicBezTo>
                    <a:pt x="59" y="23"/>
                    <a:pt x="59" y="23"/>
                    <a:pt x="59" y="23"/>
                  </a:cubicBezTo>
                  <a:cubicBezTo>
                    <a:pt x="59" y="16"/>
                    <a:pt x="59" y="16"/>
                    <a:pt x="59" y="16"/>
                  </a:cubicBezTo>
                  <a:cubicBezTo>
                    <a:pt x="59" y="13"/>
                    <a:pt x="57" y="11"/>
                    <a:pt x="54" y="11"/>
                  </a:cubicBezTo>
                  <a:cubicBezTo>
                    <a:pt x="51" y="11"/>
                    <a:pt x="48" y="13"/>
                    <a:pt x="48" y="16"/>
                  </a:cubicBezTo>
                  <a:close/>
                  <a:moveTo>
                    <a:pt x="16" y="85"/>
                  </a:moveTo>
                  <a:cubicBezTo>
                    <a:pt x="16" y="85"/>
                    <a:pt x="16" y="85"/>
                    <a:pt x="16" y="85"/>
                  </a:cubicBezTo>
                  <a:cubicBezTo>
                    <a:pt x="22" y="82"/>
                    <a:pt x="29" y="81"/>
                    <a:pt x="35" y="79"/>
                  </a:cubicBezTo>
                  <a:cubicBezTo>
                    <a:pt x="42" y="78"/>
                    <a:pt x="49" y="78"/>
                    <a:pt x="56" y="78"/>
                  </a:cubicBezTo>
                  <a:cubicBezTo>
                    <a:pt x="62" y="78"/>
                    <a:pt x="68" y="78"/>
                    <a:pt x="75" y="79"/>
                  </a:cubicBezTo>
                  <a:cubicBezTo>
                    <a:pt x="80" y="80"/>
                    <a:pt x="86" y="82"/>
                    <a:pt x="91" y="83"/>
                  </a:cubicBezTo>
                  <a:cubicBezTo>
                    <a:pt x="92" y="83"/>
                    <a:pt x="92" y="83"/>
                    <a:pt x="92" y="83"/>
                  </a:cubicBezTo>
                  <a:cubicBezTo>
                    <a:pt x="92" y="83"/>
                    <a:pt x="92" y="83"/>
                    <a:pt x="92" y="83"/>
                  </a:cubicBezTo>
                  <a:cubicBezTo>
                    <a:pt x="92" y="83"/>
                    <a:pt x="92" y="82"/>
                    <a:pt x="92" y="82"/>
                  </a:cubicBezTo>
                  <a:cubicBezTo>
                    <a:pt x="93" y="81"/>
                    <a:pt x="95" y="80"/>
                    <a:pt x="96" y="81"/>
                  </a:cubicBezTo>
                  <a:cubicBezTo>
                    <a:pt x="97" y="81"/>
                    <a:pt x="97" y="82"/>
                    <a:pt x="97" y="82"/>
                  </a:cubicBezTo>
                  <a:cubicBezTo>
                    <a:pt x="97" y="82"/>
                    <a:pt x="97" y="82"/>
                    <a:pt x="97" y="82"/>
                  </a:cubicBezTo>
                  <a:cubicBezTo>
                    <a:pt x="97" y="82"/>
                    <a:pt x="97" y="82"/>
                    <a:pt x="98" y="82"/>
                  </a:cubicBezTo>
                  <a:cubicBezTo>
                    <a:pt x="98" y="82"/>
                    <a:pt x="99" y="81"/>
                    <a:pt x="100" y="80"/>
                  </a:cubicBezTo>
                  <a:cubicBezTo>
                    <a:pt x="100" y="80"/>
                    <a:pt x="100" y="80"/>
                    <a:pt x="100" y="80"/>
                  </a:cubicBezTo>
                  <a:cubicBezTo>
                    <a:pt x="101" y="79"/>
                    <a:pt x="102" y="77"/>
                    <a:pt x="102" y="74"/>
                  </a:cubicBezTo>
                  <a:cubicBezTo>
                    <a:pt x="102" y="72"/>
                    <a:pt x="101" y="70"/>
                    <a:pt x="100" y="69"/>
                  </a:cubicBezTo>
                  <a:cubicBezTo>
                    <a:pt x="100" y="69"/>
                    <a:pt x="100" y="69"/>
                    <a:pt x="100" y="69"/>
                  </a:cubicBezTo>
                  <a:cubicBezTo>
                    <a:pt x="99" y="68"/>
                    <a:pt x="98" y="67"/>
                    <a:pt x="98" y="67"/>
                  </a:cubicBezTo>
                  <a:cubicBezTo>
                    <a:pt x="98" y="67"/>
                    <a:pt x="98" y="67"/>
                    <a:pt x="98" y="67"/>
                  </a:cubicBezTo>
                  <a:cubicBezTo>
                    <a:pt x="97" y="67"/>
                    <a:pt x="97" y="67"/>
                    <a:pt x="97" y="67"/>
                  </a:cubicBezTo>
                  <a:cubicBezTo>
                    <a:pt x="97" y="67"/>
                    <a:pt x="97" y="67"/>
                    <a:pt x="97" y="67"/>
                  </a:cubicBezTo>
                  <a:cubicBezTo>
                    <a:pt x="97" y="67"/>
                    <a:pt x="97" y="67"/>
                    <a:pt x="97" y="67"/>
                  </a:cubicBezTo>
                  <a:cubicBezTo>
                    <a:pt x="95" y="67"/>
                    <a:pt x="94" y="66"/>
                    <a:pt x="94" y="64"/>
                  </a:cubicBezTo>
                  <a:cubicBezTo>
                    <a:pt x="93" y="62"/>
                    <a:pt x="93" y="62"/>
                    <a:pt x="93" y="62"/>
                  </a:cubicBezTo>
                  <a:cubicBezTo>
                    <a:pt x="93" y="61"/>
                    <a:pt x="93" y="61"/>
                    <a:pt x="93" y="61"/>
                  </a:cubicBezTo>
                  <a:cubicBezTo>
                    <a:pt x="93" y="61"/>
                    <a:pt x="93" y="61"/>
                    <a:pt x="93" y="60"/>
                  </a:cubicBezTo>
                  <a:cubicBezTo>
                    <a:pt x="93" y="60"/>
                    <a:pt x="89" y="59"/>
                    <a:pt x="83" y="58"/>
                  </a:cubicBezTo>
                  <a:cubicBezTo>
                    <a:pt x="76" y="56"/>
                    <a:pt x="65" y="55"/>
                    <a:pt x="54" y="55"/>
                  </a:cubicBezTo>
                  <a:cubicBezTo>
                    <a:pt x="42" y="55"/>
                    <a:pt x="32" y="56"/>
                    <a:pt x="24" y="58"/>
                  </a:cubicBezTo>
                  <a:cubicBezTo>
                    <a:pt x="19" y="59"/>
                    <a:pt x="15" y="60"/>
                    <a:pt x="14" y="60"/>
                  </a:cubicBezTo>
                  <a:cubicBezTo>
                    <a:pt x="14" y="61"/>
                    <a:pt x="14" y="61"/>
                    <a:pt x="14" y="61"/>
                  </a:cubicBezTo>
                  <a:cubicBezTo>
                    <a:pt x="14" y="62"/>
                    <a:pt x="14" y="63"/>
                    <a:pt x="14" y="64"/>
                  </a:cubicBezTo>
                  <a:cubicBezTo>
                    <a:pt x="14" y="64"/>
                    <a:pt x="14" y="64"/>
                    <a:pt x="14" y="64"/>
                  </a:cubicBezTo>
                  <a:cubicBezTo>
                    <a:pt x="14" y="66"/>
                    <a:pt x="12" y="67"/>
                    <a:pt x="10" y="67"/>
                  </a:cubicBezTo>
                  <a:cubicBezTo>
                    <a:pt x="10" y="67"/>
                    <a:pt x="10" y="67"/>
                    <a:pt x="10" y="67"/>
                  </a:cubicBezTo>
                  <a:cubicBezTo>
                    <a:pt x="10" y="67"/>
                    <a:pt x="10" y="67"/>
                    <a:pt x="10" y="67"/>
                  </a:cubicBezTo>
                  <a:cubicBezTo>
                    <a:pt x="10" y="67"/>
                    <a:pt x="10" y="67"/>
                    <a:pt x="10" y="67"/>
                  </a:cubicBezTo>
                  <a:cubicBezTo>
                    <a:pt x="9" y="67"/>
                    <a:pt x="8" y="68"/>
                    <a:pt x="7" y="69"/>
                  </a:cubicBezTo>
                  <a:cubicBezTo>
                    <a:pt x="7" y="69"/>
                    <a:pt x="7" y="69"/>
                    <a:pt x="7" y="69"/>
                  </a:cubicBezTo>
                  <a:cubicBezTo>
                    <a:pt x="7" y="70"/>
                    <a:pt x="6" y="72"/>
                    <a:pt x="6" y="74"/>
                  </a:cubicBezTo>
                  <a:cubicBezTo>
                    <a:pt x="6" y="77"/>
                    <a:pt x="7" y="79"/>
                    <a:pt x="7" y="80"/>
                  </a:cubicBezTo>
                  <a:cubicBezTo>
                    <a:pt x="8" y="81"/>
                    <a:pt x="9" y="82"/>
                    <a:pt x="10" y="82"/>
                  </a:cubicBezTo>
                  <a:cubicBezTo>
                    <a:pt x="10" y="82"/>
                    <a:pt x="10" y="82"/>
                    <a:pt x="10" y="82"/>
                  </a:cubicBezTo>
                  <a:cubicBezTo>
                    <a:pt x="11" y="82"/>
                    <a:pt x="11" y="81"/>
                    <a:pt x="11" y="81"/>
                  </a:cubicBezTo>
                  <a:cubicBezTo>
                    <a:pt x="11" y="81"/>
                    <a:pt x="12" y="81"/>
                    <a:pt x="12" y="81"/>
                  </a:cubicBezTo>
                  <a:cubicBezTo>
                    <a:pt x="14" y="80"/>
                    <a:pt x="15" y="81"/>
                    <a:pt x="16" y="83"/>
                  </a:cubicBezTo>
                  <a:cubicBezTo>
                    <a:pt x="16" y="85"/>
                    <a:pt x="16" y="85"/>
                    <a:pt x="16" y="85"/>
                  </a:cubicBezTo>
                  <a:close/>
                  <a:moveTo>
                    <a:pt x="89" y="89"/>
                  </a:moveTo>
                  <a:cubicBezTo>
                    <a:pt x="89" y="89"/>
                    <a:pt x="89" y="89"/>
                    <a:pt x="89" y="89"/>
                  </a:cubicBezTo>
                  <a:cubicBezTo>
                    <a:pt x="84" y="88"/>
                    <a:pt x="79" y="86"/>
                    <a:pt x="74" y="85"/>
                  </a:cubicBezTo>
                  <a:cubicBezTo>
                    <a:pt x="68" y="84"/>
                    <a:pt x="62" y="84"/>
                    <a:pt x="56" y="84"/>
                  </a:cubicBezTo>
                  <a:cubicBezTo>
                    <a:pt x="49" y="84"/>
                    <a:pt x="43" y="84"/>
                    <a:pt x="37" y="86"/>
                  </a:cubicBezTo>
                  <a:cubicBezTo>
                    <a:pt x="30" y="87"/>
                    <a:pt x="24" y="88"/>
                    <a:pt x="19" y="91"/>
                  </a:cubicBezTo>
                  <a:cubicBezTo>
                    <a:pt x="19" y="91"/>
                    <a:pt x="19" y="92"/>
                    <a:pt x="20" y="93"/>
                  </a:cubicBezTo>
                  <a:cubicBezTo>
                    <a:pt x="20" y="93"/>
                    <a:pt x="20" y="93"/>
                    <a:pt x="20" y="93"/>
                  </a:cubicBezTo>
                  <a:cubicBezTo>
                    <a:pt x="21" y="96"/>
                    <a:pt x="23" y="99"/>
                    <a:pt x="25" y="102"/>
                  </a:cubicBezTo>
                  <a:cubicBezTo>
                    <a:pt x="25" y="102"/>
                    <a:pt x="25" y="102"/>
                    <a:pt x="25" y="102"/>
                  </a:cubicBezTo>
                  <a:cubicBezTo>
                    <a:pt x="29" y="106"/>
                    <a:pt x="32" y="109"/>
                    <a:pt x="35" y="112"/>
                  </a:cubicBezTo>
                  <a:cubicBezTo>
                    <a:pt x="41" y="117"/>
                    <a:pt x="48" y="119"/>
                    <a:pt x="54" y="119"/>
                  </a:cubicBezTo>
                  <a:cubicBezTo>
                    <a:pt x="60" y="119"/>
                    <a:pt x="66" y="117"/>
                    <a:pt x="72" y="112"/>
                  </a:cubicBezTo>
                  <a:cubicBezTo>
                    <a:pt x="76" y="109"/>
                    <a:pt x="79" y="106"/>
                    <a:pt x="82" y="102"/>
                  </a:cubicBezTo>
                  <a:cubicBezTo>
                    <a:pt x="84" y="99"/>
                    <a:pt x="86" y="96"/>
                    <a:pt x="88" y="93"/>
                  </a:cubicBezTo>
                  <a:cubicBezTo>
                    <a:pt x="88" y="92"/>
                    <a:pt x="89" y="91"/>
                    <a:pt x="89" y="89"/>
                  </a:cubicBezTo>
                  <a:close/>
                  <a:moveTo>
                    <a:pt x="93" y="54"/>
                  </a:moveTo>
                  <a:cubicBezTo>
                    <a:pt x="93" y="54"/>
                    <a:pt x="93" y="54"/>
                    <a:pt x="93" y="54"/>
                  </a:cubicBezTo>
                  <a:cubicBezTo>
                    <a:pt x="93" y="12"/>
                    <a:pt x="93" y="12"/>
                    <a:pt x="93" y="12"/>
                  </a:cubicBezTo>
                  <a:cubicBezTo>
                    <a:pt x="93" y="12"/>
                    <a:pt x="93" y="12"/>
                    <a:pt x="93" y="12"/>
                  </a:cubicBezTo>
                  <a:cubicBezTo>
                    <a:pt x="93" y="12"/>
                    <a:pt x="93" y="12"/>
                    <a:pt x="93" y="12"/>
                  </a:cubicBezTo>
                  <a:cubicBezTo>
                    <a:pt x="93" y="12"/>
                    <a:pt x="93" y="12"/>
                    <a:pt x="93" y="12"/>
                  </a:cubicBezTo>
                  <a:cubicBezTo>
                    <a:pt x="87" y="11"/>
                    <a:pt x="87" y="11"/>
                    <a:pt x="87" y="11"/>
                  </a:cubicBezTo>
                  <a:cubicBezTo>
                    <a:pt x="68" y="6"/>
                    <a:pt x="40" y="6"/>
                    <a:pt x="20" y="11"/>
                  </a:cubicBezTo>
                  <a:cubicBezTo>
                    <a:pt x="17" y="12"/>
                    <a:pt x="14" y="12"/>
                    <a:pt x="14" y="12"/>
                  </a:cubicBezTo>
                  <a:cubicBezTo>
                    <a:pt x="14" y="12"/>
                    <a:pt x="14" y="12"/>
                    <a:pt x="14" y="12"/>
                  </a:cubicBezTo>
                  <a:cubicBezTo>
                    <a:pt x="14" y="54"/>
                    <a:pt x="14" y="54"/>
                    <a:pt x="14" y="54"/>
                  </a:cubicBezTo>
                  <a:cubicBezTo>
                    <a:pt x="17" y="53"/>
                    <a:pt x="20" y="52"/>
                    <a:pt x="23" y="51"/>
                  </a:cubicBezTo>
                  <a:cubicBezTo>
                    <a:pt x="31" y="50"/>
                    <a:pt x="42" y="49"/>
                    <a:pt x="54" y="49"/>
                  </a:cubicBezTo>
                  <a:cubicBezTo>
                    <a:pt x="66" y="49"/>
                    <a:pt x="76" y="50"/>
                    <a:pt x="84" y="51"/>
                  </a:cubicBezTo>
                  <a:cubicBezTo>
                    <a:pt x="88" y="52"/>
                    <a:pt x="91" y="53"/>
                    <a:pt x="93" y="54"/>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8299474" y="2185693"/>
              <a:ext cx="798217" cy="804249"/>
              <a:chOff x="6370638" y="3070225"/>
              <a:chExt cx="630238" cy="635000"/>
            </a:xfrm>
            <a:solidFill>
              <a:srgbClr val="1CADE4"/>
            </a:solidFill>
          </p:grpSpPr>
          <p:sp>
            <p:nvSpPr>
              <p:cNvPr id="37" name="Oval 158"/>
              <p:cNvSpPr>
                <a:spLocks noChangeArrowheads="1"/>
              </p:cNvSpPr>
              <p:nvPr/>
            </p:nvSpPr>
            <p:spPr bwMode="auto">
              <a:xfrm>
                <a:off x="6437313" y="3160713"/>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9" name="Oval 159"/>
              <p:cNvSpPr>
                <a:spLocks noChangeArrowheads="1"/>
              </p:cNvSpPr>
              <p:nvPr/>
            </p:nvSpPr>
            <p:spPr bwMode="auto">
              <a:xfrm>
                <a:off x="6583363" y="3160713"/>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0" name="Oval 160"/>
              <p:cNvSpPr>
                <a:spLocks noChangeArrowheads="1"/>
              </p:cNvSpPr>
              <p:nvPr/>
            </p:nvSpPr>
            <p:spPr bwMode="auto">
              <a:xfrm>
                <a:off x="6437313" y="3298825"/>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1" name="Oval 161"/>
              <p:cNvSpPr>
                <a:spLocks noChangeArrowheads="1"/>
              </p:cNvSpPr>
              <p:nvPr/>
            </p:nvSpPr>
            <p:spPr bwMode="auto">
              <a:xfrm>
                <a:off x="6583363" y="3298825"/>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2" name="Oval 162"/>
              <p:cNvSpPr>
                <a:spLocks noChangeArrowheads="1"/>
              </p:cNvSpPr>
              <p:nvPr/>
            </p:nvSpPr>
            <p:spPr bwMode="auto">
              <a:xfrm>
                <a:off x="6437313" y="3438525"/>
                <a:ext cx="90488" cy="904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3" name="Freeform 163"/>
              <p:cNvSpPr>
                <a:spLocks noEditPoints="1"/>
              </p:cNvSpPr>
              <p:nvPr/>
            </p:nvSpPr>
            <p:spPr bwMode="auto">
              <a:xfrm>
                <a:off x="6370638" y="3070225"/>
                <a:ext cx="630238" cy="635000"/>
              </a:xfrm>
              <a:custGeom>
                <a:avLst/>
                <a:gdLst>
                  <a:gd name="T0" fmla="*/ 141 w 168"/>
                  <a:gd name="T1" fmla="*/ 116 h 169"/>
                  <a:gd name="T2" fmla="*/ 99 w 168"/>
                  <a:gd name="T3" fmla="*/ 116 h 169"/>
                  <a:gd name="T4" fmla="*/ 99 w 168"/>
                  <a:gd name="T5" fmla="*/ 0 h 169"/>
                  <a:gd name="T6" fmla="*/ 0 w 168"/>
                  <a:gd name="T7" fmla="*/ 0 h 169"/>
                  <a:gd name="T8" fmla="*/ 0 w 168"/>
                  <a:gd name="T9" fmla="*/ 147 h 169"/>
                  <a:gd name="T10" fmla="*/ 55 w 168"/>
                  <a:gd name="T11" fmla="*/ 147 h 169"/>
                  <a:gd name="T12" fmla="*/ 81 w 168"/>
                  <a:gd name="T13" fmla="*/ 169 h 169"/>
                  <a:gd name="T14" fmla="*/ 141 w 168"/>
                  <a:gd name="T15" fmla="*/ 169 h 169"/>
                  <a:gd name="T16" fmla="*/ 168 w 168"/>
                  <a:gd name="T17" fmla="*/ 142 h 169"/>
                  <a:gd name="T18" fmla="*/ 141 w 168"/>
                  <a:gd name="T19" fmla="*/ 116 h 169"/>
                  <a:gd name="T20" fmla="*/ 5 w 168"/>
                  <a:gd name="T21" fmla="*/ 5 h 169"/>
                  <a:gd name="T22" fmla="*/ 94 w 168"/>
                  <a:gd name="T23" fmla="*/ 5 h 169"/>
                  <a:gd name="T24" fmla="*/ 94 w 168"/>
                  <a:gd name="T25" fmla="*/ 116 h 169"/>
                  <a:gd name="T26" fmla="*/ 81 w 168"/>
                  <a:gd name="T27" fmla="*/ 116 h 169"/>
                  <a:gd name="T28" fmla="*/ 80 w 168"/>
                  <a:gd name="T29" fmla="*/ 116 h 169"/>
                  <a:gd name="T30" fmla="*/ 81 w 168"/>
                  <a:gd name="T31" fmla="*/ 110 h 169"/>
                  <a:gd name="T32" fmla="*/ 69 w 168"/>
                  <a:gd name="T33" fmla="*/ 98 h 169"/>
                  <a:gd name="T34" fmla="*/ 57 w 168"/>
                  <a:gd name="T35" fmla="*/ 110 h 169"/>
                  <a:gd name="T36" fmla="*/ 65 w 168"/>
                  <a:gd name="T37" fmla="*/ 121 h 169"/>
                  <a:gd name="T38" fmla="*/ 54 w 168"/>
                  <a:gd name="T39" fmla="*/ 142 h 169"/>
                  <a:gd name="T40" fmla="*/ 5 w 168"/>
                  <a:gd name="T41" fmla="*/ 142 h 169"/>
                  <a:gd name="T42" fmla="*/ 5 w 168"/>
                  <a:gd name="T43" fmla="*/ 5 h 169"/>
                  <a:gd name="T44" fmla="*/ 81 w 168"/>
                  <a:gd name="T45" fmla="*/ 164 h 169"/>
                  <a:gd name="T46" fmla="*/ 59 w 168"/>
                  <a:gd name="T47" fmla="*/ 142 h 169"/>
                  <a:gd name="T48" fmla="*/ 81 w 168"/>
                  <a:gd name="T49" fmla="*/ 121 h 169"/>
                  <a:gd name="T50" fmla="*/ 109 w 168"/>
                  <a:gd name="T51" fmla="*/ 121 h 169"/>
                  <a:gd name="T52" fmla="*/ 109 w 168"/>
                  <a:gd name="T53" fmla="*/ 164 h 169"/>
                  <a:gd name="T54" fmla="*/ 81 w 168"/>
                  <a:gd name="T55" fmla="*/ 16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8" h="169">
                    <a:moveTo>
                      <a:pt x="141" y="116"/>
                    </a:moveTo>
                    <a:cubicBezTo>
                      <a:pt x="99" y="116"/>
                      <a:pt x="99" y="116"/>
                      <a:pt x="99" y="116"/>
                    </a:cubicBezTo>
                    <a:cubicBezTo>
                      <a:pt x="99" y="0"/>
                      <a:pt x="99" y="0"/>
                      <a:pt x="99" y="0"/>
                    </a:cubicBezTo>
                    <a:cubicBezTo>
                      <a:pt x="0" y="0"/>
                      <a:pt x="0" y="0"/>
                      <a:pt x="0" y="0"/>
                    </a:cubicBezTo>
                    <a:cubicBezTo>
                      <a:pt x="0" y="147"/>
                      <a:pt x="0" y="147"/>
                      <a:pt x="0" y="147"/>
                    </a:cubicBezTo>
                    <a:cubicBezTo>
                      <a:pt x="55" y="147"/>
                      <a:pt x="55" y="147"/>
                      <a:pt x="55" y="147"/>
                    </a:cubicBezTo>
                    <a:cubicBezTo>
                      <a:pt x="57" y="160"/>
                      <a:pt x="68" y="169"/>
                      <a:pt x="81" y="169"/>
                    </a:cubicBezTo>
                    <a:cubicBezTo>
                      <a:pt x="141" y="169"/>
                      <a:pt x="141" y="169"/>
                      <a:pt x="141" y="169"/>
                    </a:cubicBezTo>
                    <a:cubicBezTo>
                      <a:pt x="156" y="169"/>
                      <a:pt x="168" y="157"/>
                      <a:pt x="168" y="142"/>
                    </a:cubicBezTo>
                    <a:cubicBezTo>
                      <a:pt x="168" y="128"/>
                      <a:pt x="156" y="116"/>
                      <a:pt x="141" y="116"/>
                    </a:cubicBezTo>
                    <a:close/>
                    <a:moveTo>
                      <a:pt x="5" y="5"/>
                    </a:moveTo>
                    <a:cubicBezTo>
                      <a:pt x="94" y="5"/>
                      <a:pt x="94" y="5"/>
                      <a:pt x="94" y="5"/>
                    </a:cubicBezTo>
                    <a:cubicBezTo>
                      <a:pt x="94" y="116"/>
                      <a:pt x="94" y="116"/>
                      <a:pt x="94" y="116"/>
                    </a:cubicBezTo>
                    <a:cubicBezTo>
                      <a:pt x="81" y="116"/>
                      <a:pt x="81" y="116"/>
                      <a:pt x="81" y="116"/>
                    </a:cubicBezTo>
                    <a:cubicBezTo>
                      <a:pt x="81" y="116"/>
                      <a:pt x="80" y="116"/>
                      <a:pt x="80" y="116"/>
                    </a:cubicBezTo>
                    <a:cubicBezTo>
                      <a:pt x="81" y="114"/>
                      <a:pt x="81" y="112"/>
                      <a:pt x="81" y="110"/>
                    </a:cubicBezTo>
                    <a:cubicBezTo>
                      <a:pt x="81" y="104"/>
                      <a:pt x="76" y="98"/>
                      <a:pt x="69" y="98"/>
                    </a:cubicBezTo>
                    <a:cubicBezTo>
                      <a:pt x="63" y="98"/>
                      <a:pt x="57" y="104"/>
                      <a:pt x="57" y="110"/>
                    </a:cubicBezTo>
                    <a:cubicBezTo>
                      <a:pt x="57" y="115"/>
                      <a:pt x="61" y="119"/>
                      <a:pt x="65" y="121"/>
                    </a:cubicBezTo>
                    <a:cubicBezTo>
                      <a:pt x="59" y="126"/>
                      <a:pt x="54" y="133"/>
                      <a:pt x="54" y="142"/>
                    </a:cubicBezTo>
                    <a:cubicBezTo>
                      <a:pt x="5" y="142"/>
                      <a:pt x="5" y="142"/>
                      <a:pt x="5" y="142"/>
                    </a:cubicBezTo>
                    <a:lnTo>
                      <a:pt x="5" y="5"/>
                    </a:lnTo>
                    <a:close/>
                    <a:moveTo>
                      <a:pt x="81" y="164"/>
                    </a:moveTo>
                    <a:cubicBezTo>
                      <a:pt x="69" y="164"/>
                      <a:pt x="59" y="155"/>
                      <a:pt x="59" y="142"/>
                    </a:cubicBezTo>
                    <a:cubicBezTo>
                      <a:pt x="59" y="130"/>
                      <a:pt x="69" y="121"/>
                      <a:pt x="81" y="121"/>
                    </a:cubicBezTo>
                    <a:cubicBezTo>
                      <a:pt x="109" y="121"/>
                      <a:pt x="109" y="121"/>
                      <a:pt x="109" y="121"/>
                    </a:cubicBezTo>
                    <a:cubicBezTo>
                      <a:pt x="109" y="164"/>
                      <a:pt x="109" y="164"/>
                      <a:pt x="109" y="164"/>
                    </a:cubicBezTo>
                    <a:lnTo>
                      <a:pt x="81" y="16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1" name="组合 10"/>
            <p:cNvGrpSpPr/>
            <p:nvPr/>
          </p:nvGrpSpPr>
          <p:grpSpPr>
            <a:xfrm>
              <a:off x="812662" y="2214699"/>
              <a:ext cx="666435" cy="556473"/>
              <a:chOff x="9912350" y="3194050"/>
              <a:chExt cx="635001" cy="530225"/>
            </a:xfrm>
            <a:solidFill>
              <a:srgbClr val="1CADE4"/>
            </a:solidFill>
          </p:grpSpPr>
          <p:sp>
            <p:nvSpPr>
              <p:cNvPr id="33" name="Freeform 167"/>
              <p:cNvSpPr/>
              <p:nvPr/>
            </p:nvSpPr>
            <p:spPr bwMode="auto">
              <a:xfrm>
                <a:off x="10007600" y="3314700"/>
                <a:ext cx="471488" cy="409575"/>
              </a:xfrm>
              <a:custGeom>
                <a:avLst/>
                <a:gdLst>
                  <a:gd name="T0" fmla="*/ 67 w 126"/>
                  <a:gd name="T1" fmla="*/ 94 h 109"/>
                  <a:gd name="T2" fmla="*/ 50 w 126"/>
                  <a:gd name="T3" fmla="*/ 41 h 109"/>
                  <a:gd name="T4" fmla="*/ 33 w 126"/>
                  <a:gd name="T5" fmla="*/ 41 h 109"/>
                  <a:gd name="T6" fmla="*/ 22 w 126"/>
                  <a:gd name="T7" fmla="*/ 0 h 109"/>
                  <a:gd name="T8" fmla="*/ 12 w 126"/>
                  <a:gd name="T9" fmla="*/ 41 h 109"/>
                  <a:gd name="T10" fmla="*/ 0 w 126"/>
                  <a:gd name="T11" fmla="*/ 41 h 109"/>
                  <a:gd name="T12" fmla="*/ 63 w 126"/>
                  <a:gd name="T13" fmla="*/ 109 h 109"/>
                  <a:gd name="T14" fmla="*/ 126 w 126"/>
                  <a:gd name="T15" fmla="*/ 41 h 109"/>
                  <a:gd name="T16" fmla="*/ 82 w 126"/>
                  <a:gd name="T17" fmla="*/ 41 h 109"/>
                  <a:gd name="T18" fmla="*/ 67 w 126"/>
                  <a:gd name="T19" fmla="*/ 9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09">
                    <a:moveTo>
                      <a:pt x="67" y="94"/>
                    </a:moveTo>
                    <a:cubicBezTo>
                      <a:pt x="50" y="41"/>
                      <a:pt x="50" y="41"/>
                      <a:pt x="50" y="41"/>
                    </a:cubicBezTo>
                    <a:cubicBezTo>
                      <a:pt x="33" y="41"/>
                      <a:pt x="33" y="41"/>
                      <a:pt x="33" y="41"/>
                    </a:cubicBezTo>
                    <a:cubicBezTo>
                      <a:pt x="22" y="0"/>
                      <a:pt x="22" y="0"/>
                      <a:pt x="22" y="0"/>
                    </a:cubicBezTo>
                    <a:cubicBezTo>
                      <a:pt x="12" y="41"/>
                      <a:pt x="12" y="41"/>
                      <a:pt x="12" y="41"/>
                    </a:cubicBezTo>
                    <a:cubicBezTo>
                      <a:pt x="0" y="41"/>
                      <a:pt x="0" y="41"/>
                      <a:pt x="0" y="41"/>
                    </a:cubicBezTo>
                    <a:cubicBezTo>
                      <a:pt x="22" y="74"/>
                      <a:pt x="63" y="109"/>
                      <a:pt x="63" y="109"/>
                    </a:cubicBezTo>
                    <a:cubicBezTo>
                      <a:pt x="63" y="109"/>
                      <a:pt x="104" y="74"/>
                      <a:pt x="126" y="41"/>
                    </a:cubicBezTo>
                    <a:cubicBezTo>
                      <a:pt x="82" y="41"/>
                      <a:pt x="82" y="41"/>
                      <a:pt x="82" y="41"/>
                    </a:cubicBezTo>
                    <a:lnTo>
                      <a:pt x="67" y="9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4" name="Freeform 168"/>
              <p:cNvSpPr/>
              <p:nvPr/>
            </p:nvSpPr>
            <p:spPr bwMode="auto">
              <a:xfrm>
                <a:off x="9939338" y="3194050"/>
                <a:ext cx="608013" cy="420688"/>
              </a:xfrm>
              <a:custGeom>
                <a:avLst/>
                <a:gdLst>
                  <a:gd name="T0" fmla="*/ 122 w 162"/>
                  <a:gd name="T1" fmla="*/ 1 h 112"/>
                  <a:gd name="T2" fmla="*/ 81 w 162"/>
                  <a:gd name="T3" fmla="*/ 31 h 112"/>
                  <a:gd name="T4" fmla="*/ 40 w 162"/>
                  <a:gd name="T5" fmla="*/ 1 h 112"/>
                  <a:gd name="T6" fmla="*/ 5 w 162"/>
                  <a:gd name="T7" fmla="*/ 46 h 112"/>
                  <a:gd name="T8" fmla="*/ 15 w 162"/>
                  <a:gd name="T9" fmla="*/ 69 h 112"/>
                  <a:gd name="T10" fmla="*/ 26 w 162"/>
                  <a:gd name="T11" fmla="*/ 69 h 112"/>
                  <a:gd name="T12" fmla="*/ 39 w 162"/>
                  <a:gd name="T13" fmla="*/ 15 h 112"/>
                  <a:gd name="T14" fmla="*/ 54 w 162"/>
                  <a:gd name="T15" fmla="*/ 69 h 112"/>
                  <a:gd name="T16" fmla="*/ 71 w 162"/>
                  <a:gd name="T17" fmla="*/ 69 h 112"/>
                  <a:gd name="T18" fmla="*/ 85 w 162"/>
                  <a:gd name="T19" fmla="*/ 112 h 112"/>
                  <a:gd name="T20" fmla="*/ 97 w 162"/>
                  <a:gd name="T21" fmla="*/ 69 h 112"/>
                  <a:gd name="T22" fmla="*/ 145 w 162"/>
                  <a:gd name="T23" fmla="*/ 69 h 112"/>
                  <a:gd name="T24" fmla="*/ 145 w 162"/>
                  <a:gd name="T25" fmla="*/ 71 h 112"/>
                  <a:gd name="T26" fmla="*/ 156 w 162"/>
                  <a:gd name="T27" fmla="*/ 46 h 112"/>
                  <a:gd name="T28" fmla="*/ 122 w 162"/>
                  <a:gd name="T29"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2" h="112">
                    <a:moveTo>
                      <a:pt x="122" y="1"/>
                    </a:moveTo>
                    <a:cubicBezTo>
                      <a:pt x="108" y="0"/>
                      <a:pt x="85" y="8"/>
                      <a:pt x="81" y="31"/>
                    </a:cubicBezTo>
                    <a:cubicBezTo>
                      <a:pt x="77" y="8"/>
                      <a:pt x="54" y="0"/>
                      <a:pt x="40" y="1"/>
                    </a:cubicBezTo>
                    <a:cubicBezTo>
                      <a:pt x="22" y="3"/>
                      <a:pt x="0" y="10"/>
                      <a:pt x="5" y="46"/>
                    </a:cubicBezTo>
                    <a:cubicBezTo>
                      <a:pt x="7" y="53"/>
                      <a:pt x="10" y="61"/>
                      <a:pt x="15" y="69"/>
                    </a:cubicBezTo>
                    <a:cubicBezTo>
                      <a:pt x="26" y="69"/>
                      <a:pt x="26" y="69"/>
                      <a:pt x="26" y="69"/>
                    </a:cubicBezTo>
                    <a:cubicBezTo>
                      <a:pt x="39" y="15"/>
                      <a:pt x="39" y="15"/>
                      <a:pt x="39" y="15"/>
                    </a:cubicBezTo>
                    <a:cubicBezTo>
                      <a:pt x="54" y="69"/>
                      <a:pt x="54" y="69"/>
                      <a:pt x="54" y="69"/>
                    </a:cubicBezTo>
                    <a:cubicBezTo>
                      <a:pt x="71" y="69"/>
                      <a:pt x="71" y="69"/>
                      <a:pt x="71" y="69"/>
                    </a:cubicBezTo>
                    <a:cubicBezTo>
                      <a:pt x="85" y="112"/>
                      <a:pt x="85" y="112"/>
                      <a:pt x="85" y="112"/>
                    </a:cubicBezTo>
                    <a:cubicBezTo>
                      <a:pt x="97" y="69"/>
                      <a:pt x="97" y="69"/>
                      <a:pt x="97" y="69"/>
                    </a:cubicBezTo>
                    <a:cubicBezTo>
                      <a:pt x="145" y="69"/>
                      <a:pt x="145" y="69"/>
                      <a:pt x="145" y="69"/>
                    </a:cubicBezTo>
                    <a:cubicBezTo>
                      <a:pt x="145" y="71"/>
                      <a:pt x="145" y="71"/>
                      <a:pt x="145" y="71"/>
                    </a:cubicBezTo>
                    <a:cubicBezTo>
                      <a:pt x="151" y="62"/>
                      <a:pt x="155" y="53"/>
                      <a:pt x="156" y="46"/>
                    </a:cubicBezTo>
                    <a:cubicBezTo>
                      <a:pt x="162" y="10"/>
                      <a:pt x="140" y="3"/>
                      <a:pt x="122"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5" name="Freeform 169"/>
              <p:cNvSpPr/>
              <p:nvPr/>
            </p:nvSpPr>
            <p:spPr bwMode="auto">
              <a:xfrm>
                <a:off x="10479088" y="3460750"/>
                <a:ext cx="4763" cy="7938"/>
              </a:xfrm>
              <a:custGeom>
                <a:avLst/>
                <a:gdLst>
                  <a:gd name="T0" fmla="*/ 1 w 1"/>
                  <a:gd name="T1" fmla="*/ 2 h 2"/>
                  <a:gd name="T2" fmla="*/ 1 w 1"/>
                  <a:gd name="T3" fmla="*/ 0 h 2"/>
                  <a:gd name="T4" fmla="*/ 0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0"/>
                      <a:pt x="1" y="0"/>
                      <a:pt x="1" y="0"/>
                    </a:cubicBezTo>
                    <a:cubicBezTo>
                      <a:pt x="1" y="1"/>
                      <a:pt x="0" y="2"/>
                      <a:pt x="0" y="2"/>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6" name="Freeform 170"/>
              <p:cNvSpPr/>
              <p:nvPr/>
            </p:nvSpPr>
            <p:spPr bwMode="auto">
              <a:xfrm>
                <a:off x="9912350" y="3452813"/>
                <a:ext cx="95250" cy="15875"/>
              </a:xfrm>
              <a:custGeom>
                <a:avLst/>
                <a:gdLst>
                  <a:gd name="T0" fmla="*/ 0 w 25"/>
                  <a:gd name="T1" fmla="*/ 0 h 4"/>
                  <a:gd name="T2" fmla="*/ 0 w 25"/>
                  <a:gd name="T3" fmla="*/ 4 h 4"/>
                  <a:gd name="T4" fmla="*/ 25 w 25"/>
                  <a:gd name="T5" fmla="*/ 4 h 4"/>
                  <a:gd name="T6" fmla="*/ 22 w 25"/>
                  <a:gd name="T7" fmla="*/ 0 h 4"/>
                  <a:gd name="T8" fmla="*/ 0 w 25"/>
                  <a:gd name="T9" fmla="*/ 0 h 4"/>
                </a:gdLst>
                <a:ahLst/>
                <a:cxnLst>
                  <a:cxn ang="0">
                    <a:pos x="T0" y="T1"/>
                  </a:cxn>
                  <a:cxn ang="0">
                    <a:pos x="T2" y="T3"/>
                  </a:cxn>
                  <a:cxn ang="0">
                    <a:pos x="T4" y="T5"/>
                  </a:cxn>
                  <a:cxn ang="0">
                    <a:pos x="T6" y="T7"/>
                  </a:cxn>
                  <a:cxn ang="0">
                    <a:pos x="T8" y="T9"/>
                  </a:cxn>
                </a:cxnLst>
                <a:rect l="0" t="0" r="r" b="b"/>
                <a:pathLst>
                  <a:path w="25" h="4">
                    <a:moveTo>
                      <a:pt x="0" y="0"/>
                    </a:moveTo>
                    <a:cubicBezTo>
                      <a:pt x="0" y="4"/>
                      <a:pt x="0" y="4"/>
                      <a:pt x="0" y="4"/>
                    </a:cubicBezTo>
                    <a:cubicBezTo>
                      <a:pt x="25" y="4"/>
                      <a:pt x="25" y="4"/>
                      <a:pt x="25" y="4"/>
                    </a:cubicBezTo>
                    <a:cubicBezTo>
                      <a:pt x="24" y="3"/>
                      <a:pt x="23" y="1"/>
                      <a:pt x="22"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
          <p:nvSpPr>
            <p:cNvPr id="12" name="Freeform 8"/>
            <p:cNvSpPr>
              <a:spLocks noEditPoints="1"/>
            </p:cNvSpPr>
            <p:nvPr/>
          </p:nvSpPr>
          <p:spPr bwMode="auto">
            <a:xfrm>
              <a:off x="8315136" y="4505646"/>
              <a:ext cx="746808" cy="736762"/>
            </a:xfrm>
            <a:custGeom>
              <a:avLst/>
              <a:gdLst>
                <a:gd name="T0" fmla="*/ 0 w 283"/>
                <a:gd name="T1" fmla="*/ 175 h 279"/>
                <a:gd name="T2" fmla="*/ 27 w 283"/>
                <a:gd name="T3" fmla="*/ 250 h 279"/>
                <a:gd name="T4" fmla="*/ 1 w 283"/>
                <a:gd name="T5" fmla="*/ 232 h 279"/>
                <a:gd name="T6" fmla="*/ 10 w 283"/>
                <a:gd name="T7" fmla="*/ 259 h 279"/>
                <a:gd name="T8" fmla="*/ 36 w 283"/>
                <a:gd name="T9" fmla="*/ 278 h 279"/>
                <a:gd name="T10" fmla="*/ 27 w 283"/>
                <a:gd name="T11" fmla="*/ 250 h 279"/>
                <a:gd name="T12" fmla="*/ 30 w 283"/>
                <a:gd name="T13" fmla="*/ 104 h 279"/>
                <a:gd name="T14" fmla="*/ 112 w 283"/>
                <a:gd name="T15" fmla="*/ 117 h 279"/>
                <a:gd name="T16" fmla="*/ 280 w 283"/>
                <a:gd name="T17" fmla="*/ 164 h 279"/>
                <a:gd name="T18" fmla="*/ 280 w 283"/>
                <a:gd name="T19" fmla="*/ 94 h 279"/>
                <a:gd name="T20" fmla="*/ 18 w 283"/>
                <a:gd name="T21" fmla="*/ 128 h 279"/>
                <a:gd name="T22" fmla="*/ 0 w 283"/>
                <a:gd name="T23" fmla="*/ 128 h 279"/>
                <a:gd name="T24" fmla="*/ 280 w 283"/>
                <a:gd name="T25" fmla="*/ 199 h 279"/>
                <a:gd name="T26" fmla="*/ 262 w 283"/>
                <a:gd name="T27" fmla="*/ 199 h 279"/>
                <a:gd name="T28" fmla="*/ 172 w 283"/>
                <a:gd name="T29" fmla="*/ 278 h 279"/>
                <a:gd name="T30" fmla="*/ 163 w 283"/>
                <a:gd name="T31" fmla="*/ 278 h 279"/>
                <a:gd name="T32" fmla="*/ 240 w 283"/>
                <a:gd name="T33" fmla="*/ 278 h 279"/>
                <a:gd name="T34" fmla="*/ 219 w 283"/>
                <a:gd name="T35" fmla="*/ 278 h 279"/>
                <a:gd name="T36" fmla="*/ 233 w 283"/>
                <a:gd name="T37" fmla="*/ 231 h 279"/>
                <a:gd name="T38" fmla="*/ 230 w 283"/>
                <a:gd name="T39" fmla="*/ 243 h 279"/>
                <a:gd name="T40" fmla="*/ 224 w 283"/>
                <a:gd name="T41" fmla="*/ 260 h 279"/>
                <a:gd name="T42" fmla="*/ 178 w 283"/>
                <a:gd name="T43" fmla="*/ 232 h 279"/>
                <a:gd name="T44" fmla="*/ 191 w 283"/>
                <a:gd name="T45" fmla="*/ 278 h 279"/>
                <a:gd name="T46" fmla="*/ 214 w 283"/>
                <a:gd name="T47" fmla="*/ 240 h 279"/>
                <a:gd name="T48" fmla="*/ 263 w 283"/>
                <a:gd name="T49" fmla="*/ 232 h 279"/>
                <a:gd name="T50" fmla="*/ 283 w 283"/>
                <a:gd name="T51" fmla="*/ 278 h 279"/>
                <a:gd name="T52" fmla="*/ 81 w 283"/>
                <a:gd name="T53" fmla="*/ 245 h 279"/>
                <a:gd name="T54" fmla="*/ 62 w 283"/>
                <a:gd name="T55" fmla="*/ 279 h 279"/>
                <a:gd name="T56" fmla="*/ 44 w 283"/>
                <a:gd name="T57" fmla="*/ 265 h 279"/>
                <a:gd name="T58" fmla="*/ 62 w 283"/>
                <a:gd name="T59" fmla="*/ 231 h 279"/>
                <a:gd name="T60" fmla="*/ 81 w 283"/>
                <a:gd name="T61" fmla="*/ 245 h 279"/>
                <a:gd name="T62" fmla="*/ 70 w 283"/>
                <a:gd name="T63" fmla="*/ 243 h 279"/>
                <a:gd name="T64" fmla="*/ 55 w 283"/>
                <a:gd name="T65" fmla="*/ 243 h 279"/>
                <a:gd name="T66" fmla="*/ 55 w 283"/>
                <a:gd name="T67" fmla="*/ 266 h 279"/>
                <a:gd name="T68" fmla="*/ 70 w 283"/>
                <a:gd name="T69" fmla="*/ 267 h 279"/>
                <a:gd name="T70" fmla="*/ 107 w 283"/>
                <a:gd name="T71" fmla="*/ 251 h 279"/>
                <a:gd name="T72" fmla="*/ 97 w 283"/>
                <a:gd name="T73" fmla="*/ 243 h 279"/>
                <a:gd name="T74" fmla="*/ 109 w 283"/>
                <a:gd name="T75" fmla="*/ 239 h 279"/>
                <a:gd name="T76" fmla="*/ 111 w 283"/>
                <a:gd name="T77" fmla="*/ 231 h 279"/>
                <a:gd name="T78" fmla="*/ 92 w 283"/>
                <a:gd name="T79" fmla="*/ 234 h 279"/>
                <a:gd name="T80" fmla="*/ 89 w 283"/>
                <a:gd name="T81" fmla="*/ 250 h 279"/>
                <a:gd name="T82" fmla="*/ 103 w 283"/>
                <a:gd name="T83" fmla="*/ 260 h 279"/>
                <a:gd name="T84" fmla="*/ 107 w 283"/>
                <a:gd name="T85" fmla="*/ 270 h 279"/>
                <a:gd name="T86" fmla="*/ 94 w 283"/>
                <a:gd name="T87" fmla="*/ 270 h 279"/>
                <a:gd name="T88" fmla="*/ 86 w 283"/>
                <a:gd name="T89" fmla="*/ 276 h 279"/>
                <a:gd name="T90" fmla="*/ 108 w 283"/>
                <a:gd name="T91" fmla="*/ 278 h 279"/>
                <a:gd name="T92" fmla="*/ 118 w 283"/>
                <a:gd name="T93" fmla="*/ 265 h 279"/>
                <a:gd name="T94" fmla="*/ 154 w 283"/>
                <a:gd name="T95" fmla="*/ 238 h 279"/>
                <a:gd name="T96" fmla="*/ 151 w 283"/>
                <a:gd name="T97" fmla="*/ 259 h 279"/>
                <a:gd name="T98" fmla="*/ 137 w 283"/>
                <a:gd name="T99" fmla="*/ 262 h 279"/>
                <a:gd name="T100" fmla="*/ 133 w 283"/>
                <a:gd name="T101" fmla="*/ 262 h 279"/>
                <a:gd name="T102" fmla="*/ 124 w 283"/>
                <a:gd name="T103" fmla="*/ 232 h 279"/>
                <a:gd name="T104" fmla="*/ 144 w 283"/>
                <a:gd name="T105" fmla="*/ 231 h 279"/>
                <a:gd name="T106" fmla="*/ 147 w 283"/>
                <a:gd name="T107" fmla="*/ 246 h 279"/>
                <a:gd name="T108" fmla="*/ 141 w 283"/>
                <a:gd name="T109" fmla="*/ 239 h 279"/>
                <a:gd name="T110" fmla="*/ 133 w 283"/>
                <a:gd name="T111" fmla="*/ 239 h 279"/>
                <a:gd name="T112" fmla="*/ 135 w 283"/>
                <a:gd name="T113" fmla="*/ 254 h 279"/>
                <a:gd name="T114" fmla="*/ 140 w 283"/>
                <a:gd name="T115" fmla="*/ 254 h 279"/>
                <a:gd name="T116" fmla="*/ 147 w 283"/>
                <a:gd name="T117" fmla="*/ 246 h 279"/>
                <a:gd name="T118" fmla="*/ 199 w 283"/>
                <a:gd name="T119" fmla="*/ 53 h 279"/>
                <a:gd name="T120" fmla="*/ 199 w 283"/>
                <a:gd name="T121" fmla="*/ 25 h 279"/>
                <a:gd name="T122" fmla="*/ 171 w 283"/>
                <a:gd name="T123" fmla="*/ 25 h 279"/>
                <a:gd name="T124" fmla="*/ 171 w 283"/>
                <a:gd name="T125" fmla="*/ 5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3" h="279">
                  <a:moveTo>
                    <a:pt x="18" y="199"/>
                  </a:moveTo>
                  <a:cubicBezTo>
                    <a:pt x="0" y="199"/>
                    <a:pt x="0" y="199"/>
                    <a:pt x="0" y="199"/>
                  </a:cubicBezTo>
                  <a:cubicBezTo>
                    <a:pt x="0" y="175"/>
                    <a:pt x="0" y="175"/>
                    <a:pt x="0" y="175"/>
                  </a:cubicBezTo>
                  <a:cubicBezTo>
                    <a:pt x="18" y="175"/>
                    <a:pt x="18" y="175"/>
                    <a:pt x="18" y="175"/>
                  </a:cubicBezTo>
                  <a:lnTo>
                    <a:pt x="18" y="199"/>
                  </a:lnTo>
                  <a:close/>
                  <a:moveTo>
                    <a:pt x="27" y="250"/>
                  </a:moveTo>
                  <a:cubicBezTo>
                    <a:pt x="10" y="250"/>
                    <a:pt x="10" y="250"/>
                    <a:pt x="10" y="250"/>
                  </a:cubicBezTo>
                  <a:cubicBezTo>
                    <a:pt x="10" y="232"/>
                    <a:pt x="10" y="232"/>
                    <a:pt x="10" y="232"/>
                  </a:cubicBezTo>
                  <a:cubicBezTo>
                    <a:pt x="1" y="232"/>
                    <a:pt x="1" y="232"/>
                    <a:pt x="1" y="232"/>
                  </a:cubicBezTo>
                  <a:cubicBezTo>
                    <a:pt x="1" y="278"/>
                    <a:pt x="1" y="278"/>
                    <a:pt x="1" y="278"/>
                  </a:cubicBezTo>
                  <a:cubicBezTo>
                    <a:pt x="10" y="278"/>
                    <a:pt x="10" y="278"/>
                    <a:pt x="10" y="278"/>
                  </a:cubicBezTo>
                  <a:cubicBezTo>
                    <a:pt x="10" y="259"/>
                    <a:pt x="10" y="259"/>
                    <a:pt x="10" y="259"/>
                  </a:cubicBezTo>
                  <a:cubicBezTo>
                    <a:pt x="27" y="259"/>
                    <a:pt x="27" y="259"/>
                    <a:pt x="27" y="259"/>
                  </a:cubicBezTo>
                  <a:cubicBezTo>
                    <a:pt x="27" y="278"/>
                    <a:pt x="27" y="278"/>
                    <a:pt x="27" y="278"/>
                  </a:cubicBezTo>
                  <a:cubicBezTo>
                    <a:pt x="36" y="278"/>
                    <a:pt x="36" y="278"/>
                    <a:pt x="36" y="278"/>
                  </a:cubicBezTo>
                  <a:cubicBezTo>
                    <a:pt x="36" y="232"/>
                    <a:pt x="36" y="232"/>
                    <a:pt x="36" y="232"/>
                  </a:cubicBezTo>
                  <a:cubicBezTo>
                    <a:pt x="27" y="232"/>
                    <a:pt x="27" y="232"/>
                    <a:pt x="27" y="232"/>
                  </a:cubicBezTo>
                  <a:lnTo>
                    <a:pt x="27" y="250"/>
                  </a:lnTo>
                  <a:close/>
                  <a:moveTo>
                    <a:pt x="112" y="104"/>
                  </a:moveTo>
                  <a:cubicBezTo>
                    <a:pt x="111" y="104"/>
                    <a:pt x="111" y="104"/>
                    <a:pt x="111" y="104"/>
                  </a:cubicBezTo>
                  <a:cubicBezTo>
                    <a:pt x="98" y="80"/>
                    <a:pt x="43" y="80"/>
                    <a:pt x="30" y="104"/>
                  </a:cubicBezTo>
                  <a:cubicBezTo>
                    <a:pt x="30" y="104"/>
                    <a:pt x="30" y="104"/>
                    <a:pt x="30" y="104"/>
                  </a:cubicBezTo>
                  <a:cubicBezTo>
                    <a:pt x="30" y="117"/>
                    <a:pt x="30" y="117"/>
                    <a:pt x="30" y="117"/>
                  </a:cubicBezTo>
                  <a:cubicBezTo>
                    <a:pt x="112" y="117"/>
                    <a:pt x="112" y="117"/>
                    <a:pt x="112" y="117"/>
                  </a:cubicBezTo>
                  <a:lnTo>
                    <a:pt x="112" y="104"/>
                  </a:lnTo>
                  <a:close/>
                  <a:moveTo>
                    <a:pt x="0" y="164"/>
                  </a:moveTo>
                  <a:cubicBezTo>
                    <a:pt x="280" y="164"/>
                    <a:pt x="280" y="164"/>
                    <a:pt x="280" y="164"/>
                  </a:cubicBezTo>
                  <a:cubicBezTo>
                    <a:pt x="280" y="128"/>
                    <a:pt x="280" y="128"/>
                    <a:pt x="280" y="128"/>
                  </a:cubicBezTo>
                  <a:cubicBezTo>
                    <a:pt x="280" y="128"/>
                    <a:pt x="280" y="128"/>
                    <a:pt x="280" y="128"/>
                  </a:cubicBezTo>
                  <a:cubicBezTo>
                    <a:pt x="280" y="94"/>
                    <a:pt x="280" y="94"/>
                    <a:pt x="280" y="94"/>
                  </a:cubicBezTo>
                  <a:cubicBezTo>
                    <a:pt x="262" y="94"/>
                    <a:pt x="262" y="94"/>
                    <a:pt x="262" y="94"/>
                  </a:cubicBezTo>
                  <a:cubicBezTo>
                    <a:pt x="262" y="128"/>
                    <a:pt x="262" y="128"/>
                    <a:pt x="262" y="128"/>
                  </a:cubicBezTo>
                  <a:cubicBezTo>
                    <a:pt x="18" y="128"/>
                    <a:pt x="18" y="128"/>
                    <a:pt x="18" y="128"/>
                  </a:cubicBezTo>
                  <a:cubicBezTo>
                    <a:pt x="18" y="68"/>
                    <a:pt x="18" y="68"/>
                    <a:pt x="18" y="68"/>
                  </a:cubicBezTo>
                  <a:cubicBezTo>
                    <a:pt x="0" y="68"/>
                    <a:pt x="0" y="68"/>
                    <a:pt x="0" y="68"/>
                  </a:cubicBezTo>
                  <a:cubicBezTo>
                    <a:pt x="0" y="128"/>
                    <a:pt x="0" y="128"/>
                    <a:pt x="0" y="128"/>
                  </a:cubicBezTo>
                  <a:cubicBezTo>
                    <a:pt x="0" y="128"/>
                    <a:pt x="0" y="128"/>
                    <a:pt x="0" y="128"/>
                  </a:cubicBezTo>
                  <a:lnTo>
                    <a:pt x="0" y="164"/>
                  </a:lnTo>
                  <a:close/>
                  <a:moveTo>
                    <a:pt x="280" y="199"/>
                  </a:moveTo>
                  <a:cubicBezTo>
                    <a:pt x="280" y="175"/>
                    <a:pt x="280" y="175"/>
                    <a:pt x="280" y="175"/>
                  </a:cubicBezTo>
                  <a:cubicBezTo>
                    <a:pt x="262" y="175"/>
                    <a:pt x="262" y="175"/>
                    <a:pt x="262" y="175"/>
                  </a:cubicBezTo>
                  <a:cubicBezTo>
                    <a:pt x="262" y="199"/>
                    <a:pt x="262" y="199"/>
                    <a:pt x="262" y="199"/>
                  </a:cubicBezTo>
                  <a:lnTo>
                    <a:pt x="280" y="199"/>
                  </a:lnTo>
                  <a:close/>
                  <a:moveTo>
                    <a:pt x="163" y="278"/>
                  </a:moveTo>
                  <a:cubicBezTo>
                    <a:pt x="172" y="278"/>
                    <a:pt x="172" y="278"/>
                    <a:pt x="172" y="278"/>
                  </a:cubicBezTo>
                  <a:cubicBezTo>
                    <a:pt x="172" y="232"/>
                    <a:pt x="172" y="232"/>
                    <a:pt x="172" y="232"/>
                  </a:cubicBezTo>
                  <a:cubicBezTo>
                    <a:pt x="163" y="232"/>
                    <a:pt x="163" y="232"/>
                    <a:pt x="163" y="232"/>
                  </a:cubicBezTo>
                  <a:lnTo>
                    <a:pt x="163" y="278"/>
                  </a:lnTo>
                  <a:close/>
                  <a:moveTo>
                    <a:pt x="233" y="231"/>
                  </a:moveTo>
                  <a:cubicBezTo>
                    <a:pt x="250" y="278"/>
                    <a:pt x="250" y="278"/>
                    <a:pt x="250" y="278"/>
                  </a:cubicBezTo>
                  <a:cubicBezTo>
                    <a:pt x="240" y="278"/>
                    <a:pt x="240" y="278"/>
                    <a:pt x="240" y="278"/>
                  </a:cubicBezTo>
                  <a:cubicBezTo>
                    <a:pt x="236" y="268"/>
                    <a:pt x="236" y="268"/>
                    <a:pt x="236" y="268"/>
                  </a:cubicBezTo>
                  <a:cubicBezTo>
                    <a:pt x="222" y="268"/>
                    <a:pt x="222" y="268"/>
                    <a:pt x="222" y="268"/>
                  </a:cubicBezTo>
                  <a:cubicBezTo>
                    <a:pt x="219" y="278"/>
                    <a:pt x="219" y="278"/>
                    <a:pt x="219" y="278"/>
                  </a:cubicBezTo>
                  <a:cubicBezTo>
                    <a:pt x="209" y="278"/>
                    <a:pt x="209" y="278"/>
                    <a:pt x="209" y="278"/>
                  </a:cubicBezTo>
                  <a:cubicBezTo>
                    <a:pt x="226" y="231"/>
                    <a:pt x="226" y="231"/>
                    <a:pt x="226" y="231"/>
                  </a:cubicBezTo>
                  <a:lnTo>
                    <a:pt x="233" y="231"/>
                  </a:lnTo>
                  <a:close/>
                  <a:moveTo>
                    <a:pt x="234" y="260"/>
                  </a:moveTo>
                  <a:cubicBezTo>
                    <a:pt x="231" y="250"/>
                    <a:pt x="231" y="250"/>
                    <a:pt x="231" y="250"/>
                  </a:cubicBezTo>
                  <a:cubicBezTo>
                    <a:pt x="230" y="243"/>
                    <a:pt x="230" y="243"/>
                    <a:pt x="230" y="243"/>
                  </a:cubicBezTo>
                  <a:cubicBezTo>
                    <a:pt x="229" y="243"/>
                    <a:pt x="229" y="243"/>
                    <a:pt x="229" y="243"/>
                  </a:cubicBezTo>
                  <a:cubicBezTo>
                    <a:pt x="228" y="250"/>
                    <a:pt x="228" y="250"/>
                    <a:pt x="228" y="250"/>
                  </a:cubicBezTo>
                  <a:cubicBezTo>
                    <a:pt x="224" y="260"/>
                    <a:pt x="224" y="260"/>
                    <a:pt x="224" y="260"/>
                  </a:cubicBezTo>
                  <a:lnTo>
                    <a:pt x="234" y="260"/>
                  </a:lnTo>
                  <a:close/>
                  <a:moveTo>
                    <a:pt x="214" y="232"/>
                  </a:moveTo>
                  <a:cubicBezTo>
                    <a:pt x="178" y="232"/>
                    <a:pt x="178" y="232"/>
                    <a:pt x="178" y="232"/>
                  </a:cubicBezTo>
                  <a:cubicBezTo>
                    <a:pt x="178" y="240"/>
                    <a:pt x="178" y="240"/>
                    <a:pt x="178" y="240"/>
                  </a:cubicBezTo>
                  <a:cubicBezTo>
                    <a:pt x="191" y="240"/>
                    <a:pt x="191" y="240"/>
                    <a:pt x="191" y="240"/>
                  </a:cubicBezTo>
                  <a:cubicBezTo>
                    <a:pt x="191" y="278"/>
                    <a:pt x="191" y="278"/>
                    <a:pt x="191" y="278"/>
                  </a:cubicBezTo>
                  <a:cubicBezTo>
                    <a:pt x="200" y="278"/>
                    <a:pt x="200" y="278"/>
                    <a:pt x="200" y="278"/>
                  </a:cubicBezTo>
                  <a:cubicBezTo>
                    <a:pt x="200" y="240"/>
                    <a:pt x="200" y="240"/>
                    <a:pt x="200" y="240"/>
                  </a:cubicBezTo>
                  <a:cubicBezTo>
                    <a:pt x="214" y="240"/>
                    <a:pt x="214" y="240"/>
                    <a:pt x="214" y="240"/>
                  </a:cubicBezTo>
                  <a:lnTo>
                    <a:pt x="214" y="232"/>
                  </a:lnTo>
                  <a:close/>
                  <a:moveTo>
                    <a:pt x="263" y="270"/>
                  </a:moveTo>
                  <a:cubicBezTo>
                    <a:pt x="263" y="232"/>
                    <a:pt x="263" y="232"/>
                    <a:pt x="263" y="232"/>
                  </a:cubicBezTo>
                  <a:cubicBezTo>
                    <a:pt x="254" y="232"/>
                    <a:pt x="254" y="232"/>
                    <a:pt x="254" y="232"/>
                  </a:cubicBezTo>
                  <a:cubicBezTo>
                    <a:pt x="254" y="278"/>
                    <a:pt x="254" y="278"/>
                    <a:pt x="254" y="278"/>
                  </a:cubicBezTo>
                  <a:cubicBezTo>
                    <a:pt x="283" y="278"/>
                    <a:pt x="283" y="278"/>
                    <a:pt x="283" y="278"/>
                  </a:cubicBezTo>
                  <a:cubicBezTo>
                    <a:pt x="283" y="270"/>
                    <a:pt x="283" y="270"/>
                    <a:pt x="283" y="270"/>
                  </a:cubicBezTo>
                  <a:lnTo>
                    <a:pt x="263" y="270"/>
                  </a:lnTo>
                  <a:close/>
                  <a:moveTo>
                    <a:pt x="81" y="245"/>
                  </a:moveTo>
                  <a:cubicBezTo>
                    <a:pt x="82" y="248"/>
                    <a:pt x="82" y="251"/>
                    <a:pt x="82" y="255"/>
                  </a:cubicBezTo>
                  <a:cubicBezTo>
                    <a:pt x="82" y="263"/>
                    <a:pt x="80" y="269"/>
                    <a:pt x="77" y="273"/>
                  </a:cubicBezTo>
                  <a:cubicBezTo>
                    <a:pt x="73" y="277"/>
                    <a:pt x="69" y="279"/>
                    <a:pt x="62" y="279"/>
                  </a:cubicBezTo>
                  <a:cubicBezTo>
                    <a:pt x="59" y="279"/>
                    <a:pt x="56" y="278"/>
                    <a:pt x="54" y="277"/>
                  </a:cubicBezTo>
                  <a:cubicBezTo>
                    <a:pt x="51" y="276"/>
                    <a:pt x="49" y="274"/>
                    <a:pt x="47" y="272"/>
                  </a:cubicBezTo>
                  <a:cubicBezTo>
                    <a:pt x="46" y="270"/>
                    <a:pt x="45" y="268"/>
                    <a:pt x="44" y="265"/>
                  </a:cubicBezTo>
                  <a:cubicBezTo>
                    <a:pt x="43" y="262"/>
                    <a:pt x="43" y="258"/>
                    <a:pt x="43" y="255"/>
                  </a:cubicBezTo>
                  <a:cubicBezTo>
                    <a:pt x="43" y="247"/>
                    <a:pt x="44" y="241"/>
                    <a:pt x="48" y="237"/>
                  </a:cubicBezTo>
                  <a:cubicBezTo>
                    <a:pt x="51" y="233"/>
                    <a:pt x="56" y="231"/>
                    <a:pt x="62" y="231"/>
                  </a:cubicBezTo>
                  <a:cubicBezTo>
                    <a:pt x="66" y="231"/>
                    <a:pt x="69" y="231"/>
                    <a:pt x="71" y="232"/>
                  </a:cubicBezTo>
                  <a:cubicBezTo>
                    <a:pt x="74" y="233"/>
                    <a:pt x="76" y="235"/>
                    <a:pt x="77" y="237"/>
                  </a:cubicBezTo>
                  <a:cubicBezTo>
                    <a:pt x="79" y="239"/>
                    <a:pt x="80" y="242"/>
                    <a:pt x="81" y="245"/>
                  </a:cubicBezTo>
                  <a:close/>
                  <a:moveTo>
                    <a:pt x="72" y="255"/>
                  </a:moveTo>
                  <a:cubicBezTo>
                    <a:pt x="72" y="253"/>
                    <a:pt x="72" y="250"/>
                    <a:pt x="72" y="248"/>
                  </a:cubicBezTo>
                  <a:cubicBezTo>
                    <a:pt x="72" y="247"/>
                    <a:pt x="71" y="245"/>
                    <a:pt x="70" y="243"/>
                  </a:cubicBezTo>
                  <a:cubicBezTo>
                    <a:pt x="69" y="242"/>
                    <a:pt x="68" y="241"/>
                    <a:pt x="67" y="240"/>
                  </a:cubicBezTo>
                  <a:cubicBezTo>
                    <a:pt x="66" y="239"/>
                    <a:pt x="64" y="239"/>
                    <a:pt x="62" y="239"/>
                  </a:cubicBezTo>
                  <a:cubicBezTo>
                    <a:pt x="59" y="239"/>
                    <a:pt x="57" y="240"/>
                    <a:pt x="55" y="243"/>
                  </a:cubicBezTo>
                  <a:cubicBezTo>
                    <a:pt x="53" y="245"/>
                    <a:pt x="52" y="249"/>
                    <a:pt x="52" y="255"/>
                  </a:cubicBezTo>
                  <a:cubicBezTo>
                    <a:pt x="52" y="257"/>
                    <a:pt x="52" y="259"/>
                    <a:pt x="53" y="261"/>
                  </a:cubicBezTo>
                  <a:cubicBezTo>
                    <a:pt x="53" y="263"/>
                    <a:pt x="54" y="265"/>
                    <a:pt x="55" y="266"/>
                  </a:cubicBezTo>
                  <a:cubicBezTo>
                    <a:pt x="55" y="268"/>
                    <a:pt x="56" y="269"/>
                    <a:pt x="58" y="270"/>
                  </a:cubicBezTo>
                  <a:cubicBezTo>
                    <a:pt x="59" y="271"/>
                    <a:pt x="61" y="271"/>
                    <a:pt x="62" y="271"/>
                  </a:cubicBezTo>
                  <a:cubicBezTo>
                    <a:pt x="66" y="271"/>
                    <a:pt x="68" y="270"/>
                    <a:pt x="70" y="267"/>
                  </a:cubicBezTo>
                  <a:cubicBezTo>
                    <a:pt x="72" y="265"/>
                    <a:pt x="72" y="260"/>
                    <a:pt x="72" y="255"/>
                  </a:cubicBezTo>
                  <a:close/>
                  <a:moveTo>
                    <a:pt x="112" y="254"/>
                  </a:moveTo>
                  <a:cubicBezTo>
                    <a:pt x="111" y="253"/>
                    <a:pt x="109" y="252"/>
                    <a:pt x="107" y="251"/>
                  </a:cubicBezTo>
                  <a:cubicBezTo>
                    <a:pt x="105" y="250"/>
                    <a:pt x="104" y="250"/>
                    <a:pt x="102" y="249"/>
                  </a:cubicBezTo>
                  <a:cubicBezTo>
                    <a:pt x="100" y="248"/>
                    <a:pt x="99" y="247"/>
                    <a:pt x="98" y="246"/>
                  </a:cubicBezTo>
                  <a:cubicBezTo>
                    <a:pt x="97" y="246"/>
                    <a:pt x="97" y="244"/>
                    <a:pt x="97" y="243"/>
                  </a:cubicBezTo>
                  <a:cubicBezTo>
                    <a:pt x="97" y="242"/>
                    <a:pt x="97" y="241"/>
                    <a:pt x="98" y="240"/>
                  </a:cubicBezTo>
                  <a:cubicBezTo>
                    <a:pt x="99" y="239"/>
                    <a:pt x="101" y="239"/>
                    <a:pt x="103" y="239"/>
                  </a:cubicBezTo>
                  <a:cubicBezTo>
                    <a:pt x="105" y="239"/>
                    <a:pt x="108" y="239"/>
                    <a:pt x="109" y="239"/>
                  </a:cubicBezTo>
                  <a:cubicBezTo>
                    <a:pt x="111" y="240"/>
                    <a:pt x="113" y="240"/>
                    <a:pt x="114" y="241"/>
                  </a:cubicBezTo>
                  <a:cubicBezTo>
                    <a:pt x="117" y="233"/>
                    <a:pt x="117" y="233"/>
                    <a:pt x="117" y="233"/>
                  </a:cubicBezTo>
                  <a:cubicBezTo>
                    <a:pt x="115" y="232"/>
                    <a:pt x="113" y="232"/>
                    <a:pt x="111" y="231"/>
                  </a:cubicBezTo>
                  <a:cubicBezTo>
                    <a:pt x="108" y="231"/>
                    <a:pt x="106" y="231"/>
                    <a:pt x="103" y="231"/>
                  </a:cubicBezTo>
                  <a:cubicBezTo>
                    <a:pt x="101" y="231"/>
                    <a:pt x="99" y="231"/>
                    <a:pt x="97" y="231"/>
                  </a:cubicBezTo>
                  <a:cubicBezTo>
                    <a:pt x="95" y="232"/>
                    <a:pt x="93" y="233"/>
                    <a:pt x="92" y="234"/>
                  </a:cubicBezTo>
                  <a:cubicBezTo>
                    <a:pt x="90" y="235"/>
                    <a:pt x="89" y="236"/>
                    <a:pt x="89" y="238"/>
                  </a:cubicBezTo>
                  <a:cubicBezTo>
                    <a:pt x="88" y="240"/>
                    <a:pt x="87" y="242"/>
                    <a:pt x="87" y="244"/>
                  </a:cubicBezTo>
                  <a:cubicBezTo>
                    <a:pt x="87" y="247"/>
                    <a:pt x="88" y="249"/>
                    <a:pt x="89" y="250"/>
                  </a:cubicBezTo>
                  <a:cubicBezTo>
                    <a:pt x="90" y="252"/>
                    <a:pt x="91" y="253"/>
                    <a:pt x="93" y="255"/>
                  </a:cubicBezTo>
                  <a:cubicBezTo>
                    <a:pt x="95" y="256"/>
                    <a:pt x="96" y="257"/>
                    <a:pt x="98" y="257"/>
                  </a:cubicBezTo>
                  <a:cubicBezTo>
                    <a:pt x="100" y="258"/>
                    <a:pt x="102" y="259"/>
                    <a:pt x="103" y="260"/>
                  </a:cubicBezTo>
                  <a:cubicBezTo>
                    <a:pt x="105" y="260"/>
                    <a:pt x="106" y="261"/>
                    <a:pt x="107" y="262"/>
                  </a:cubicBezTo>
                  <a:cubicBezTo>
                    <a:pt x="108" y="263"/>
                    <a:pt x="109" y="264"/>
                    <a:pt x="109" y="266"/>
                  </a:cubicBezTo>
                  <a:cubicBezTo>
                    <a:pt x="109" y="267"/>
                    <a:pt x="108" y="269"/>
                    <a:pt x="107" y="270"/>
                  </a:cubicBezTo>
                  <a:cubicBezTo>
                    <a:pt x="105" y="271"/>
                    <a:pt x="103" y="271"/>
                    <a:pt x="100" y="271"/>
                  </a:cubicBezTo>
                  <a:cubicBezTo>
                    <a:pt x="99" y="271"/>
                    <a:pt x="98" y="271"/>
                    <a:pt x="97" y="271"/>
                  </a:cubicBezTo>
                  <a:cubicBezTo>
                    <a:pt x="96" y="271"/>
                    <a:pt x="95" y="270"/>
                    <a:pt x="94" y="270"/>
                  </a:cubicBezTo>
                  <a:cubicBezTo>
                    <a:pt x="93" y="270"/>
                    <a:pt x="92" y="270"/>
                    <a:pt x="91" y="269"/>
                  </a:cubicBezTo>
                  <a:cubicBezTo>
                    <a:pt x="90" y="269"/>
                    <a:pt x="90" y="269"/>
                    <a:pt x="89" y="268"/>
                  </a:cubicBezTo>
                  <a:cubicBezTo>
                    <a:pt x="86" y="276"/>
                    <a:pt x="86" y="276"/>
                    <a:pt x="86" y="276"/>
                  </a:cubicBezTo>
                  <a:cubicBezTo>
                    <a:pt x="88" y="277"/>
                    <a:pt x="89" y="277"/>
                    <a:pt x="92" y="278"/>
                  </a:cubicBezTo>
                  <a:cubicBezTo>
                    <a:pt x="95" y="279"/>
                    <a:pt x="97" y="279"/>
                    <a:pt x="101" y="279"/>
                  </a:cubicBezTo>
                  <a:cubicBezTo>
                    <a:pt x="103" y="279"/>
                    <a:pt x="106" y="279"/>
                    <a:pt x="108" y="278"/>
                  </a:cubicBezTo>
                  <a:cubicBezTo>
                    <a:pt x="110" y="278"/>
                    <a:pt x="112" y="277"/>
                    <a:pt x="113" y="275"/>
                  </a:cubicBezTo>
                  <a:cubicBezTo>
                    <a:pt x="115" y="274"/>
                    <a:pt x="116" y="273"/>
                    <a:pt x="117" y="271"/>
                  </a:cubicBezTo>
                  <a:cubicBezTo>
                    <a:pt x="117" y="269"/>
                    <a:pt x="118" y="267"/>
                    <a:pt x="118" y="265"/>
                  </a:cubicBezTo>
                  <a:cubicBezTo>
                    <a:pt x="118" y="262"/>
                    <a:pt x="117" y="260"/>
                    <a:pt x="116" y="258"/>
                  </a:cubicBezTo>
                  <a:cubicBezTo>
                    <a:pt x="115" y="257"/>
                    <a:pt x="114" y="255"/>
                    <a:pt x="112" y="254"/>
                  </a:cubicBezTo>
                  <a:close/>
                  <a:moveTo>
                    <a:pt x="154" y="238"/>
                  </a:moveTo>
                  <a:cubicBezTo>
                    <a:pt x="156" y="240"/>
                    <a:pt x="156" y="243"/>
                    <a:pt x="156" y="246"/>
                  </a:cubicBezTo>
                  <a:cubicBezTo>
                    <a:pt x="156" y="249"/>
                    <a:pt x="156" y="252"/>
                    <a:pt x="155" y="254"/>
                  </a:cubicBezTo>
                  <a:cubicBezTo>
                    <a:pt x="154" y="256"/>
                    <a:pt x="152" y="257"/>
                    <a:pt x="151" y="259"/>
                  </a:cubicBezTo>
                  <a:cubicBezTo>
                    <a:pt x="149" y="260"/>
                    <a:pt x="147" y="261"/>
                    <a:pt x="145" y="261"/>
                  </a:cubicBezTo>
                  <a:cubicBezTo>
                    <a:pt x="143" y="262"/>
                    <a:pt x="141" y="262"/>
                    <a:pt x="138" y="262"/>
                  </a:cubicBezTo>
                  <a:cubicBezTo>
                    <a:pt x="138" y="262"/>
                    <a:pt x="138" y="262"/>
                    <a:pt x="137" y="262"/>
                  </a:cubicBezTo>
                  <a:cubicBezTo>
                    <a:pt x="137" y="262"/>
                    <a:pt x="136" y="262"/>
                    <a:pt x="136" y="262"/>
                  </a:cubicBezTo>
                  <a:cubicBezTo>
                    <a:pt x="135" y="262"/>
                    <a:pt x="135" y="262"/>
                    <a:pt x="134" y="262"/>
                  </a:cubicBezTo>
                  <a:cubicBezTo>
                    <a:pt x="134" y="262"/>
                    <a:pt x="133" y="262"/>
                    <a:pt x="133" y="262"/>
                  </a:cubicBezTo>
                  <a:cubicBezTo>
                    <a:pt x="133" y="278"/>
                    <a:pt x="133" y="278"/>
                    <a:pt x="133" y="278"/>
                  </a:cubicBezTo>
                  <a:cubicBezTo>
                    <a:pt x="124" y="278"/>
                    <a:pt x="124" y="278"/>
                    <a:pt x="124" y="278"/>
                  </a:cubicBezTo>
                  <a:cubicBezTo>
                    <a:pt x="124" y="232"/>
                    <a:pt x="124" y="232"/>
                    <a:pt x="124" y="232"/>
                  </a:cubicBezTo>
                  <a:cubicBezTo>
                    <a:pt x="126" y="232"/>
                    <a:pt x="128" y="231"/>
                    <a:pt x="130" y="231"/>
                  </a:cubicBezTo>
                  <a:cubicBezTo>
                    <a:pt x="132" y="231"/>
                    <a:pt x="134" y="231"/>
                    <a:pt x="137" y="231"/>
                  </a:cubicBezTo>
                  <a:cubicBezTo>
                    <a:pt x="139" y="231"/>
                    <a:pt x="141" y="231"/>
                    <a:pt x="144" y="231"/>
                  </a:cubicBezTo>
                  <a:cubicBezTo>
                    <a:pt x="146" y="232"/>
                    <a:pt x="148" y="233"/>
                    <a:pt x="150" y="234"/>
                  </a:cubicBezTo>
                  <a:cubicBezTo>
                    <a:pt x="152" y="235"/>
                    <a:pt x="153" y="236"/>
                    <a:pt x="154" y="238"/>
                  </a:cubicBezTo>
                  <a:close/>
                  <a:moveTo>
                    <a:pt x="147" y="246"/>
                  </a:moveTo>
                  <a:cubicBezTo>
                    <a:pt x="147" y="245"/>
                    <a:pt x="146" y="243"/>
                    <a:pt x="146" y="243"/>
                  </a:cubicBezTo>
                  <a:cubicBezTo>
                    <a:pt x="145" y="242"/>
                    <a:pt x="145" y="241"/>
                    <a:pt x="144" y="240"/>
                  </a:cubicBezTo>
                  <a:cubicBezTo>
                    <a:pt x="143" y="240"/>
                    <a:pt x="142" y="239"/>
                    <a:pt x="141" y="239"/>
                  </a:cubicBezTo>
                  <a:cubicBezTo>
                    <a:pt x="140" y="239"/>
                    <a:pt x="139" y="239"/>
                    <a:pt x="137" y="239"/>
                  </a:cubicBezTo>
                  <a:cubicBezTo>
                    <a:pt x="137" y="239"/>
                    <a:pt x="136" y="239"/>
                    <a:pt x="135" y="239"/>
                  </a:cubicBezTo>
                  <a:cubicBezTo>
                    <a:pt x="134" y="239"/>
                    <a:pt x="133" y="239"/>
                    <a:pt x="133" y="239"/>
                  </a:cubicBezTo>
                  <a:cubicBezTo>
                    <a:pt x="133" y="254"/>
                    <a:pt x="133" y="254"/>
                    <a:pt x="133" y="254"/>
                  </a:cubicBezTo>
                  <a:cubicBezTo>
                    <a:pt x="133" y="254"/>
                    <a:pt x="133" y="254"/>
                    <a:pt x="134" y="254"/>
                  </a:cubicBezTo>
                  <a:cubicBezTo>
                    <a:pt x="134" y="254"/>
                    <a:pt x="135" y="254"/>
                    <a:pt x="135" y="254"/>
                  </a:cubicBezTo>
                  <a:cubicBezTo>
                    <a:pt x="135" y="254"/>
                    <a:pt x="136" y="254"/>
                    <a:pt x="136" y="254"/>
                  </a:cubicBezTo>
                  <a:cubicBezTo>
                    <a:pt x="136" y="254"/>
                    <a:pt x="137" y="254"/>
                    <a:pt x="137" y="254"/>
                  </a:cubicBezTo>
                  <a:cubicBezTo>
                    <a:pt x="138" y="254"/>
                    <a:pt x="139" y="254"/>
                    <a:pt x="140" y="254"/>
                  </a:cubicBezTo>
                  <a:cubicBezTo>
                    <a:pt x="142" y="254"/>
                    <a:pt x="143" y="253"/>
                    <a:pt x="144" y="253"/>
                  </a:cubicBezTo>
                  <a:cubicBezTo>
                    <a:pt x="145" y="252"/>
                    <a:pt x="145" y="251"/>
                    <a:pt x="146" y="250"/>
                  </a:cubicBezTo>
                  <a:cubicBezTo>
                    <a:pt x="146" y="249"/>
                    <a:pt x="147" y="248"/>
                    <a:pt x="147" y="246"/>
                  </a:cubicBezTo>
                  <a:close/>
                  <a:moveTo>
                    <a:pt x="171" y="77"/>
                  </a:moveTo>
                  <a:cubicBezTo>
                    <a:pt x="199" y="77"/>
                    <a:pt x="199" y="77"/>
                    <a:pt x="199" y="77"/>
                  </a:cubicBezTo>
                  <a:cubicBezTo>
                    <a:pt x="199" y="53"/>
                    <a:pt x="199" y="53"/>
                    <a:pt x="199" y="53"/>
                  </a:cubicBezTo>
                  <a:cubicBezTo>
                    <a:pt x="224" y="53"/>
                    <a:pt x="224" y="53"/>
                    <a:pt x="224" y="53"/>
                  </a:cubicBezTo>
                  <a:cubicBezTo>
                    <a:pt x="224" y="25"/>
                    <a:pt x="224" y="25"/>
                    <a:pt x="224" y="25"/>
                  </a:cubicBezTo>
                  <a:cubicBezTo>
                    <a:pt x="199" y="25"/>
                    <a:pt x="199" y="25"/>
                    <a:pt x="199" y="25"/>
                  </a:cubicBezTo>
                  <a:cubicBezTo>
                    <a:pt x="199" y="0"/>
                    <a:pt x="199" y="0"/>
                    <a:pt x="199" y="0"/>
                  </a:cubicBezTo>
                  <a:cubicBezTo>
                    <a:pt x="171" y="0"/>
                    <a:pt x="171" y="0"/>
                    <a:pt x="171" y="0"/>
                  </a:cubicBezTo>
                  <a:cubicBezTo>
                    <a:pt x="171" y="25"/>
                    <a:pt x="171" y="25"/>
                    <a:pt x="171" y="25"/>
                  </a:cubicBezTo>
                  <a:cubicBezTo>
                    <a:pt x="147" y="25"/>
                    <a:pt x="147" y="25"/>
                    <a:pt x="147" y="25"/>
                  </a:cubicBezTo>
                  <a:cubicBezTo>
                    <a:pt x="147" y="53"/>
                    <a:pt x="147" y="53"/>
                    <a:pt x="147" y="53"/>
                  </a:cubicBezTo>
                  <a:cubicBezTo>
                    <a:pt x="171" y="53"/>
                    <a:pt x="171" y="53"/>
                    <a:pt x="171" y="53"/>
                  </a:cubicBezTo>
                  <a:lnTo>
                    <a:pt x="171" y="77"/>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3" name="矩形 12"/>
            <p:cNvSpPr/>
            <p:nvPr/>
          </p:nvSpPr>
          <p:spPr>
            <a:xfrm>
              <a:off x="1500858" y="2436573"/>
              <a:ext cx="2813512" cy="461665"/>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4" name="矩形 13"/>
            <p:cNvSpPr/>
            <p:nvPr/>
          </p:nvSpPr>
          <p:spPr>
            <a:xfrm>
              <a:off x="1519071" y="2061526"/>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5" name="矩形 14"/>
            <p:cNvSpPr/>
            <p:nvPr/>
          </p:nvSpPr>
          <p:spPr>
            <a:xfrm>
              <a:off x="5293039" y="2436573"/>
              <a:ext cx="2390776" cy="630941"/>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6" name="矩形 15"/>
            <p:cNvSpPr/>
            <p:nvPr/>
          </p:nvSpPr>
          <p:spPr>
            <a:xfrm>
              <a:off x="5311253" y="2061526"/>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7" name="矩形 16"/>
            <p:cNvSpPr/>
            <p:nvPr/>
          </p:nvSpPr>
          <p:spPr>
            <a:xfrm>
              <a:off x="9097691" y="2436573"/>
              <a:ext cx="2813512" cy="461665"/>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18" name="矩形 17"/>
            <p:cNvSpPr/>
            <p:nvPr/>
          </p:nvSpPr>
          <p:spPr>
            <a:xfrm>
              <a:off x="9115904" y="2061526"/>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9" name="矩形 18"/>
            <p:cNvSpPr/>
            <p:nvPr/>
          </p:nvSpPr>
          <p:spPr>
            <a:xfrm>
              <a:off x="1500858" y="4834633"/>
              <a:ext cx="2813512" cy="461665"/>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0" name="矩形 19"/>
            <p:cNvSpPr/>
            <p:nvPr/>
          </p:nvSpPr>
          <p:spPr>
            <a:xfrm>
              <a:off x="1519071" y="4459588"/>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5293039" y="4834633"/>
              <a:ext cx="2813512" cy="461665"/>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2" name="矩形 21"/>
            <p:cNvSpPr/>
            <p:nvPr/>
          </p:nvSpPr>
          <p:spPr>
            <a:xfrm>
              <a:off x="5311253" y="4459588"/>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3" name="矩形 22"/>
            <p:cNvSpPr/>
            <p:nvPr/>
          </p:nvSpPr>
          <p:spPr>
            <a:xfrm>
              <a:off x="9097691" y="4834633"/>
              <a:ext cx="2813512" cy="461665"/>
            </a:xfrm>
            <a:prstGeom prst="rect">
              <a:avLst/>
            </a:prstGeom>
          </p:spPr>
          <p:txBody>
            <a:bodyPr wrap="square">
              <a:spAutoFit/>
            </a:bodyPr>
            <a:lstStyle/>
            <a:p>
              <a:pPr>
                <a:spcAft>
                  <a:spcPts val="450"/>
                </a:spcAft>
              </a:pPr>
              <a:r>
                <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 </a:t>
              </a:r>
              <a:endParaRPr lang="zh-CN" altLang="en-US" sz="825"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4" name="矩形 23"/>
            <p:cNvSpPr/>
            <p:nvPr/>
          </p:nvSpPr>
          <p:spPr>
            <a:xfrm>
              <a:off x="9115904" y="4459588"/>
              <a:ext cx="2009115" cy="400109"/>
            </a:xfrm>
            <a:prstGeom prst="rect">
              <a:avLst/>
            </a:prstGeom>
          </p:spPr>
          <p:txBody>
            <a:bodyPr wrap="square">
              <a:spAutoFit/>
            </a:bodyPr>
            <a:lstStyle/>
            <a:p>
              <a:r>
                <a:rPr lang="zh-CN" altLang="en-US" sz="135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zh-CN" altLang="en-US" sz="12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5" name="Freeform 9"/>
            <p:cNvSpPr>
              <a:spLocks noChangeAspect="1" noEditPoints="1"/>
            </p:cNvSpPr>
            <p:nvPr/>
          </p:nvSpPr>
          <p:spPr bwMode="auto">
            <a:xfrm>
              <a:off x="4624218" y="2226763"/>
              <a:ext cx="601868" cy="603568"/>
            </a:xfrm>
            <a:custGeom>
              <a:avLst/>
              <a:gdLst>
                <a:gd name="T0" fmla="*/ 18 w 147"/>
                <a:gd name="T1" fmla="*/ 0 h 147"/>
                <a:gd name="T2" fmla="*/ 0 w 147"/>
                <a:gd name="T3" fmla="*/ 129 h 147"/>
                <a:gd name="T4" fmla="*/ 129 w 147"/>
                <a:gd name="T5" fmla="*/ 147 h 147"/>
                <a:gd name="T6" fmla="*/ 147 w 147"/>
                <a:gd name="T7" fmla="*/ 18 h 147"/>
                <a:gd name="T8" fmla="*/ 134 w 147"/>
                <a:gd name="T9" fmla="*/ 134 h 147"/>
                <a:gd name="T10" fmla="*/ 13 w 147"/>
                <a:gd name="T11" fmla="*/ 134 h 147"/>
                <a:gd name="T12" fmla="*/ 12 w 147"/>
                <a:gd name="T13" fmla="*/ 18 h 147"/>
                <a:gd name="T14" fmla="*/ 18 w 147"/>
                <a:gd name="T15" fmla="*/ 12 h 147"/>
                <a:gd name="T16" fmla="*/ 134 w 147"/>
                <a:gd name="T17" fmla="*/ 13 h 147"/>
                <a:gd name="T18" fmla="*/ 103 w 147"/>
                <a:gd name="T19" fmla="*/ 23 h 147"/>
                <a:gd name="T20" fmla="*/ 96 w 147"/>
                <a:gd name="T21" fmla="*/ 34 h 147"/>
                <a:gd name="T22" fmla="*/ 68 w 147"/>
                <a:gd name="T23" fmla="*/ 30 h 147"/>
                <a:gd name="T24" fmla="*/ 51 w 147"/>
                <a:gd name="T25" fmla="*/ 25 h 147"/>
                <a:gd name="T26" fmla="*/ 26 w 147"/>
                <a:gd name="T27" fmla="*/ 104 h 147"/>
                <a:gd name="T28" fmla="*/ 61 w 147"/>
                <a:gd name="T29" fmla="*/ 101 h 147"/>
                <a:gd name="T30" fmla="*/ 65 w 147"/>
                <a:gd name="T31" fmla="*/ 106 h 147"/>
                <a:gd name="T32" fmla="*/ 68 w 147"/>
                <a:gd name="T33" fmla="*/ 121 h 147"/>
                <a:gd name="T34" fmla="*/ 82 w 147"/>
                <a:gd name="T35" fmla="*/ 113 h 147"/>
                <a:gd name="T36" fmla="*/ 79 w 147"/>
                <a:gd name="T37" fmla="*/ 104 h 147"/>
                <a:gd name="T38" fmla="*/ 102 w 147"/>
                <a:gd name="T39" fmla="*/ 116 h 147"/>
                <a:gd name="T40" fmla="*/ 120 w 147"/>
                <a:gd name="T41" fmla="*/ 81 h 147"/>
                <a:gd name="T42" fmla="*/ 42 w 147"/>
                <a:gd name="T43" fmla="*/ 110 h 147"/>
                <a:gd name="T44" fmla="*/ 66 w 147"/>
                <a:gd name="T45" fmla="*/ 88 h 147"/>
                <a:gd name="T46" fmla="*/ 65 w 147"/>
                <a:gd name="T47" fmla="*/ 98 h 147"/>
                <a:gd name="T48" fmla="*/ 68 w 147"/>
                <a:gd name="T49" fmla="*/ 80 h 147"/>
                <a:gd name="T50" fmla="*/ 37 w 147"/>
                <a:gd name="T51" fmla="*/ 91 h 147"/>
                <a:gd name="T52" fmla="*/ 59 w 147"/>
                <a:gd name="T53" fmla="*/ 79 h 147"/>
                <a:gd name="T54" fmla="*/ 68 w 147"/>
                <a:gd name="T55" fmla="*/ 80 h 147"/>
                <a:gd name="T56" fmla="*/ 67 w 147"/>
                <a:gd name="T57" fmla="*/ 69 h 147"/>
                <a:gd name="T58" fmla="*/ 39 w 147"/>
                <a:gd name="T59" fmla="*/ 60 h 147"/>
                <a:gd name="T60" fmla="*/ 68 w 147"/>
                <a:gd name="T61" fmla="*/ 64 h 147"/>
                <a:gd name="T62" fmla="*/ 64 w 147"/>
                <a:gd name="T63" fmla="*/ 58 h 147"/>
                <a:gd name="T64" fmla="*/ 43 w 147"/>
                <a:gd name="T65" fmla="*/ 47 h 147"/>
                <a:gd name="T66" fmla="*/ 68 w 147"/>
                <a:gd name="T67" fmla="*/ 47 h 147"/>
                <a:gd name="T68" fmla="*/ 68 w 147"/>
                <a:gd name="T69" fmla="*/ 47 h 147"/>
                <a:gd name="T70" fmla="*/ 100 w 147"/>
                <a:gd name="T71" fmla="*/ 39 h 147"/>
                <a:gd name="T72" fmla="*/ 79 w 147"/>
                <a:gd name="T73" fmla="*/ 53 h 147"/>
                <a:gd name="T74" fmla="*/ 91 w 147"/>
                <a:gd name="T75" fmla="*/ 58 h 147"/>
                <a:gd name="T76" fmla="*/ 79 w 147"/>
                <a:gd name="T77" fmla="*/ 64 h 147"/>
                <a:gd name="T78" fmla="*/ 101 w 147"/>
                <a:gd name="T79" fmla="*/ 63 h 147"/>
                <a:gd name="T80" fmla="*/ 86 w 147"/>
                <a:gd name="T81" fmla="*/ 71 h 147"/>
                <a:gd name="T82" fmla="*/ 79 w 147"/>
                <a:gd name="T83" fmla="*/ 64 h 147"/>
                <a:gd name="T84" fmla="*/ 88 w 147"/>
                <a:gd name="T85" fmla="*/ 79 h 147"/>
                <a:gd name="T86" fmla="*/ 112 w 147"/>
                <a:gd name="T87" fmla="*/ 77 h 147"/>
                <a:gd name="T88" fmla="*/ 82 w 147"/>
                <a:gd name="T89" fmla="*/ 81 h 147"/>
                <a:gd name="T90" fmla="*/ 82 w 147"/>
                <a:gd name="T91" fmla="*/ 98 h 147"/>
                <a:gd name="T92" fmla="*/ 84 w 147"/>
                <a:gd name="T93" fmla="*/ 98 h 147"/>
                <a:gd name="T94" fmla="*/ 105 w 147"/>
                <a:gd name="T95" fmla="*/ 110 h 147"/>
                <a:gd name="T96" fmla="*/ 115 w 147"/>
                <a:gd name="T97" fmla="*/ 9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7" h="147">
                  <a:moveTo>
                    <a:pt x="142" y="5"/>
                  </a:moveTo>
                  <a:cubicBezTo>
                    <a:pt x="142" y="5"/>
                    <a:pt x="142" y="5"/>
                    <a:pt x="142" y="5"/>
                  </a:cubicBezTo>
                  <a:cubicBezTo>
                    <a:pt x="138" y="2"/>
                    <a:pt x="134" y="0"/>
                    <a:pt x="129" y="0"/>
                  </a:cubicBezTo>
                  <a:cubicBezTo>
                    <a:pt x="18" y="0"/>
                    <a:pt x="18" y="0"/>
                    <a:pt x="18" y="0"/>
                  </a:cubicBezTo>
                  <a:cubicBezTo>
                    <a:pt x="13" y="0"/>
                    <a:pt x="8" y="2"/>
                    <a:pt x="5" y="5"/>
                  </a:cubicBezTo>
                  <a:cubicBezTo>
                    <a:pt x="5" y="5"/>
                    <a:pt x="5" y="5"/>
                    <a:pt x="5" y="5"/>
                  </a:cubicBezTo>
                  <a:cubicBezTo>
                    <a:pt x="2" y="9"/>
                    <a:pt x="0" y="13"/>
                    <a:pt x="0" y="18"/>
                  </a:cubicBezTo>
                  <a:cubicBezTo>
                    <a:pt x="0" y="129"/>
                    <a:pt x="0" y="129"/>
                    <a:pt x="0" y="129"/>
                  </a:cubicBezTo>
                  <a:cubicBezTo>
                    <a:pt x="0" y="134"/>
                    <a:pt x="2" y="138"/>
                    <a:pt x="5" y="142"/>
                  </a:cubicBezTo>
                  <a:cubicBezTo>
                    <a:pt x="5" y="142"/>
                    <a:pt x="5" y="142"/>
                    <a:pt x="5" y="142"/>
                  </a:cubicBezTo>
                  <a:cubicBezTo>
                    <a:pt x="8" y="145"/>
                    <a:pt x="13" y="147"/>
                    <a:pt x="18" y="147"/>
                  </a:cubicBezTo>
                  <a:cubicBezTo>
                    <a:pt x="129" y="147"/>
                    <a:pt x="129" y="147"/>
                    <a:pt x="129" y="147"/>
                  </a:cubicBezTo>
                  <a:cubicBezTo>
                    <a:pt x="134" y="147"/>
                    <a:pt x="138" y="145"/>
                    <a:pt x="142" y="142"/>
                  </a:cubicBezTo>
                  <a:cubicBezTo>
                    <a:pt x="142" y="142"/>
                    <a:pt x="142" y="142"/>
                    <a:pt x="142" y="142"/>
                  </a:cubicBezTo>
                  <a:cubicBezTo>
                    <a:pt x="145" y="138"/>
                    <a:pt x="147" y="134"/>
                    <a:pt x="147" y="129"/>
                  </a:cubicBezTo>
                  <a:cubicBezTo>
                    <a:pt x="147" y="18"/>
                    <a:pt x="147" y="18"/>
                    <a:pt x="147" y="18"/>
                  </a:cubicBezTo>
                  <a:cubicBezTo>
                    <a:pt x="147" y="13"/>
                    <a:pt x="145" y="9"/>
                    <a:pt x="142" y="5"/>
                  </a:cubicBezTo>
                  <a:close/>
                  <a:moveTo>
                    <a:pt x="135" y="129"/>
                  </a:moveTo>
                  <a:cubicBezTo>
                    <a:pt x="135" y="129"/>
                    <a:pt x="135" y="129"/>
                    <a:pt x="135" y="129"/>
                  </a:cubicBezTo>
                  <a:cubicBezTo>
                    <a:pt x="135" y="131"/>
                    <a:pt x="135" y="133"/>
                    <a:pt x="134" y="134"/>
                  </a:cubicBezTo>
                  <a:cubicBezTo>
                    <a:pt x="134" y="134"/>
                    <a:pt x="134" y="134"/>
                    <a:pt x="134" y="134"/>
                  </a:cubicBezTo>
                  <a:cubicBezTo>
                    <a:pt x="132" y="135"/>
                    <a:pt x="131" y="135"/>
                    <a:pt x="129" y="135"/>
                  </a:cubicBezTo>
                  <a:cubicBezTo>
                    <a:pt x="18" y="135"/>
                    <a:pt x="18" y="135"/>
                    <a:pt x="18" y="135"/>
                  </a:cubicBezTo>
                  <a:cubicBezTo>
                    <a:pt x="16" y="135"/>
                    <a:pt x="14" y="135"/>
                    <a:pt x="13" y="134"/>
                  </a:cubicBezTo>
                  <a:cubicBezTo>
                    <a:pt x="13" y="134"/>
                    <a:pt x="13" y="134"/>
                    <a:pt x="13" y="134"/>
                  </a:cubicBezTo>
                  <a:cubicBezTo>
                    <a:pt x="13" y="134"/>
                    <a:pt x="13" y="134"/>
                    <a:pt x="13" y="134"/>
                  </a:cubicBezTo>
                  <a:cubicBezTo>
                    <a:pt x="12" y="133"/>
                    <a:pt x="12" y="131"/>
                    <a:pt x="12" y="129"/>
                  </a:cubicBezTo>
                  <a:cubicBezTo>
                    <a:pt x="12" y="18"/>
                    <a:pt x="12" y="18"/>
                    <a:pt x="12" y="18"/>
                  </a:cubicBezTo>
                  <a:cubicBezTo>
                    <a:pt x="12" y="16"/>
                    <a:pt x="12" y="14"/>
                    <a:pt x="13" y="13"/>
                  </a:cubicBezTo>
                  <a:cubicBezTo>
                    <a:pt x="13" y="13"/>
                    <a:pt x="13" y="13"/>
                    <a:pt x="13" y="13"/>
                  </a:cubicBezTo>
                  <a:cubicBezTo>
                    <a:pt x="13" y="13"/>
                    <a:pt x="13" y="13"/>
                    <a:pt x="13" y="13"/>
                  </a:cubicBezTo>
                  <a:cubicBezTo>
                    <a:pt x="14" y="12"/>
                    <a:pt x="16" y="12"/>
                    <a:pt x="18" y="12"/>
                  </a:cubicBezTo>
                  <a:cubicBezTo>
                    <a:pt x="129" y="12"/>
                    <a:pt x="129" y="12"/>
                    <a:pt x="129" y="12"/>
                  </a:cubicBezTo>
                  <a:cubicBezTo>
                    <a:pt x="131" y="12"/>
                    <a:pt x="133" y="12"/>
                    <a:pt x="134" y="13"/>
                  </a:cubicBezTo>
                  <a:cubicBezTo>
                    <a:pt x="134" y="13"/>
                    <a:pt x="134" y="13"/>
                    <a:pt x="134" y="13"/>
                  </a:cubicBezTo>
                  <a:cubicBezTo>
                    <a:pt x="134" y="13"/>
                    <a:pt x="134" y="13"/>
                    <a:pt x="134" y="13"/>
                  </a:cubicBezTo>
                  <a:cubicBezTo>
                    <a:pt x="135" y="14"/>
                    <a:pt x="135" y="16"/>
                    <a:pt x="135" y="18"/>
                  </a:cubicBezTo>
                  <a:cubicBezTo>
                    <a:pt x="135" y="129"/>
                    <a:pt x="135" y="129"/>
                    <a:pt x="135" y="129"/>
                  </a:cubicBezTo>
                  <a:close/>
                  <a:moveTo>
                    <a:pt x="103" y="23"/>
                  </a:moveTo>
                  <a:cubicBezTo>
                    <a:pt x="103" y="23"/>
                    <a:pt x="103" y="23"/>
                    <a:pt x="103" y="23"/>
                  </a:cubicBezTo>
                  <a:cubicBezTo>
                    <a:pt x="102" y="21"/>
                    <a:pt x="100" y="20"/>
                    <a:pt x="98" y="20"/>
                  </a:cubicBezTo>
                  <a:cubicBezTo>
                    <a:pt x="97" y="21"/>
                    <a:pt x="96" y="23"/>
                    <a:pt x="96" y="25"/>
                  </a:cubicBezTo>
                  <a:cubicBezTo>
                    <a:pt x="97" y="27"/>
                    <a:pt x="99" y="30"/>
                    <a:pt x="97" y="32"/>
                  </a:cubicBezTo>
                  <a:cubicBezTo>
                    <a:pt x="97" y="33"/>
                    <a:pt x="97" y="33"/>
                    <a:pt x="96" y="34"/>
                  </a:cubicBezTo>
                  <a:cubicBezTo>
                    <a:pt x="91" y="37"/>
                    <a:pt x="84" y="36"/>
                    <a:pt x="79" y="35"/>
                  </a:cubicBezTo>
                  <a:cubicBezTo>
                    <a:pt x="79" y="30"/>
                    <a:pt x="79" y="30"/>
                    <a:pt x="79" y="30"/>
                  </a:cubicBezTo>
                  <a:cubicBezTo>
                    <a:pt x="79" y="27"/>
                    <a:pt x="77" y="24"/>
                    <a:pt x="73" y="24"/>
                  </a:cubicBezTo>
                  <a:cubicBezTo>
                    <a:pt x="70" y="24"/>
                    <a:pt x="68" y="27"/>
                    <a:pt x="68" y="30"/>
                  </a:cubicBezTo>
                  <a:cubicBezTo>
                    <a:pt x="68" y="35"/>
                    <a:pt x="68" y="35"/>
                    <a:pt x="68" y="35"/>
                  </a:cubicBezTo>
                  <a:cubicBezTo>
                    <a:pt x="63" y="36"/>
                    <a:pt x="56" y="37"/>
                    <a:pt x="51" y="34"/>
                  </a:cubicBezTo>
                  <a:cubicBezTo>
                    <a:pt x="50" y="33"/>
                    <a:pt x="50" y="33"/>
                    <a:pt x="49" y="32"/>
                  </a:cubicBezTo>
                  <a:cubicBezTo>
                    <a:pt x="48" y="30"/>
                    <a:pt x="50" y="27"/>
                    <a:pt x="51" y="25"/>
                  </a:cubicBezTo>
                  <a:cubicBezTo>
                    <a:pt x="51" y="23"/>
                    <a:pt x="50" y="21"/>
                    <a:pt x="48" y="20"/>
                  </a:cubicBezTo>
                  <a:cubicBezTo>
                    <a:pt x="47" y="20"/>
                    <a:pt x="45" y="21"/>
                    <a:pt x="44" y="23"/>
                  </a:cubicBezTo>
                  <a:cubicBezTo>
                    <a:pt x="44" y="23"/>
                    <a:pt x="31" y="59"/>
                    <a:pt x="27" y="81"/>
                  </a:cubicBezTo>
                  <a:cubicBezTo>
                    <a:pt x="25" y="89"/>
                    <a:pt x="24" y="97"/>
                    <a:pt x="26" y="104"/>
                  </a:cubicBezTo>
                  <a:cubicBezTo>
                    <a:pt x="27" y="111"/>
                    <a:pt x="31" y="117"/>
                    <a:pt x="39" y="118"/>
                  </a:cubicBezTo>
                  <a:cubicBezTo>
                    <a:pt x="41" y="118"/>
                    <a:pt x="43" y="117"/>
                    <a:pt x="45" y="116"/>
                  </a:cubicBezTo>
                  <a:cubicBezTo>
                    <a:pt x="52" y="113"/>
                    <a:pt x="57" y="104"/>
                    <a:pt x="62" y="99"/>
                  </a:cubicBezTo>
                  <a:cubicBezTo>
                    <a:pt x="62" y="100"/>
                    <a:pt x="61" y="100"/>
                    <a:pt x="61" y="101"/>
                  </a:cubicBezTo>
                  <a:cubicBezTo>
                    <a:pt x="61" y="103"/>
                    <a:pt x="63" y="104"/>
                    <a:pt x="65" y="104"/>
                  </a:cubicBezTo>
                  <a:cubicBezTo>
                    <a:pt x="68" y="104"/>
                    <a:pt x="68" y="104"/>
                    <a:pt x="68" y="104"/>
                  </a:cubicBezTo>
                  <a:cubicBezTo>
                    <a:pt x="68" y="106"/>
                    <a:pt x="68" y="106"/>
                    <a:pt x="68" y="106"/>
                  </a:cubicBezTo>
                  <a:cubicBezTo>
                    <a:pt x="65" y="106"/>
                    <a:pt x="65" y="106"/>
                    <a:pt x="65" y="106"/>
                  </a:cubicBezTo>
                  <a:cubicBezTo>
                    <a:pt x="63" y="106"/>
                    <a:pt x="61" y="107"/>
                    <a:pt x="61" y="109"/>
                  </a:cubicBezTo>
                  <a:cubicBezTo>
                    <a:pt x="61" y="111"/>
                    <a:pt x="63" y="113"/>
                    <a:pt x="65" y="113"/>
                  </a:cubicBezTo>
                  <a:cubicBezTo>
                    <a:pt x="68" y="113"/>
                    <a:pt x="68" y="113"/>
                    <a:pt x="68" y="113"/>
                  </a:cubicBezTo>
                  <a:cubicBezTo>
                    <a:pt x="68" y="121"/>
                    <a:pt x="68" y="121"/>
                    <a:pt x="68" y="121"/>
                  </a:cubicBezTo>
                  <a:cubicBezTo>
                    <a:pt x="68" y="124"/>
                    <a:pt x="70" y="127"/>
                    <a:pt x="73" y="127"/>
                  </a:cubicBezTo>
                  <a:cubicBezTo>
                    <a:pt x="77" y="127"/>
                    <a:pt x="79" y="124"/>
                    <a:pt x="79" y="121"/>
                  </a:cubicBezTo>
                  <a:cubicBezTo>
                    <a:pt x="79" y="113"/>
                    <a:pt x="79" y="113"/>
                    <a:pt x="79" y="113"/>
                  </a:cubicBezTo>
                  <a:cubicBezTo>
                    <a:pt x="82" y="113"/>
                    <a:pt x="82" y="113"/>
                    <a:pt x="82" y="113"/>
                  </a:cubicBezTo>
                  <a:cubicBezTo>
                    <a:pt x="84" y="113"/>
                    <a:pt x="86" y="111"/>
                    <a:pt x="86" y="109"/>
                  </a:cubicBezTo>
                  <a:cubicBezTo>
                    <a:pt x="86" y="107"/>
                    <a:pt x="84" y="106"/>
                    <a:pt x="82" y="106"/>
                  </a:cubicBezTo>
                  <a:cubicBezTo>
                    <a:pt x="79" y="106"/>
                    <a:pt x="79" y="106"/>
                    <a:pt x="79" y="106"/>
                  </a:cubicBezTo>
                  <a:cubicBezTo>
                    <a:pt x="79" y="104"/>
                    <a:pt x="79" y="104"/>
                    <a:pt x="79" y="104"/>
                  </a:cubicBezTo>
                  <a:cubicBezTo>
                    <a:pt x="82" y="104"/>
                    <a:pt x="82" y="104"/>
                    <a:pt x="82" y="104"/>
                  </a:cubicBezTo>
                  <a:cubicBezTo>
                    <a:pt x="84" y="104"/>
                    <a:pt x="86" y="103"/>
                    <a:pt x="86" y="101"/>
                  </a:cubicBezTo>
                  <a:cubicBezTo>
                    <a:pt x="86" y="100"/>
                    <a:pt x="85" y="100"/>
                    <a:pt x="85" y="99"/>
                  </a:cubicBezTo>
                  <a:cubicBezTo>
                    <a:pt x="90" y="104"/>
                    <a:pt x="95" y="113"/>
                    <a:pt x="102" y="116"/>
                  </a:cubicBezTo>
                  <a:cubicBezTo>
                    <a:pt x="104" y="117"/>
                    <a:pt x="106" y="118"/>
                    <a:pt x="108" y="118"/>
                  </a:cubicBezTo>
                  <a:cubicBezTo>
                    <a:pt x="113" y="117"/>
                    <a:pt x="117" y="115"/>
                    <a:pt x="119" y="111"/>
                  </a:cubicBezTo>
                  <a:cubicBezTo>
                    <a:pt x="120" y="109"/>
                    <a:pt x="121" y="107"/>
                    <a:pt x="121" y="104"/>
                  </a:cubicBezTo>
                  <a:cubicBezTo>
                    <a:pt x="123" y="97"/>
                    <a:pt x="122" y="89"/>
                    <a:pt x="120" y="81"/>
                  </a:cubicBezTo>
                  <a:cubicBezTo>
                    <a:pt x="116" y="59"/>
                    <a:pt x="103" y="23"/>
                    <a:pt x="103" y="23"/>
                  </a:cubicBezTo>
                  <a:close/>
                  <a:moveTo>
                    <a:pt x="45" y="108"/>
                  </a:moveTo>
                  <a:cubicBezTo>
                    <a:pt x="45" y="108"/>
                    <a:pt x="45" y="108"/>
                    <a:pt x="45" y="108"/>
                  </a:cubicBezTo>
                  <a:cubicBezTo>
                    <a:pt x="44" y="109"/>
                    <a:pt x="43" y="110"/>
                    <a:pt x="42" y="110"/>
                  </a:cubicBezTo>
                  <a:cubicBezTo>
                    <a:pt x="37" y="113"/>
                    <a:pt x="33" y="107"/>
                    <a:pt x="32" y="103"/>
                  </a:cubicBezTo>
                  <a:cubicBezTo>
                    <a:pt x="32" y="101"/>
                    <a:pt x="32" y="98"/>
                    <a:pt x="32" y="96"/>
                  </a:cubicBezTo>
                  <a:cubicBezTo>
                    <a:pt x="34" y="98"/>
                    <a:pt x="36" y="99"/>
                    <a:pt x="38" y="99"/>
                  </a:cubicBezTo>
                  <a:cubicBezTo>
                    <a:pt x="48" y="101"/>
                    <a:pt x="57" y="91"/>
                    <a:pt x="66" y="88"/>
                  </a:cubicBezTo>
                  <a:cubicBezTo>
                    <a:pt x="57" y="93"/>
                    <a:pt x="52" y="101"/>
                    <a:pt x="45" y="108"/>
                  </a:cubicBezTo>
                  <a:close/>
                  <a:moveTo>
                    <a:pt x="68" y="98"/>
                  </a:moveTo>
                  <a:cubicBezTo>
                    <a:pt x="68" y="98"/>
                    <a:pt x="68" y="98"/>
                    <a:pt x="68" y="98"/>
                  </a:cubicBezTo>
                  <a:cubicBezTo>
                    <a:pt x="65" y="98"/>
                    <a:pt x="65" y="98"/>
                    <a:pt x="65" y="98"/>
                  </a:cubicBezTo>
                  <a:cubicBezTo>
                    <a:pt x="64" y="98"/>
                    <a:pt x="63" y="98"/>
                    <a:pt x="63" y="98"/>
                  </a:cubicBezTo>
                  <a:cubicBezTo>
                    <a:pt x="64" y="97"/>
                    <a:pt x="66" y="96"/>
                    <a:pt x="68" y="95"/>
                  </a:cubicBezTo>
                  <a:cubicBezTo>
                    <a:pt x="68" y="98"/>
                    <a:pt x="68" y="98"/>
                    <a:pt x="68" y="98"/>
                  </a:cubicBezTo>
                  <a:close/>
                  <a:moveTo>
                    <a:pt x="68" y="80"/>
                  </a:moveTo>
                  <a:cubicBezTo>
                    <a:pt x="68" y="80"/>
                    <a:pt x="68" y="80"/>
                    <a:pt x="68" y="80"/>
                  </a:cubicBezTo>
                  <a:cubicBezTo>
                    <a:pt x="67" y="81"/>
                    <a:pt x="66" y="81"/>
                    <a:pt x="65" y="81"/>
                  </a:cubicBezTo>
                  <a:cubicBezTo>
                    <a:pt x="63" y="82"/>
                    <a:pt x="61" y="83"/>
                    <a:pt x="59" y="84"/>
                  </a:cubicBezTo>
                  <a:cubicBezTo>
                    <a:pt x="53" y="87"/>
                    <a:pt x="43" y="95"/>
                    <a:pt x="37" y="91"/>
                  </a:cubicBezTo>
                  <a:cubicBezTo>
                    <a:pt x="32" y="88"/>
                    <a:pt x="34" y="81"/>
                    <a:pt x="35" y="77"/>
                  </a:cubicBezTo>
                  <a:cubicBezTo>
                    <a:pt x="36" y="78"/>
                    <a:pt x="37" y="79"/>
                    <a:pt x="39" y="80"/>
                  </a:cubicBezTo>
                  <a:cubicBezTo>
                    <a:pt x="39" y="80"/>
                    <a:pt x="39" y="80"/>
                    <a:pt x="39" y="80"/>
                  </a:cubicBezTo>
                  <a:cubicBezTo>
                    <a:pt x="46" y="84"/>
                    <a:pt x="52" y="81"/>
                    <a:pt x="59" y="79"/>
                  </a:cubicBezTo>
                  <a:cubicBezTo>
                    <a:pt x="59" y="79"/>
                    <a:pt x="59" y="79"/>
                    <a:pt x="59" y="79"/>
                  </a:cubicBezTo>
                  <a:cubicBezTo>
                    <a:pt x="60" y="78"/>
                    <a:pt x="62" y="78"/>
                    <a:pt x="63" y="77"/>
                  </a:cubicBezTo>
                  <a:cubicBezTo>
                    <a:pt x="65" y="77"/>
                    <a:pt x="66" y="76"/>
                    <a:pt x="68" y="76"/>
                  </a:cubicBezTo>
                  <a:cubicBezTo>
                    <a:pt x="68" y="80"/>
                    <a:pt x="68" y="80"/>
                    <a:pt x="68" y="80"/>
                  </a:cubicBezTo>
                  <a:close/>
                  <a:moveTo>
                    <a:pt x="68" y="69"/>
                  </a:moveTo>
                  <a:cubicBezTo>
                    <a:pt x="68" y="69"/>
                    <a:pt x="68" y="69"/>
                    <a:pt x="68" y="69"/>
                  </a:cubicBezTo>
                  <a:cubicBezTo>
                    <a:pt x="67" y="69"/>
                    <a:pt x="67" y="69"/>
                    <a:pt x="67" y="69"/>
                  </a:cubicBezTo>
                  <a:cubicBezTo>
                    <a:pt x="67" y="69"/>
                    <a:pt x="67" y="69"/>
                    <a:pt x="67" y="69"/>
                  </a:cubicBezTo>
                  <a:cubicBezTo>
                    <a:pt x="65" y="70"/>
                    <a:pt x="63" y="70"/>
                    <a:pt x="61" y="71"/>
                  </a:cubicBezTo>
                  <a:cubicBezTo>
                    <a:pt x="56" y="73"/>
                    <a:pt x="48" y="77"/>
                    <a:pt x="42" y="74"/>
                  </a:cubicBezTo>
                  <a:cubicBezTo>
                    <a:pt x="39" y="73"/>
                    <a:pt x="38" y="70"/>
                    <a:pt x="38" y="67"/>
                  </a:cubicBezTo>
                  <a:cubicBezTo>
                    <a:pt x="38" y="64"/>
                    <a:pt x="39" y="62"/>
                    <a:pt x="39" y="60"/>
                  </a:cubicBezTo>
                  <a:cubicBezTo>
                    <a:pt x="41" y="62"/>
                    <a:pt x="43" y="63"/>
                    <a:pt x="45" y="63"/>
                  </a:cubicBezTo>
                  <a:cubicBezTo>
                    <a:pt x="49" y="64"/>
                    <a:pt x="52" y="65"/>
                    <a:pt x="55" y="65"/>
                  </a:cubicBezTo>
                  <a:cubicBezTo>
                    <a:pt x="59" y="65"/>
                    <a:pt x="62" y="65"/>
                    <a:pt x="65" y="65"/>
                  </a:cubicBezTo>
                  <a:cubicBezTo>
                    <a:pt x="66" y="65"/>
                    <a:pt x="67" y="65"/>
                    <a:pt x="68" y="64"/>
                  </a:cubicBezTo>
                  <a:cubicBezTo>
                    <a:pt x="68" y="69"/>
                    <a:pt x="68" y="69"/>
                    <a:pt x="68" y="69"/>
                  </a:cubicBezTo>
                  <a:close/>
                  <a:moveTo>
                    <a:pt x="68" y="58"/>
                  </a:moveTo>
                  <a:cubicBezTo>
                    <a:pt x="68" y="58"/>
                    <a:pt x="68" y="58"/>
                    <a:pt x="68" y="58"/>
                  </a:cubicBezTo>
                  <a:cubicBezTo>
                    <a:pt x="67" y="58"/>
                    <a:pt x="65" y="58"/>
                    <a:pt x="64" y="58"/>
                  </a:cubicBezTo>
                  <a:cubicBezTo>
                    <a:pt x="61" y="58"/>
                    <a:pt x="58" y="58"/>
                    <a:pt x="56" y="58"/>
                  </a:cubicBezTo>
                  <a:cubicBezTo>
                    <a:pt x="53" y="58"/>
                    <a:pt x="50" y="58"/>
                    <a:pt x="48" y="57"/>
                  </a:cubicBezTo>
                  <a:cubicBezTo>
                    <a:pt x="46" y="57"/>
                    <a:pt x="45" y="56"/>
                    <a:pt x="45" y="56"/>
                  </a:cubicBezTo>
                  <a:cubicBezTo>
                    <a:pt x="42" y="54"/>
                    <a:pt x="43" y="50"/>
                    <a:pt x="43" y="47"/>
                  </a:cubicBezTo>
                  <a:cubicBezTo>
                    <a:pt x="49" y="54"/>
                    <a:pt x="60" y="54"/>
                    <a:pt x="68" y="53"/>
                  </a:cubicBezTo>
                  <a:cubicBezTo>
                    <a:pt x="68" y="58"/>
                    <a:pt x="68" y="58"/>
                    <a:pt x="68" y="58"/>
                  </a:cubicBezTo>
                  <a:close/>
                  <a:moveTo>
                    <a:pt x="68" y="47"/>
                  </a:moveTo>
                  <a:cubicBezTo>
                    <a:pt x="68" y="47"/>
                    <a:pt x="68" y="47"/>
                    <a:pt x="68" y="47"/>
                  </a:cubicBezTo>
                  <a:cubicBezTo>
                    <a:pt x="61" y="47"/>
                    <a:pt x="48" y="48"/>
                    <a:pt x="47" y="39"/>
                  </a:cubicBezTo>
                  <a:cubicBezTo>
                    <a:pt x="47" y="39"/>
                    <a:pt x="47" y="39"/>
                    <a:pt x="47" y="39"/>
                  </a:cubicBezTo>
                  <a:cubicBezTo>
                    <a:pt x="53" y="43"/>
                    <a:pt x="61" y="43"/>
                    <a:pt x="68" y="42"/>
                  </a:cubicBezTo>
                  <a:cubicBezTo>
                    <a:pt x="68" y="47"/>
                    <a:pt x="68" y="47"/>
                    <a:pt x="68" y="47"/>
                  </a:cubicBezTo>
                  <a:close/>
                  <a:moveTo>
                    <a:pt x="79" y="42"/>
                  </a:moveTo>
                  <a:cubicBezTo>
                    <a:pt x="79" y="42"/>
                    <a:pt x="79" y="42"/>
                    <a:pt x="79" y="42"/>
                  </a:cubicBezTo>
                  <a:cubicBezTo>
                    <a:pt x="86" y="43"/>
                    <a:pt x="94" y="43"/>
                    <a:pt x="99" y="39"/>
                  </a:cubicBezTo>
                  <a:cubicBezTo>
                    <a:pt x="100" y="39"/>
                    <a:pt x="100" y="39"/>
                    <a:pt x="100" y="39"/>
                  </a:cubicBezTo>
                  <a:cubicBezTo>
                    <a:pt x="99" y="48"/>
                    <a:pt x="86" y="47"/>
                    <a:pt x="79" y="47"/>
                  </a:cubicBezTo>
                  <a:cubicBezTo>
                    <a:pt x="79" y="42"/>
                    <a:pt x="79" y="42"/>
                    <a:pt x="79" y="42"/>
                  </a:cubicBezTo>
                  <a:close/>
                  <a:moveTo>
                    <a:pt x="79" y="53"/>
                  </a:moveTo>
                  <a:cubicBezTo>
                    <a:pt x="79" y="53"/>
                    <a:pt x="79" y="53"/>
                    <a:pt x="79" y="53"/>
                  </a:cubicBezTo>
                  <a:cubicBezTo>
                    <a:pt x="87" y="54"/>
                    <a:pt x="98" y="54"/>
                    <a:pt x="104" y="47"/>
                  </a:cubicBezTo>
                  <a:cubicBezTo>
                    <a:pt x="104" y="50"/>
                    <a:pt x="104" y="54"/>
                    <a:pt x="102" y="56"/>
                  </a:cubicBezTo>
                  <a:cubicBezTo>
                    <a:pt x="101" y="56"/>
                    <a:pt x="101" y="57"/>
                    <a:pt x="99" y="57"/>
                  </a:cubicBezTo>
                  <a:cubicBezTo>
                    <a:pt x="97" y="58"/>
                    <a:pt x="94" y="58"/>
                    <a:pt x="91" y="58"/>
                  </a:cubicBezTo>
                  <a:cubicBezTo>
                    <a:pt x="89" y="58"/>
                    <a:pt x="86" y="58"/>
                    <a:pt x="83" y="58"/>
                  </a:cubicBezTo>
                  <a:cubicBezTo>
                    <a:pt x="81" y="58"/>
                    <a:pt x="80" y="58"/>
                    <a:pt x="79" y="58"/>
                  </a:cubicBezTo>
                  <a:cubicBezTo>
                    <a:pt x="79" y="53"/>
                    <a:pt x="79" y="53"/>
                    <a:pt x="79" y="53"/>
                  </a:cubicBezTo>
                  <a:close/>
                  <a:moveTo>
                    <a:pt x="79" y="64"/>
                  </a:moveTo>
                  <a:cubicBezTo>
                    <a:pt x="79" y="64"/>
                    <a:pt x="79" y="64"/>
                    <a:pt x="79" y="64"/>
                  </a:cubicBezTo>
                  <a:cubicBezTo>
                    <a:pt x="80" y="65"/>
                    <a:pt x="81" y="65"/>
                    <a:pt x="82" y="65"/>
                  </a:cubicBezTo>
                  <a:cubicBezTo>
                    <a:pt x="85" y="65"/>
                    <a:pt x="88" y="65"/>
                    <a:pt x="92" y="65"/>
                  </a:cubicBezTo>
                  <a:cubicBezTo>
                    <a:pt x="95" y="65"/>
                    <a:pt x="98" y="64"/>
                    <a:pt x="101" y="63"/>
                  </a:cubicBezTo>
                  <a:cubicBezTo>
                    <a:pt x="104" y="63"/>
                    <a:pt x="106" y="62"/>
                    <a:pt x="108" y="60"/>
                  </a:cubicBezTo>
                  <a:cubicBezTo>
                    <a:pt x="108" y="62"/>
                    <a:pt x="108" y="64"/>
                    <a:pt x="109" y="67"/>
                  </a:cubicBezTo>
                  <a:cubicBezTo>
                    <a:pt x="109" y="70"/>
                    <a:pt x="108" y="73"/>
                    <a:pt x="105" y="74"/>
                  </a:cubicBezTo>
                  <a:cubicBezTo>
                    <a:pt x="99" y="77"/>
                    <a:pt x="91" y="73"/>
                    <a:pt x="86" y="71"/>
                  </a:cubicBezTo>
                  <a:cubicBezTo>
                    <a:pt x="84" y="70"/>
                    <a:pt x="82" y="70"/>
                    <a:pt x="80" y="69"/>
                  </a:cubicBezTo>
                  <a:cubicBezTo>
                    <a:pt x="80" y="69"/>
                    <a:pt x="80" y="69"/>
                    <a:pt x="80" y="69"/>
                  </a:cubicBezTo>
                  <a:cubicBezTo>
                    <a:pt x="79" y="69"/>
                    <a:pt x="79" y="69"/>
                    <a:pt x="79" y="69"/>
                  </a:cubicBezTo>
                  <a:cubicBezTo>
                    <a:pt x="79" y="64"/>
                    <a:pt x="79" y="64"/>
                    <a:pt x="79" y="64"/>
                  </a:cubicBezTo>
                  <a:close/>
                  <a:moveTo>
                    <a:pt x="79" y="76"/>
                  </a:moveTo>
                  <a:cubicBezTo>
                    <a:pt x="79" y="76"/>
                    <a:pt x="79" y="76"/>
                    <a:pt x="79" y="76"/>
                  </a:cubicBezTo>
                  <a:cubicBezTo>
                    <a:pt x="81" y="76"/>
                    <a:pt x="82" y="77"/>
                    <a:pt x="83" y="77"/>
                  </a:cubicBezTo>
                  <a:cubicBezTo>
                    <a:pt x="85" y="78"/>
                    <a:pt x="87" y="78"/>
                    <a:pt x="88" y="79"/>
                  </a:cubicBezTo>
                  <a:cubicBezTo>
                    <a:pt x="88" y="79"/>
                    <a:pt x="88" y="79"/>
                    <a:pt x="88" y="79"/>
                  </a:cubicBezTo>
                  <a:cubicBezTo>
                    <a:pt x="95" y="81"/>
                    <a:pt x="101" y="84"/>
                    <a:pt x="108" y="80"/>
                  </a:cubicBezTo>
                  <a:cubicBezTo>
                    <a:pt x="108" y="80"/>
                    <a:pt x="108" y="80"/>
                    <a:pt x="108" y="80"/>
                  </a:cubicBezTo>
                  <a:cubicBezTo>
                    <a:pt x="110" y="79"/>
                    <a:pt x="111" y="78"/>
                    <a:pt x="112" y="77"/>
                  </a:cubicBezTo>
                  <a:cubicBezTo>
                    <a:pt x="113" y="81"/>
                    <a:pt x="115" y="88"/>
                    <a:pt x="110" y="91"/>
                  </a:cubicBezTo>
                  <a:cubicBezTo>
                    <a:pt x="110" y="91"/>
                    <a:pt x="110" y="91"/>
                    <a:pt x="110" y="91"/>
                  </a:cubicBezTo>
                  <a:cubicBezTo>
                    <a:pt x="104" y="95"/>
                    <a:pt x="94" y="87"/>
                    <a:pt x="88" y="84"/>
                  </a:cubicBezTo>
                  <a:cubicBezTo>
                    <a:pt x="86" y="83"/>
                    <a:pt x="84" y="82"/>
                    <a:pt x="82" y="81"/>
                  </a:cubicBezTo>
                  <a:cubicBezTo>
                    <a:pt x="81" y="81"/>
                    <a:pt x="80" y="81"/>
                    <a:pt x="79" y="80"/>
                  </a:cubicBezTo>
                  <a:cubicBezTo>
                    <a:pt x="79" y="76"/>
                    <a:pt x="79" y="76"/>
                    <a:pt x="79" y="76"/>
                  </a:cubicBezTo>
                  <a:close/>
                  <a:moveTo>
                    <a:pt x="82" y="98"/>
                  </a:moveTo>
                  <a:cubicBezTo>
                    <a:pt x="82" y="98"/>
                    <a:pt x="82" y="98"/>
                    <a:pt x="82" y="98"/>
                  </a:cubicBezTo>
                  <a:cubicBezTo>
                    <a:pt x="79" y="98"/>
                    <a:pt x="79" y="98"/>
                    <a:pt x="79" y="98"/>
                  </a:cubicBezTo>
                  <a:cubicBezTo>
                    <a:pt x="79" y="95"/>
                    <a:pt x="79" y="95"/>
                    <a:pt x="79" y="95"/>
                  </a:cubicBezTo>
                  <a:cubicBezTo>
                    <a:pt x="81" y="96"/>
                    <a:pt x="83" y="97"/>
                    <a:pt x="84" y="98"/>
                  </a:cubicBezTo>
                  <a:cubicBezTo>
                    <a:pt x="84" y="98"/>
                    <a:pt x="84" y="98"/>
                    <a:pt x="84" y="98"/>
                  </a:cubicBezTo>
                  <a:cubicBezTo>
                    <a:pt x="84" y="98"/>
                    <a:pt x="83" y="98"/>
                    <a:pt x="82" y="98"/>
                  </a:cubicBezTo>
                  <a:close/>
                  <a:moveTo>
                    <a:pt x="115" y="103"/>
                  </a:moveTo>
                  <a:cubicBezTo>
                    <a:pt x="115" y="103"/>
                    <a:pt x="115" y="103"/>
                    <a:pt x="115" y="103"/>
                  </a:cubicBezTo>
                  <a:cubicBezTo>
                    <a:pt x="114" y="107"/>
                    <a:pt x="110" y="113"/>
                    <a:pt x="105" y="110"/>
                  </a:cubicBezTo>
                  <a:cubicBezTo>
                    <a:pt x="104" y="110"/>
                    <a:pt x="103" y="109"/>
                    <a:pt x="102" y="108"/>
                  </a:cubicBezTo>
                  <a:cubicBezTo>
                    <a:pt x="94" y="101"/>
                    <a:pt x="90" y="93"/>
                    <a:pt x="81" y="88"/>
                  </a:cubicBezTo>
                  <a:cubicBezTo>
                    <a:pt x="90" y="91"/>
                    <a:pt x="99" y="101"/>
                    <a:pt x="109" y="99"/>
                  </a:cubicBezTo>
                  <a:cubicBezTo>
                    <a:pt x="111" y="99"/>
                    <a:pt x="113" y="98"/>
                    <a:pt x="115" y="96"/>
                  </a:cubicBezTo>
                  <a:cubicBezTo>
                    <a:pt x="115" y="98"/>
                    <a:pt x="115" y="101"/>
                    <a:pt x="115" y="103"/>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6" name="Freeform 5"/>
            <p:cNvSpPr>
              <a:spLocks noEditPoints="1"/>
            </p:cNvSpPr>
            <p:nvPr/>
          </p:nvSpPr>
          <p:spPr bwMode="auto">
            <a:xfrm>
              <a:off x="4630165" y="4620070"/>
              <a:ext cx="662873" cy="558708"/>
            </a:xfrm>
            <a:custGeom>
              <a:avLst/>
              <a:gdLst>
                <a:gd name="T0" fmla="*/ 102 w 125"/>
                <a:gd name="T1" fmla="*/ 0 h 105"/>
                <a:gd name="T2" fmla="*/ 125 w 125"/>
                <a:gd name="T3" fmla="*/ 22 h 105"/>
                <a:gd name="T4" fmla="*/ 118 w 125"/>
                <a:gd name="T5" fmla="*/ 99 h 105"/>
                <a:gd name="T6" fmla="*/ 102 w 125"/>
                <a:gd name="T7" fmla="*/ 105 h 105"/>
                <a:gd name="T8" fmla="*/ 6 w 125"/>
                <a:gd name="T9" fmla="*/ 99 h 105"/>
                <a:gd name="T10" fmla="*/ 6 w 125"/>
                <a:gd name="T11" fmla="*/ 99 h 105"/>
                <a:gd name="T12" fmla="*/ 0 w 125"/>
                <a:gd name="T13" fmla="*/ 22 h 105"/>
                <a:gd name="T14" fmla="*/ 6 w 125"/>
                <a:gd name="T15" fmla="*/ 6 h 105"/>
                <a:gd name="T16" fmla="*/ 22 w 125"/>
                <a:gd name="T17" fmla="*/ 0 h 105"/>
                <a:gd name="T18" fmla="*/ 9 w 125"/>
                <a:gd name="T19" fmla="*/ 50 h 105"/>
                <a:gd name="T20" fmla="*/ 31 w 125"/>
                <a:gd name="T21" fmla="*/ 42 h 105"/>
                <a:gd name="T22" fmla="*/ 36 w 125"/>
                <a:gd name="T23" fmla="*/ 43 h 105"/>
                <a:gd name="T24" fmla="*/ 47 w 125"/>
                <a:gd name="T25" fmla="*/ 21 h 105"/>
                <a:gd name="T26" fmla="*/ 53 w 125"/>
                <a:gd name="T27" fmla="*/ 21 h 105"/>
                <a:gd name="T28" fmla="*/ 60 w 125"/>
                <a:gd name="T29" fmla="*/ 52 h 105"/>
                <a:gd name="T30" fmla="*/ 73 w 125"/>
                <a:gd name="T31" fmla="*/ 50 h 105"/>
                <a:gd name="T32" fmla="*/ 76 w 125"/>
                <a:gd name="T33" fmla="*/ 44 h 105"/>
                <a:gd name="T34" fmla="*/ 93 w 125"/>
                <a:gd name="T35" fmla="*/ 44 h 105"/>
                <a:gd name="T36" fmla="*/ 93 w 125"/>
                <a:gd name="T37" fmla="*/ 61 h 105"/>
                <a:gd name="T38" fmla="*/ 85 w 125"/>
                <a:gd name="T39" fmla="*/ 65 h 105"/>
                <a:gd name="T40" fmla="*/ 76 w 125"/>
                <a:gd name="T41" fmla="*/ 61 h 105"/>
                <a:gd name="T42" fmla="*/ 65 w 125"/>
                <a:gd name="T43" fmla="*/ 55 h 105"/>
                <a:gd name="T44" fmla="*/ 55 w 125"/>
                <a:gd name="T45" fmla="*/ 84 h 105"/>
                <a:gd name="T46" fmla="*/ 48 w 125"/>
                <a:gd name="T47" fmla="*/ 38 h 105"/>
                <a:gd name="T48" fmla="*/ 39 w 125"/>
                <a:gd name="T49" fmla="*/ 66 h 105"/>
                <a:gd name="T50" fmla="*/ 32 w 125"/>
                <a:gd name="T51" fmla="*/ 51 h 105"/>
                <a:gd name="T52" fmla="*/ 28 w 125"/>
                <a:gd name="T53" fmla="*/ 55 h 105"/>
                <a:gd name="T54" fmla="*/ 9 w 125"/>
                <a:gd name="T55" fmla="*/ 82 h 105"/>
                <a:gd name="T56" fmla="*/ 13 w 125"/>
                <a:gd name="T57" fmla="*/ 92 h 105"/>
                <a:gd name="T58" fmla="*/ 102 w 125"/>
                <a:gd name="T59" fmla="*/ 96 h 105"/>
                <a:gd name="T60" fmla="*/ 111 w 125"/>
                <a:gd name="T61" fmla="*/ 92 h 105"/>
                <a:gd name="T62" fmla="*/ 115 w 125"/>
                <a:gd name="T63" fmla="*/ 22 h 105"/>
                <a:gd name="T64" fmla="*/ 102 w 125"/>
                <a:gd name="T65" fmla="*/ 9 h 105"/>
                <a:gd name="T66" fmla="*/ 13 w 125"/>
                <a:gd name="T67" fmla="*/ 13 h 105"/>
                <a:gd name="T68" fmla="*/ 9 w 125"/>
                <a:gd name="T69" fmla="*/ 22 h 105"/>
                <a:gd name="T70" fmla="*/ 89 w 125"/>
                <a:gd name="T71" fmla="*/ 48 h 105"/>
                <a:gd name="T72" fmla="*/ 85 w 125"/>
                <a:gd name="T73" fmla="*/ 46 h 105"/>
                <a:gd name="T74" fmla="*/ 80 w 125"/>
                <a:gd name="T75" fmla="*/ 48 h 105"/>
                <a:gd name="T76" fmla="*/ 78 w 125"/>
                <a:gd name="T77" fmla="*/ 52 h 105"/>
                <a:gd name="T78" fmla="*/ 78 w 125"/>
                <a:gd name="T79" fmla="*/ 53 h 105"/>
                <a:gd name="T80" fmla="*/ 85 w 125"/>
                <a:gd name="T81" fmla="*/ 59 h 105"/>
                <a:gd name="T82" fmla="*/ 89 w 125"/>
                <a:gd name="T83" fmla="*/ 57 h 105"/>
                <a:gd name="T84" fmla="*/ 89 w 125"/>
                <a:gd name="T85" fmla="*/ 4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5" h="105">
                  <a:moveTo>
                    <a:pt x="22" y="0"/>
                  </a:moveTo>
                  <a:cubicBezTo>
                    <a:pt x="102" y="0"/>
                    <a:pt x="102" y="0"/>
                    <a:pt x="102" y="0"/>
                  </a:cubicBezTo>
                  <a:cubicBezTo>
                    <a:pt x="108" y="0"/>
                    <a:pt x="114" y="2"/>
                    <a:pt x="118" y="6"/>
                  </a:cubicBezTo>
                  <a:cubicBezTo>
                    <a:pt x="122" y="10"/>
                    <a:pt x="125" y="16"/>
                    <a:pt x="125" y="22"/>
                  </a:cubicBezTo>
                  <a:cubicBezTo>
                    <a:pt x="125" y="82"/>
                    <a:pt x="125" y="82"/>
                    <a:pt x="125" y="82"/>
                  </a:cubicBezTo>
                  <a:cubicBezTo>
                    <a:pt x="125" y="89"/>
                    <a:pt x="122" y="94"/>
                    <a:pt x="118" y="99"/>
                  </a:cubicBezTo>
                  <a:cubicBezTo>
                    <a:pt x="118" y="99"/>
                    <a:pt x="118" y="99"/>
                    <a:pt x="118" y="99"/>
                  </a:cubicBezTo>
                  <a:cubicBezTo>
                    <a:pt x="114" y="103"/>
                    <a:pt x="108" y="105"/>
                    <a:pt x="102" y="105"/>
                  </a:cubicBezTo>
                  <a:cubicBezTo>
                    <a:pt x="22" y="105"/>
                    <a:pt x="22" y="105"/>
                    <a:pt x="22" y="105"/>
                  </a:cubicBezTo>
                  <a:cubicBezTo>
                    <a:pt x="16" y="105"/>
                    <a:pt x="10" y="103"/>
                    <a:pt x="6" y="99"/>
                  </a:cubicBezTo>
                  <a:cubicBezTo>
                    <a:pt x="6" y="99"/>
                    <a:pt x="6" y="99"/>
                    <a:pt x="6" y="99"/>
                  </a:cubicBezTo>
                  <a:cubicBezTo>
                    <a:pt x="6" y="99"/>
                    <a:pt x="6" y="99"/>
                    <a:pt x="6" y="99"/>
                  </a:cubicBezTo>
                  <a:cubicBezTo>
                    <a:pt x="2" y="94"/>
                    <a:pt x="0" y="89"/>
                    <a:pt x="0" y="82"/>
                  </a:cubicBezTo>
                  <a:cubicBezTo>
                    <a:pt x="0" y="22"/>
                    <a:pt x="0" y="22"/>
                    <a:pt x="0" y="22"/>
                  </a:cubicBezTo>
                  <a:cubicBezTo>
                    <a:pt x="0" y="16"/>
                    <a:pt x="2" y="10"/>
                    <a:pt x="6" y="6"/>
                  </a:cubicBezTo>
                  <a:cubicBezTo>
                    <a:pt x="6" y="6"/>
                    <a:pt x="6" y="6"/>
                    <a:pt x="6" y="6"/>
                  </a:cubicBezTo>
                  <a:cubicBezTo>
                    <a:pt x="6" y="6"/>
                    <a:pt x="6" y="6"/>
                    <a:pt x="6" y="6"/>
                  </a:cubicBezTo>
                  <a:cubicBezTo>
                    <a:pt x="10" y="2"/>
                    <a:pt x="16" y="0"/>
                    <a:pt x="22" y="0"/>
                  </a:cubicBezTo>
                  <a:close/>
                  <a:moveTo>
                    <a:pt x="9" y="50"/>
                  </a:moveTo>
                  <a:cubicBezTo>
                    <a:pt x="9" y="50"/>
                    <a:pt x="9" y="50"/>
                    <a:pt x="9" y="50"/>
                  </a:cubicBezTo>
                  <a:cubicBezTo>
                    <a:pt x="26" y="50"/>
                    <a:pt x="26" y="50"/>
                    <a:pt x="26" y="50"/>
                  </a:cubicBezTo>
                  <a:cubicBezTo>
                    <a:pt x="31" y="42"/>
                    <a:pt x="31" y="42"/>
                    <a:pt x="31" y="42"/>
                  </a:cubicBezTo>
                  <a:cubicBezTo>
                    <a:pt x="31" y="40"/>
                    <a:pt x="33" y="40"/>
                    <a:pt x="35" y="41"/>
                  </a:cubicBezTo>
                  <a:cubicBezTo>
                    <a:pt x="35" y="41"/>
                    <a:pt x="36" y="42"/>
                    <a:pt x="36" y="43"/>
                  </a:cubicBezTo>
                  <a:cubicBezTo>
                    <a:pt x="38" y="52"/>
                    <a:pt x="38" y="52"/>
                    <a:pt x="38" y="52"/>
                  </a:cubicBezTo>
                  <a:cubicBezTo>
                    <a:pt x="47" y="21"/>
                    <a:pt x="47" y="21"/>
                    <a:pt x="47" y="21"/>
                  </a:cubicBezTo>
                  <a:cubicBezTo>
                    <a:pt x="47" y="19"/>
                    <a:pt x="49" y="18"/>
                    <a:pt x="50" y="19"/>
                  </a:cubicBezTo>
                  <a:cubicBezTo>
                    <a:pt x="52" y="19"/>
                    <a:pt x="52" y="20"/>
                    <a:pt x="53" y="21"/>
                  </a:cubicBezTo>
                  <a:cubicBezTo>
                    <a:pt x="56" y="64"/>
                    <a:pt x="56" y="64"/>
                    <a:pt x="56" y="64"/>
                  </a:cubicBezTo>
                  <a:cubicBezTo>
                    <a:pt x="60" y="52"/>
                    <a:pt x="60" y="52"/>
                    <a:pt x="60" y="52"/>
                  </a:cubicBezTo>
                  <a:cubicBezTo>
                    <a:pt x="60" y="50"/>
                    <a:pt x="61" y="50"/>
                    <a:pt x="62" y="50"/>
                  </a:cubicBezTo>
                  <a:cubicBezTo>
                    <a:pt x="73" y="50"/>
                    <a:pt x="73" y="50"/>
                    <a:pt x="73" y="50"/>
                  </a:cubicBezTo>
                  <a:cubicBezTo>
                    <a:pt x="74" y="47"/>
                    <a:pt x="75" y="45"/>
                    <a:pt x="76" y="44"/>
                  </a:cubicBezTo>
                  <a:cubicBezTo>
                    <a:pt x="76" y="44"/>
                    <a:pt x="76" y="44"/>
                    <a:pt x="76" y="44"/>
                  </a:cubicBezTo>
                  <a:cubicBezTo>
                    <a:pt x="78" y="42"/>
                    <a:pt x="81" y="40"/>
                    <a:pt x="85" y="40"/>
                  </a:cubicBezTo>
                  <a:cubicBezTo>
                    <a:pt x="88" y="40"/>
                    <a:pt x="91" y="42"/>
                    <a:pt x="93" y="44"/>
                  </a:cubicBezTo>
                  <a:cubicBezTo>
                    <a:pt x="95" y="46"/>
                    <a:pt x="97" y="49"/>
                    <a:pt x="97" y="52"/>
                  </a:cubicBezTo>
                  <a:cubicBezTo>
                    <a:pt x="97" y="56"/>
                    <a:pt x="95" y="59"/>
                    <a:pt x="93" y="61"/>
                  </a:cubicBezTo>
                  <a:cubicBezTo>
                    <a:pt x="93" y="61"/>
                    <a:pt x="93" y="61"/>
                    <a:pt x="93" y="61"/>
                  </a:cubicBezTo>
                  <a:cubicBezTo>
                    <a:pt x="91" y="63"/>
                    <a:pt x="88" y="65"/>
                    <a:pt x="85" y="65"/>
                  </a:cubicBezTo>
                  <a:cubicBezTo>
                    <a:pt x="81" y="65"/>
                    <a:pt x="78" y="63"/>
                    <a:pt x="76" y="61"/>
                  </a:cubicBezTo>
                  <a:cubicBezTo>
                    <a:pt x="76" y="61"/>
                    <a:pt x="76" y="61"/>
                    <a:pt x="76" y="61"/>
                  </a:cubicBezTo>
                  <a:cubicBezTo>
                    <a:pt x="75" y="59"/>
                    <a:pt x="74" y="58"/>
                    <a:pt x="73" y="55"/>
                  </a:cubicBezTo>
                  <a:cubicBezTo>
                    <a:pt x="65" y="55"/>
                    <a:pt x="65" y="55"/>
                    <a:pt x="65" y="55"/>
                  </a:cubicBezTo>
                  <a:cubicBezTo>
                    <a:pt x="58" y="82"/>
                    <a:pt x="58" y="82"/>
                    <a:pt x="58" y="82"/>
                  </a:cubicBezTo>
                  <a:cubicBezTo>
                    <a:pt x="57" y="83"/>
                    <a:pt x="56" y="84"/>
                    <a:pt x="55" y="84"/>
                  </a:cubicBezTo>
                  <a:cubicBezTo>
                    <a:pt x="54" y="84"/>
                    <a:pt x="52" y="83"/>
                    <a:pt x="52" y="81"/>
                  </a:cubicBezTo>
                  <a:cubicBezTo>
                    <a:pt x="48" y="38"/>
                    <a:pt x="48" y="38"/>
                    <a:pt x="48" y="38"/>
                  </a:cubicBezTo>
                  <a:cubicBezTo>
                    <a:pt x="41" y="64"/>
                    <a:pt x="41" y="64"/>
                    <a:pt x="41" y="64"/>
                  </a:cubicBezTo>
                  <a:cubicBezTo>
                    <a:pt x="41" y="65"/>
                    <a:pt x="40" y="66"/>
                    <a:pt x="39" y="66"/>
                  </a:cubicBezTo>
                  <a:cubicBezTo>
                    <a:pt x="38" y="67"/>
                    <a:pt x="36" y="66"/>
                    <a:pt x="36" y="64"/>
                  </a:cubicBezTo>
                  <a:cubicBezTo>
                    <a:pt x="32" y="51"/>
                    <a:pt x="32" y="51"/>
                    <a:pt x="32" y="51"/>
                  </a:cubicBezTo>
                  <a:cubicBezTo>
                    <a:pt x="30" y="54"/>
                    <a:pt x="30" y="54"/>
                    <a:pt x="30" y="54"/>
                  </a:cubicBezTo>
                  <a:cubicBezTo>
                    <a:pt x="30" y="55"/>
                    <a:pt x="29" y="55"/>
                    <a:pt x="28" y="55"/>
                  </a:cubicBezTo>
                  <a:cubicBezTo>
                    <a:pt x="9" y="55"/>
                    <a:pt x="9" y="55"/>
                    <a:pt x="9" y="55"/>
                  </a:cubicBezTo>
                  <a:cubicBezTo>
                    <a:pt x="9" y="82"/>
                    <a:pt x="9" y="82"/>
                    <a:pt x="9" y="82"/>
                  </a:cubicBezTo>
                  <a:cubicBezTo>
                    <a:pt x="9" y="86"/>
                    <a:pt x="11" y="89"/>
                    <a:pt x="13" y="92"/>
                  </a:cubicBezTo>
                  <a:cubicBezTo>
                    <a:pt x="13" y="92"/>
                    <a:pt x="13" y="92"/>
                    <a:pt x="13" y="92"/>
                  </a:cubicBezTo>
                  <a:cubicBezTo>
                    <a:pt x="15" y="94"/>
                    <a:pt x="19" y="96"/>
                    <a:pt x="22" y="96"/>
                  </a:cubicBezTo>
                  <a:cubicBezTo>
                    <a:pt x="102" y="96"/>
                    <a:pt x="102" y="96"/>
                    <a:pt x="102" y="96"/>
                  </a:cubicBezTo>
                  <a:cubicBezTo>
                    <a:pt x="106" y="96"/>
                    <a:pt x="109" y="94"/>
                    <a:pt x="111" y="92"/>
                  </a:cubicBezTo>
                  <a:cubicBezTo>
                    <a:pt x="111" y="92"/>
                    <a:pt x="111" y="92"/>
                    <a:pt x="111" y="92"/>
                  </a:cubicBezTo>
                  <a:cubicBezTo>
                    <a:pt x="114" y="89"/>
                    <a:pt x="115" y="86"/>
                    <a:pt x="115" y="82"/>
                  </a:cubicBezTo>
                  <a:cubicBezTo>
                    <a:pt x="115" y="22"/>
                    <a:pt x="115" y="22"/>
                    <a:pt x="115" y="22"/>
                  </a:cubicBezTo>
                  <a:cubicBezTo>
                    <a:pt x="115" y="19"/>
                    <a:pt x="114" y="16"/>
                    <a:pt x="111" y="13"/>
                  </a:cubicBezTo>
                  <a:cubicBezTo>
                    <a:pt x="109" y="11"/>
                    <a:pt x="106" y="9"/>
                    <a:pt x="102" y="9"/>
                  </a:cubicBezTo>
                  <a:cubicBezTo>
                    <a:pt x="22" y="9"/>
                    <a:pt x="22" y="9"/>
                    <a:pt x="22" y="9"/>
                  </a:cubicBezTo>
                  <a:cubicBezTo>
                    <a:pt x="19" y="9"/>
                    <a:pt x="15" y="11"/>
                    <a:pt x="13" y="13"/>
                  </a:cubicBezTo>
                  <a:cubicBezTo>
                    <a:pt x="13" y="13"/>
                    <a:pt x="13" y="13"/>
                    <a:pt x="13" y="13"/>
                  </a:cubicBezTo>
                  <a:cubicBezTo>
                    <a:pt x="11" y="16"/>
                    <a:pt x="9" y="19"/>
                    <a:pt x="9" y="22"/>
                  </a:cubicBezTo>
                  <a:cubicBezTo>
                    <a:pt x="9" y="50"/>
                    <a:pt x="9" y="50"/>
                    <a:pt x="9" y="50"/>
                  </a:cubicBezTo>
                  <a:close/>
                  <a:moveTo>
                    <a:pt x="89" y="48"/>
                  </a:moveTo>
                  <a:cubicBezTo>
                    <a:pt x="89" y="48"/>
                    <a:pt x="89" y="48"/>
                    <a:pt x="89" y="48"/>
                  </a:cubicBezTo>
                  <a:cubicBezTo>
                    <a:pt x="88" y="47"/>
                    <a:pt x="86" y="46"/>
                    <a:pt x="85" y="46"/>
                  </a:cubicBezTo>
                  <a:cubicBezTo>
                    <a:pt x="83" y="46"/>
                    <a:pt x="81" y="47"/>
                    <a:pt x="80" y="48"/>
                  </a:cubicBezTo>
                  <a:cubicBezTo>
                    <a:pt x="80" y="48"/>
                    <a:pt x="80" y="48"/>
                    <a:pt x="80" y="48"/>
                  </a:cubicBezTo>
                  <a:cubicBezTo>
                    <a:pt x="79" y="49"/>
                    <a:pt x="78" y="51"/>
                    <a:pt x="78" y="52"/>
                  </a:cubicBezTo>
                  <a:cubicBezTo>
                    <a:pt x="78" y="52"/>
                    <a:pt x="78" y="52"/>
                    <a:pt x="78" y="52"/>
                  </a:cubicBezTo>
                  <a:cubicBezTo>
                    <a:pt x="78" y="52"/>
                    <a:pt x="78" y="52"/>
                    <a:pt x="78" y="52"/>
                  </a:cubicBezTo>
                  <a:cubicBezTo>
                    <a:pt x="78" y="53"/>
                    <a:pt x="78" y="53"/>
                    <a:pt x="78" y="53"/>
                  </a:cubicBezTo>
                  <a:cubicBezTo>
                    <a:pt x="78" y="54"/>
                    <a:pt x="79" y="56"/>
                    <a:pt x="80" y="57"/>
                  </a:cubicBezTo>
                  <a:cubicBezTo>
                    <a:pt x="81" y="58"/>
                    <a:pt x="83" y="59"/>
                    <a:pt x="85" y="59"/>
                  </a:cubicBezTo>
                  <a:cubicBezTo>
                    <a:pt x="86" y="59"/>
                    <a:pt x="88" y="58"/>
                    <a:pt x="89" y="57"/>
                  </a:cubicBezTo>
                  <a:cubicBezTo>
                    <a:pt x="89" y="57"/>
                    <a:pt x="89" y="57"/>
                    <a:pt x="89" y="57"/>
                  </a:cubicBezTo>
                  <a:cubicBezTo>
                    <a:pt x="90" y="56"/>
                    <a:pt x="91" y="54"/>
                    <a:pt x="91" y="52"/>
                  </a:cubicBezTo>
                  <a:cubicBezTo>
                    <a:pt x="91" y="51"/>
                    <a:pt x="90" y="49"/>
                    <a:pt x="89" y="48"/>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7" name="圆角矩形 26"/>
            <p:cNvSpPr/>
            <p:nvPr/>
          </p:nvSpPr>
          <p:spPr>
            <a:xfrm flipV="1">
              <a:off x="812662" y="3150622"/>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8" name="圆角矩形 27"/>
            <p:cNvSpPr/>
            <p:nvPr/>
          </p:nvSpPr>
          <p:spPr>
            <a:xfrm flipV="1">
              <a:off x="4624218" y="3150622"/>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9" name="圆角矩形 28"/>
            <p:cNvSpPr/>
            <p:nvPr/>
          </p:nvSpPr>
          <p:spPr>
            <a:xfrm flipV="1">
              <a:off x="8299474" y="3150622"/>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0" name="圆角矩形 29"/>
            <p:cNvSpPr/>
            <p:nvPr/>
          </p:nvSpPr>
          <p:spPr>
            <a:xfrm flipV="1">
              <a:off x="812662" y="5510140"/>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1" name="圆角矩形 30"/>
            <p:cNvSpPr/>
            <p:nvPr/>
          </p:nvSpPr>
          <p:spPr>
            <a:xfrm flipV="1">
              <a:off x="4624218" y="5510140"/>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2" name="圆角矩形 31"/>
            <p:cNvSpPr/>
            <p:nvPr/>
          </p:nvSpPr>
          <p:spPr>
            <a:xfrm flipV="1">
              <a:off x="8299474" y="5510140"/>
              <a:ext cx="2808000" cy="720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4134465" cy="769441"/>
          </a:xfrm>
          <a:prstGeom prst="rect">
            <a:avLst/>
          </a:prstGeom>
        </p:spPr>
        <p:txBody>
          <a:bodyPr wrap="none">
            <a:spAutoFit/>
          </a:bodyPr>
          <a:lstStyle/>
          <a:p>
            <a:r>
              <a:rPr lang="zh-CN" altLang="en-US" sz="4400" dirty="0" smtClean="0">
                <a:solidFill>
                  <a:srgbClr val="5CB3AB"/>
                </a:solidFill>
                <a:latin typeface="汉真广标" pitchFamily="49" charset="-122"/>
                <a:ea typeface="汉真广标" pitchFamily="49" charset="-122"/>
                <a:sym typeface="Arial" panose="020B0604020202020204"/>
              </a:rPr>
              <a:t>感谢聆听下载！</a:t>
            </a:r>
            <a:endParaRPr lang="zh-CN" altLang="en-US" sz="4400" dirty="0">
              <a:solidFill>
                <a:srgbClr val="5CB3AB"/>
              </a:solidFill>
              <a:latin typeface="汉真广标" pitchFamily="49" charset="-122"/>
              <a:ea typeface="汉真广标" pitchFamily="49"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姓名</a:t>
            </a:r>
            <a:r>
              <a:rPr lang="zh-CN" altLang="en-US" sz="1050" dirty="0" smtClean="0">
                <a:ln w="6350">
                  <a:noFill/>
                </a:ln>
                <a:solidFill>
                  <a:schemeClr val="bg1"/>
                </a:solidFill>
                <a:latin typeface="Arial" panose="020B0604020202020204"/>
                <a:ea typeface="微软雅黑" panose="020B0503020204020204" pitchFamily="34" charset="-122"/>
                <a:sym typeface="Arial" panose="020B0604020202020204"/>
              </a:rPr>
              <a:t>：</a:t>
            </a:r>
            <a:r>
              <a:rPr lang="en-US" sz="1050" dirty="0" smtClean="0">
                <a:ln w="6350">
                  <a:noFill/>
                </a:ln>
                <a:solidFill>
                  <a:schemeClr val="bg1"/>
                </a:solidFill>
                <a:latin typeface="Arial" panose="020B0604020202020204"/>
                <a:ea typeface="微软雅黑" panose="020B0503020204020204" pitchFamily="34" charset="-122"/>
                <a:sym typeface="Arial" panose="020B0604020202020204"/>
              </a:rPr>
              <a:t>XXXXX</a:t>
            </a:r>
            <a:endParaRPr 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3570208" cy="769441"/>
          </a:xfrm>
          <a:prstGeom prst="rect">
            <a:avLst/>
          </a:prstGeom>
        </p:spPr>
        <p:txBody>
          <a:bodyPr wrap="none">
            <a:spAutoFit/>
          </a:bodyPr>
          <a:lstStyle/>
          <a:p>
            <a:r>
              <a:rPr lang="zh-CN" altLang="en-US" sz="4400" b="1" dirty="0">
                <a:solidFill>
                  <a:srgbClr val="5CB3AB"/>
                </a:solidFill>
                <a:latin typeface="Arial" panose="020B0604020202020204"/>
                <a:ea typeface="微软雅黑" panose="020B0503020204020204" pitchFamily="34" charset="-122"/>
                <a:sym typeface="Arial" panose="020B0604020202020204"/>
              </a:rPr>
              <a:t>添加目录标题</a:t>
            </a:r>
            <a:endParaRPr lang="zh-CN" altLang="en-US" sz="4400" b="1" dirty="0">
              <a:solidFill>
                <a:srgbClr val="5CB3AB"/>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ln w="6350">
                  <a:noFill/>
                </a:ln>
                <a:solidFill>
                  <a:schemeClr val="bg1"/>
                </a:solidFill>
                <a:latin typeface="Arial" panose="020B0604020202020204"/>
                <a:ea typeface="微软雅黑" panose="020B0503020204020204" pitchFamily="34" charset="-122"/>
                <a:sym typeface="Arial" panose="020B0604020202020204"/>
              </a:rPr>
              <a:t>PART 01</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一、添加标题内容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40" name="矩形 39"/>
          <p:cNvSpPr/>
          <p:nvPr/>
        </p:nvSpPr>
        <p:spPr>
          <a:xfrm>
            <a:off x="274061" y="1276350"/>
            <a:ext cx="8595879" cy="356573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panose="020B0604020202020204"/>
              <a:ea typeface="微软雅黑" panose="020B0503020204020204" pitchFamily="34" charset="-122"/>
              <a:sym typeface="Arial" panose="020B0604020202020204"/>
            </a:endParaRPr>
          </a:p>
        </p:txBody>
      </p:sp>
      <p:sp>
        <p:nvSpPr>
          <p:cNvPr id="41" name="矩形 40"/>
          <p:cNvSpPr/>
          <p:nvPr/>
        </p:nvSpPr>
        <p:spPr>
          <a:xfrm>
            <a:off x="3437874" y="3031236"/>
            <a:ext cx="2268252" cy="1264560"/>
          </a:xfrm>
          <a:prstGeom prst="rect">
            <a:avLst/>
          </a:prstGeom>
          <a:blipFill>
            <a:blip r:embed="rId1"/>
            <a:srcRect/>
            <a:stretch>
              <a:fillRect t="-217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42" name="矩形 41"/>
          <p:cNvSpPr/>
          <p:nvPr/>
        </p:nvSpPr>
        <p:spPr>
          <a:xfrm>
            <a:off x="1025606" y="3031236"/>
            <a:ext cx="2268252" cy="1264560"/>
          </a:xfrm>
          <a:prstGeom prst="rect">
            <a:avLst/>
          </a:prstGeom>
          <a:blipFill>
            <a:blip r:embed="rId2"/>
            <a:srcRect/>
            <a:stretch>
              <a:fillRect t="-217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43" name="矩形 42"/>
          <p:cNvSpPr/>
          <p:nvPr/>
        </p:nvSpPr>
        <p:spPr>
          <a:xfrm>
            <a:off x="5850142" y="3031236"/>
            <a:ext cx="2268252" cy="1264560"/>
          </a:xfrm>
          <a:prstGeom prst="rect">
            <a:avLst/>
          </a:prstGeom>
          <a:blipFill>
            <a:blip r:embed="rId3"/>
            <a:srcRect/>
            <a:stretch>
              <a:fillRect t="-217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44" name="文本框 43"/>
          <p:cNvSpPr txBox="1"/>
          <p:nvPr/>
        </p:nvSpPr>
        <p:spPr>
          <a:xfrm>
            <a:off x="3915410" y="1851670"/>
            <a:ext cx="1313180" cy="430887"/>
          </a:xfrm>
          <a:prstGeom prst="rect">
            <a:avLst/>
          </a:prstGeom>
          <a:noFill/>
        </p:spPr>
        <p:txBody>
          <a:bodyPr wrap="none" rtlCol="0">
            <a:spAutoFit/>
          </a:bodyPr>
          <a:lstStyle/>
          <a:p>
            <a:pPr algn="dist"/>
            <a:r>
              <a:rPr lang="zh-CN" altLang="en-US" sz="2200" b="1" dirty="0">
                <a:solidFill>
                  <a:schemeClr val="bg1"/>
                </a:solidFill>
                <a:latin typeface="Arial" panose="020B0604020202020204"/>
                <a:ea typeface="微软雅黑" panose="020B0503020204020204" pitchFamily="34" charset="-122"/>
                <a:sym typeface="Arial" panose="020B0604020202020204"/>
              </a:rPr>
              <a:t>添加标题</a:t>
            </a:r>
            <a:endParaRPr lang="en-US" altLang="zh-CN" sz="2200" b="1" dirty="0">
              <a:solidFill>
                <a:schemeClr val="bg1"/>
              </a:solidFill>
              <a:latin typeface="Arial" panose="020B0604020202020204"/>
              <a:ea typeface="微软雅黑" panose="020B0503020204020204" pitchFamily="34" charset="-122"/>
              <a:sym typeface="Arial" panose="020B0604020202020204"/>
            </a:endParaRPr>
          </a:p>
        </p:txBody>
      </p:sp>
      <p:sp>
        <p:nvSpPr>
          <p:cNvPr id="45" name="矩形 44"/>
          <p:cNvSpPr/>
          <p:nvPr/>
        </p:nvSpPr>
        <p:spPr>
          <a:xfrm>
            <a:off x="1318109" y="2237221"/>
            <a:ext cx="6507783" cy="501869"/>
          </a:xfrm>
          <a:prstGeom prst="rect">
            <a:avLst/>
          </a:prstGeom>
        </p:spPr>
        <p:txBody>
          <a:bodyPr wrap="square">
            <a:spAutoFit/>
          </a:bodyPr>
          <a:lstStyle/>
          <a:p>
            <a:pPr algn="ctr">
              <a:lnSpc>
                <a:spcPct val="127000"/>
              </a:lnSpc>
            </a:pPr>
            <a:r>
              <a:rPr lang="zh-CN" altLang="en-US" sz="1100" dirty="0">
                <a:solidFill>
                  <a:schemeClr val="bg1"/>
                </a:solidFill>
                <a:latin typeface="Arial" panose="020B0604020202020204"/>
                <a:ea typeface="微软雅黑" panose="020B0503020204020204" pitchFamily="34" charset="-122"/>
                <a:sym typeface="Arial" panose="020B0604020202020204"/>
              </a:rPr>
              <a:t>请在此添加文字说明，模板。请在此添加文字说明，模板。请在此添加文字说明，模板</a:t>
            </a:r>
            <a:r>
              <a:rPr lang="zh-CN" altLang="en-US" sz="1100" dirty="0" smtClean="0">
                <a:solidFill>
                  <a:schemeClr val="bg1"/>
                </a:solidFill>
                <a:latin typeface="Arial" panose="020B0604020202020204"/>
                <a:ea typeface="微软雅黑" panose="020B0503020204020204" pitchFamily="34" charset="-122"/>
                <a:sym typeface="Arial" panose="020B0604020202020204"/>
              </a:rPr>
              <a:t>。</a:t>
            </a:r>
            <a:r>
              <a:rPr lang="zh-CN" altLang="en-US" sz="1100" dirty="0">
                <a:solidFill>
                  <a:schemeClr val="bg1"/>
                </a:solidFill>
                <a:latin typeface="Arial" panose="020B0604020202020204"/>
                <a:ea typeface="微软雅黑" panose="020B0503020204020204" pitchFamily="34" charset="-122"/>
                <a:sym typeface="Arial" panose="020B0604020202020204"/>
              </a:rPr>
              <a:t>请在此添加文字说明，模板</a:t>
            </a:r>
            <a:r>
              <a:rPr lang="zh-CN" altLang="en-US" sz="1100" dirty="0" smtClean="0">
                <a:solidFill>
                  <a:schemeClr val="bg1"/>
                </a:solidFill>
                <a:latin typeface="Arial" panose="020B0604020202020204"/>
                <a:ea typeface="微软雅黑" panose="020B0503020204020204" pitchFamily="34" charset="-122"/>
                <a:sym typeface="Arial" panose="020B0604020202020204"/>
              </a:rPr>
              <a:t>。</a:t>
            </a:r>
            <a:r>
              <a:rPr lang="zh-CN" altLang="en-US" sz="1100" dirty="0">
                <a:solidFill>
                  <a:schemeClr val="bg1"/>
                </a:solidFill>
                <a:latin typeface="Arial" panose="020B0604020202020204"/>
                <a:ea typeface="微软雅黑" panose="020B0503020204020204" pitchFamily="34" charset="-122"/>
                <a:sym typeface="Arial" panose="020B0604020202020204"/>
              </a:rPr>
              <a:t>请在此添加文字说明，模板。请在此添加文字说明，模板</a:t>
            </a:r>
            <a:r>
              <a:rPr lang="zh-CN" altLang="en-US" sz="1100" dirty="0" smtClean="0">
                <a:solidFill>
                  <a:schemeClr val="bg1"/>
                </a:solidFill>
                <a:latin typeface="Arial" panose="020B0604020202020204"/>
                <a:ea typeface="微软雅黑" panose="020B0503020204020204" pitchFamily="34" charset="-122"/>
                <a:sym typeface="Arial" panose="020B0604020202020204"/>
              </a:rPr>
              <a:t>。</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一、添加标题内容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0" name="椭圆 19"/>
          <p:cNvSpPr/>
          <p:nvPr/>
        </p:nvSpPr>
        <p:spPr>
          <a:xfrm>
            <a:off x="3137517" y="1368880"/>
            <a:ext cx="2903021" cy="2903022"/>
          </a:xfrm>
          <a:prstGeom prst="ellipse">
            <a:avLst/>
          </a:prstGeom>
          <a:noFill/>
          <a:ln w="28575">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1" name="Freeform 5846"/>
          <p:cNvSpPr/>
          <p:nvPr/>
        </p:nvSpPr>
        <p:spPr bwMode="auto">
          <a:xfrm>
            <a:off x="3944559" y="1669412"/>
            <a:ext cx="1288937" cy="2436522"/>
          </a:xfrm>
          <a:custGeom>
            <a:avLst/>
            <a:gdLst>
              <a:gd name="T0" fmla="*/ 444 w 908"/>
              <a:gd name="T1" fmla="*/ 1219 h 1719"/>
              <a:gd name="T2" fmla="*/ 440 w 908"/>
              <a:gd name="T3" fmla="*/ 1399 h 1719"/>
              <a:gd name="T4" fmla="*/ 443 w 908"/>
              <a:gd name="T5" fmla="*/ 1620 h 1719"/>
              <a:gd name="T6" fmla="*/ 336 w 908"/>
              <a:gd name="T7" fmla="*/ 1701 h 1719"/>
              <a:gd name="T8" fmla="*/ 370 w 908"/>
              <a:gd name="T9" fmla="*/ 1589 h 1719"/>
              <a:gd name="T10" fmla="*/ 342 w 908"/>
              <a:gd name="T11" fmla="*/ 1304 h 1719"/>
              <a:gd name="T12" fmla="*/ 282 w 908"/>
              <a:gd name="T13" fmla="*/ 923 h 1719"/>
              <a:gd name="T14" fmla="*/ 321 w 908"/>
              <a:gd name="T15" fmla="*/ 642 h 1719"/>
              <a:gd name="T16" fmla="*/ 265 w 908"/>
              <a:gd name="T17" fmla="*/ 619 h 1719"/>
              <a:gd name="T18" fmla="*/ 76 w 908"/>
              <a:gd name="T19" fmla="*/ 973 h 1719"/>
              <a:gd name="T20" fmla="*/ 11 w 908"/>
              <a:gd name="T21" fmla="*/ 868 h 1719"/>
              <a:gd name="T22" fmla="*/ 102 w 908"/>
              <a:gd name="T23" fmla="*/ 781 h 1719"/>
              <a:gd name="T24" fmla="*/ 205 w 908"/>
              <a:gd name="T25" fmla="*/ 526 h 1719"/>
              <a:gd name="T26" fmla="*/ 331 w 908"/>
              <a:gd name="T27" fmla="*/ 281 h 1719"/>
              <a:gd name="T28" fmla="*/ 400 w 908"/>
              <a:gd name="T29" fmla="*/ 185 h 1719"/>
              <a:gd name="T30" fmla="*/ 371 w 908"/>
              <a:gd name="T31" fmla="*/ 129 h 1719"/>
              <a:gd name="T32" fmla="*/ 454 w 908"/>
              <a:gd name="T33" fmla="*/ 0 h 1719"/>
              <a:gd name="T34" fmla="*/ 537 w 908"/>
              <a:gd name="T35" fmla="*/ 129 h 1719"/>
              <a:gd name="T36" fmla="*/ 508 w 908"/>
              <a:gd name="T37" fmla="*/ 185 h 1719"/>
              <a:gd name="T38" fmla="*/ 577 w 908"/>
              <a:gd name="T39" fmla="*/ 281 h 1719"/>
              <a:gd name="T40" fmla="*/ 703 w 908"/>
              <a:gd name="T41" fmla="*/ 526 h 1719"/>
              <a:gd name="T42" fmla="*/ 806 w 908"/>
              <a:gd name="T43" fmla="*/ 781 h 1719"/>
              <a:gd name="T44" fmla="*/ 897 w 908"/>
              <a:gd name="T45" fmla="*/ 868 h 1719"/>
              <a:gd name="T46" fmla="*/ 831 w 908"/>
              <a:gd name="T47" fmla="*/ 973 h 1719"/>
              <a:gd name="T48" fmla="*/ 643 w 908"/>
              <a:gd name="T49" fmla="*/ 619 h 1719"/>
              <a:gd name="T50" fmla="*/ 587 w 908"/>
              <a:gd name="T51" fmla="*/ 642 h 1719"/>
              <a:gd name="T52" fmla="*/ 625 w 908"/>
              <a:gd name="T53" fmla="*/ 923 h 1719"/>
              <a:gd name="T54" fmla="*/ 566 w 908"/>
              <a:gd name="T55" fmla="*/ 1304 h 1719"/>
              <a:gd name="T56" fmla="*/ 538 w 908"/>
              <a:gd name="T57" fmla="*/ 1589 h 1719"/>
              <a:gd name="T58" fmla="*/ 572 w 908"/>
              <a:gd name="T59" fmla="*/ 1701 h 1719"/>
              <a:gd name="T60" fmla="*/ 465 w 908"/>
              <a:gd name="T61" fmla="*/ 1620 h 1719"/>
              <a:gd name="T62" fmla="*/ 468 w 908"/>
              <a:gd name="T63" fmla="*/ 1399 h 1719"/>
              <a:gd name="T64" fmla="*/ 464 w 908"/>
              <a:gd name="T65" fmla="*/ 1219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8" h="1719">
                <a:moveTo>
                  <a:pt x="454" y="918"/>
                </a:moveTo>
                <a:cubicBezTo>
                  <a:pt x="454" y="918"/>
                  <a:pt x="444" y="1177"/>
                  <a:pt x="444" y="1219"/>
                </a:cubicBezTo>
                <a:cubicBezTo>
                  <a:pt x="444" y="1261"/>
                  <a:pt x="426" y="1308"/>
                  <a:pt x="426" y="1326"/>
                </a:cubicBezTo>
                <a:cubicBezTo>
                  <a:pt x="426" y="1344"/>
                  <a:pt x="440" y="1345"/>
                  <a:pt x="440" y="1399"/>
                </a:cubicBezTo>
                <a:cubicBezTo>
                  <a:pt x="440" y="1453"/>
                  <a:pt x="420" y="1533"/>
                  <a:pt x="420" y="1563"/>
                </a:cubicBezTo>
                <a:cubicBezTo>
                  <a:pt x="420" y="1592"/>
                  <a:pt x="443" y="1601"/>
                  <a:pt x="443" y="1620"/>
                </a:cubicBezTo>
                <a:cubicBezTo>
                  <a:pt x="443" y="1639"/>
                  <a:pt x="440" y="1714"/>
                  <a:pt x="421" y="1714"/>
                </a:cubicBezTo>
                <a:cubicBezTo>
                  <a:pt x="403" y="1714"/>
                  <a:pt x="318" y="1719"/>
                  <a:pt x="336" y="1701"/>
                </a:cubicBezTo>
                <a:cubicBezTo>
                  <a:pt x="353" y="1683"/>
                  <a:pt x="373" y="1664"/>
                  <a:pt x="378" y="1648"/>
                </a:cubicBezTo>
                <a:cubicBezTo>
                  <a:pt x="383" y="1632"/>
                  <a:pt x="373" y="1628"/>
                  <a:pt x="370" y="1589"/>
                </a:cubicBezTo>
                <a:cubicBezTo>
                  <a:pt x="365" y="1500"/>
                  <a:pt x="319" y="1476"/>
                  <a:pt x="318" y="1413"/>
                </a:cubicBezTo>
                <a:cubicBezTo>
                  <a:pt x="317" y="1350"/>
                  <a:pt x="341" y="1338"/>
                  <a:pt x="342" y="1304"/>
                </a:cubicBezTo>
                <a:cubicBezTo>
                  <a:pt x="343" y="1269"/>
                  <a:pt x="340" y="1252"/>
                  <a:pt x="338" y="1209"/>
                </a:cubicBezTo>
                <a:cubicBezTo>
                  <a:pt x="336" y="1166"/>
                  <a:pt x="281" y="1041"/>
                  <a:pt x="282" y="923"/>
                </a:cubicBezTo>
                <a:cubicBezTo>
                  <a:pt x="283" y="805"/>
                  <a:pt x="309" y="786"/>
                  <a:pt x="312" y="754"/>
                </a:cubicBezTo>
                <a:cubicBezTo>
                  <a:pt x="315" y="721"/>
                  <a:pt x="308" y="692"/>
                  <a:pt x="321" y="642"/>
                </a:cubicBezTo>
                <a:cubicBezTo>
                  <a:pt x="327" y="619"/>
                  <a:pt x="291" y="511"/>
                  <a:pt x="283" y="480"/>
                </a:cubicBezTo>
                <a:cubicBezTo>
                  <a:pt x="276" y="454"/>
                  <a:pt x="270" y="586"/>
                  <a:pt x="265" y="619"/>
                </a:cubicBezTo>
                <a:cubicBezTo>
                  <a:pt x="260" y="653"/>
                  <a:pt x="161" y="784"/>
                  <a:pt x="151" y="816"/>
                </a:cubicBezTo>
                <a:cubicBezTo>
                  <a:pt x="139" y="855"/>
                  <a:pt x="132" y="973"/>
                  <a:pt x="76" y="973"/>
                </a:cubicBezTo>
                <a:cubicBezTo>
                  <a:pt x="21" y="973"/>
                  <a:pt x="72" y="827"/>
                  <a:pt x="56" y="861"/>
                </a:cubicBezTo>
                <a:cubicBezTo>
                  <a:pt x="39" y="894"/>
                  <a:pt x="0" y="872"/>
                  <a:pt x="11" y="868"/>
                </a:cubicBezTo>
                <a:cubicBezTo>
                  <a:pt x="21" y="864"/>
                  <a:pt x="36" y="857"/>
                  <a:pt x="40" y="846"/>
                </a:cubicBezTo>
                <a:cubicBezTo>
                  <a:pt x="49" y="817"/>
                  <a:pt x="81" y="789"/>
                  <a:pt x="102" y="781"/>
                </a:cubicBezTo>
                <a:cubicBezTo>
                  <a:pt x="123" y="718"/>
                  <a:pt x="126" y="737"/>
                  <a:pt x="135" y="701"/>
                </a:cubicBezTo>
                <a:cubicBezTo>
                  <a:pt x="133" y="642"/>
                  <a:pt x="167" y="593"/>
                  <a:pt x="205" y="526"/>
                </a:cubicBezTo>
                <a:cubicBezTo>
                  <a:pt x="205" y="481"/>
                  <a:pt x="210" y="479"/>
                  <a:pt x="210" y="426"/>
                </a:cubicBezTo>
                <a:cubicBezTo>
                  <a:pt x="210" y="278"/>
                  <a:pt x="296" y="281"/>
                  <a:pt x="331" y="281"/>
                </a:cubicBezTo>
                <a:cubicBezTo>
                  <a:pt x="336" y="281"/>
                  <a:pt x="377" y="257"/>
                  <a:pt x="397" y="239"/>
                </a:cubicBezTo>
                <a:cubicBezTo>
                  <a:pt x="400" y="227"/>
                  <a:pt x="400" y="185"/>
                  <a:pt x="400" y="185"/>
                </a:cubicBezTo>
                <a:cubicBezTo>
                  <a:pt x="388" y="178"/>
                  <a:pt x="393" y="156"/>
                  <a:pt x="388" y="155"/>
                </a:cubicBezTo>
                <a:cubicBezTo>
                  <a:pt x="372" y="150"/>
                  <a:pt x="371" y="140"/>
                  <a:pt x="371" y="129"/>
                </a:cubicBezTo>
                <a:cubicBezTo>
                  <a:pt x="355" y="91"/>
                  <a:pt x="369" y="86"/>
                  <a:pt x="377" y="94"/>
                </a:cubicBezTo>
                <a:cubicBezTo>
                  <a:pt x="377" y="7"/>
                  <a:pt x="420" y="0"/>
                  <a:pt x="454" y="0"/>
                </a:cubicBezTo>
                <a:cubicBezTo>
                  <a:pt x="488" y="0"/>
                  <a:pt x="531" y="7"/>
                  <a:pt x="531" y="94"/>
                </a:cubicBezTo>
                <a:cubicBezTo>
                  <a:pt x="539" y="86"/>
                  <a:pt x="553" y="91"/>
                  <a:pt x="537" y="129"/>
                </a:cubicBezTo>
                <a:cubicBezTo>
                  <a:pt x="537" y="140"/>
                  <a:pt x="536" y="150"/>
                  <a:pt x="520" y="155"/>
                </a:cubicBezTo>
                <a:cubicBezTo>
                  <a:pt x="514" y="156"/>
                  <a:pt x="519" y="178"/>
                  <a:pt x="508" y="185"/>
                </a:cubicBezTo>
                <a:cubicBezTo>
                  <a:pt x="508" y="185"/>
                  <a:pt x="508" y="227"/>
                  <a:pt x="511" y="239"/>
                </a:cubicBezTo>
                <a:cubicBezTo>
                  <a:pt x="531" y="257"/>
                  <a:pt x="572" y="281"/>
                  <a:pt x="577" y="281"/>
                </a:cubicBezTo>
                <a:cubicBezTo>
                  <a:pt x="612" y="281"/>
                  <a:pt x="697" y="278"/>
                  <a:pt x="697" y="426"/>
                </a:cubicBezTo>
                <a:cubicBezTo>
                  <a:pt x="697" y="479"/>
                  <a:pt x="703" y="481"/>
                  <a:pt x="703" y="526"/>
                </a:cubicBezTo>
                <a:cubicBezTo>
                  <a:pt x="741" y="593"/>
                  <a:pt x="775" y="642"/>
                  <a:pt x="773" y="701"/>
                </a:cubicBezTo>
                <a:cubicBezTo>
                  <a:pt x="782" y="737"/>
                  <a:pt x="785" y="718"/>
                  <a:pt x="806" y="781"/>
                </a:cubicBezTo>
                <a:cubicBezTo>
                  <a:pt x="827" y="789"/>
                  <a:pt x="859" y="817"/>
                  <a:pt x="868" y="846"/>
                </a:cubicBezTo>
                <a:cubicBezTo>
                  <a:pt x="871" y="857"/>
                  <a:pt x="887" y="864"/>
                  <a:pt x="897" y="868"/>
                </a:cubicBezTo>
                <a:cubicBezTo>
                  <a:pt x="908" y="872"/>
                  <a:pt x="869" y="894"/>
                  <a:pt x="852" y="861"/>
                </a:cubicBezTo>
                <a:cubicBezTo>
                  <a:pt x="835" y="827"/>
                  <a:pt x="887" y="973"/>
                  <a:pt x="831" y="973"/>
                </a:cubicBezTo>
                <a:cubicBezTo>
                  <a:pt x="776" y="973"/>
                  <a:pt x="769" y="855"/>
                  <a:pt x="757" y="816"/>
                </a:cubicBezTo>
                <a:cubicBezTo>
                  <a:pt x="747" y="784"/>
                  <a:pt x="648" y="653"/>
                  <a:pt x="643" y="619"/>
                </a:cubicBezTo>
                <a:cubicBezTo>
                  <a:pt x="638" y="586"/>
                  <a:pt x="631" y="454"/>
                  <a:pt x="624" y="480"/>
                </a:cubicBezTo>
                <a:cubicBezTo>
                  <a:pt x="617" y="511"/>
                  <a:pt x="581" y="619"/>
                  <a:pt x="587" y="642"/>
                </a:cubicBezTo>
                <a:cubicBezTo>
                  <a:pt x="600" y="692"/>
                  <a:pt x="593" y="721"/>
                  <a:pt x="596" y="754"/>
                </a:cubicBezTo>
                <a:cubicBezTo>
                  <a:pt x="599" y="786"/>
                  <a:pt x="624" y="805"/>
                  <a:pt x="625" y="923"/>
                </a:cubicBezTo>
                <a:cubicBezTo>
                  <a:pt x="626" y="1041"/>
                  <a:pt x="572" y="1166"/>
                  <a:pt x="570" y="1209"/>
                </a:cubicBezTo>
                <a:cubicBezTo>
                  <a:pt x="568" y="1252"/>
                  <a:pt x="565" y="1269"/>
                  <a:pt x="566" y="1304"/>
                </a:cubicBezTo>
                <a:cubicBezTo>
                  <a:pt x="567" y="1338"/>
                  <a:pt x="591" y="1350"/>
                  <a:pt x="590" y="1413"/>
                </a:cubicBezTo>
                <a:cubicBezTo>
                  <a:pt x="589" y="1476"/>
                  <a:pt x="543" y="1500"/>
                  <a:pt x="538" y="1589"/>
                </a:cubicBezTo>
                <a:cubicBezTo>
                  <a:pt x="535" y="1628"/>
                  <a:pt x="525" y="1632"/>
                  <a:pt x="530" y="1648"/>
                </a:cubicBezTo>
                <a:cubicBezTo>
                  <a:pt x="535" y="1664"/>
                  <a:pt x="554" y="1683"/>
                  <a:pt x="572" y="1701"/>
                </a:cubicBezTo>
                <a:cubicBezTo>
                  <a:pt x="590" y="1719"/>
                  <a:pt x="505" y="1714"/>
                  <a:pt x="486" y="1714"/>
                </a:cubicBezTo>
                <a:cubicBezTo>
                  <a:pt x="468" y="1714"/>
                  <a:pt x="465" y="1639"/>
                  <a:pt x="465" y="1620"/>
                </a:cubicBezTo>
                <a:cubicBezTo>
                  <a:pt x="465" y="1601"/>
                  <a:pt x="487" y="1592"/>
                  <a:pt x="487" y="1563"/>
                </a:cubicBezTo>
                <a:cubicBezTo>
                  <a:pt x="487" y="1533"/>
                  <a:pt x="468" y="1453"/>
                  <a:pt x="468" y="1399"/>
                </a:cubicBezTo>
                <a:cubicBezTo>
                  <a:pt x="468" y="1345"/>
                  <a:pt x="482" y="1344"/>
                  <a:pt x="482" y="1326"/>
                </a:cubicBezTo>
                <a:cubicBezTo>
                  <a:pt x="482" y="1308"/>
                  <a:pt x="464" y="1261"/>
                  <a:pt x="464" y="1219"/>
                </a:cubicBezTo>
                <a:cubicBezTo>
                  <a:pt x="464" y="1177"/>
                  <a:pt x="454" y="918"/>
                  <a:pt x="454" y="918"/>
                </a:cubicBezTo>
                <a:close/>
              </a:path>
            </a:pathLst>
          </a:custGeom>
          <a:solidFill>
            <a:srgbClr val="BFBFBF"/>
          </a:solidFill>
          <a:ln>
            <a:noFill/>
          </a:ln>
        </p:spPr>
        <p:txBody>
          <a:bodyPr vert="horz" wrap="square" lIns="68580" tIns="34290" rIns="68580" bIns="34290" numCol="1" anchor="t" anchorCtr="0" compatLnSpc="1"/>
          <a:lstStyle/>
          <a:p>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2" name="椭圆 21"/>
          <p:cNvSpPr/>
          <p:nvPr/>
        </p:nvSpPr>
        <p:spPr>
          <a:xfrm>
            <a:off x="4997643" y="1275606"/>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3" name="椭圆 22"/>
          <p:cNvSpPr/>
          <p:nvPr/>
        </p:nvSpPr>
        <p:spPr>
          <a:xfrm>
            <a:off x="3219911" y="1275606"/>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4" name="椭圆 23"/>
          <p:cNvSpPr/>
          <p:nvPr/>
        </p:nvSpPr>
        <p:spPr>
          <a:xfrm>
            <a:off x="4997643" y="3567200"/>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5" name="椭圆 24"/>
          <p:cNvSpPr/>
          <p:nvPr/>
        </p:nvSpPr>
        <p:spPr>
          <a:xfrm>
            <a:off x="3219911" y="3567200"/>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6" name="椭圆 25"/>
          <p:cNvSpPr/>
          <p:nvPr/>
        </p:nvSpPr>
        <p:spPr>
          <a:xfrm>
            <a:off x="2680762" y="2421403"/>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b="1">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7" name="椭圆 26"/>
          <p:cNvSpPr/>
          <p:nvPr/>
        </p:nvSpPr>
        <p:spPr>
          <a:xfrm>
            <a:off x="5526578" y="2421403"/>
            <a:ext cx="849701" cy="8497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59" name="Freeform 5847"/>
          <p:cNvSpPr/>
          <p:nvPr/>
        </p:nvSpPr>
        <p:spPr bwMode="auto">
          <a:xfrm>
            <a:off x="5964920" y="2691878"/>
            <a:ext cx="204567" cy="308448"/>
          </a:xfrm>
          <a:custGeom>
            <a:avLst/>
            <a:gdLst>
              <a:gd name="T0" fmla="*/ 29 w 108"/>
              <a:gd name="T1" fmla="*/ 77 h 163"/>
              <a:gd name="T2" fmla="*/ 18 w 108"/>
              <a:gd name="T3" fmla="*/ 74 h 163"/>
              <a:gd name="T4" fmla="*/ 0 w 108"/>
              <a:gd name="T5" fmla="*/ 50 h 163"/>
              <a:gd name="T6" fmla="*/ 53 w 108"/>
              <a:gd name="T7" fmla="*/ 8 h 163"/>
              <a:gd name="T8" fmla="*/ 78 w 108"/>
              <a:gd name="T9" fmla="*/ 26 h 163"/>
              <a:gd name="T10" fmla="*/ 108 w 108"/>
              <a:gd name="T11" fmla="*/ 118 h 163"/>
              <a:gd name="T12" fmla="*/ 60 w 108"/>
              <a:gd name="T13" fmla="*/ 159 h 163"/>
              <a:gd name="T14" fmla="*/ 35 w 108"/>
              <a:gd name="T15" fmla="*/ 131 h 163"/>
              <a:gd name="T16" fmla="*/ 35 w 108"/>
              <a:gd name="T17" fmla="*/ 115 h 163"/>
              <a:gd name="T18" fmla="*/ 38 w 108"/>
              <a:gd name="T19" fmla="*/ 100 h 163"/>
              <a:gd name="T20" fmla="*/ 27 w 108"/>
              <a:gd name="T21" fmla="*/ 107 h 163"/>
              <a:gd name="T22" fmla="*/ 22 w 108"/>
              <a:gd name="T23" fmla="*/ 122 h 163"/>
              <a:gd name="T24" fmla="*/ 22 w 108"/>
              <a:gd name="T25" fmla="*/ 136 h 163"/>
              <a:gd name="T26" fmla="*/ 29 w 108"/>
              <a:gd name="T2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63">
                <a:moveTo>
                  <a:pt x="29" y="77"/>
                </a:moveTo>
                <a:cubicBezTo>
                  <a:pt x="25" y="76"/>
                  <a:pt x="21" y="76"/>
                  <a:pt x="18" y="74"/>
                </a:cubicBezTo>
                <a:cubicBezTo>
                  <a:pt x="6" y="70"/>
                  <a:pt x="0" y="62"/>
                  <a:pt x="0" y="50"/>
                </a:cubicBezTo>
                <a:cubicBezTo>
                  <a:pt x="1" y="21"/>
                  <a:pt x="27" y="0"/>
                  <a:pt x="53" y="8"/>
                </a:cubicBezTo>
                <a:cubicBezTo>
                  <a:pt x="64" y="11"/>
                  <a:pt x="72" y="18"/>
                  <a:pt x="78" y="26"/>
                </a:cubicBezTo>
                <a:cubicBezTo>
                  <a:pt x="97" y="54"/>
                  <a:pt x="108" y="84"/>
                  <a:pt x="108" y="118"/>
                </a:cubicBezTo>
                <a:cubicBezTo>
                  <a:pt x="107" y="145"/>
                  <a:pt x="85" y="163"/>
                  <a:pt x="60" y="159"/>
                </a:cubicBezTo>
                <a:cubicBezTo>
                  <a:pt x="45" y="156"/>
                  <a:pt x="36" y="147"/>
                  <a:pt x="35" y="131"/>
                </a:cubicBezTo>
                <a:cubicBezTo>
                  <a:pt x="34" y="126"/>
                  <a:pt x="35" y="121"/>
                  <a:pt x="35" y="115"/>
                </a:cubicBezTo>
                <a:cubicBezTo>
                  <a:pt x="36" y="110"/>
                  <a:pt x="37" y="105"/>
                  <a:pt x="38" y="100"/>
                </a:cubicBezTo>
                <a:cubicBezTo>
                  <a:pt x="32" y="99"/>
                  <a:pt x="29" y="103"/>
                  <a:pt x="27" y="107"/>
                </a:cubicBezTo>
                <a:cubicBezTo>
                  <a:pt x="24" y="112"/>
                  <a:pt x="23" y="117"/>
                  <a:pt x="22" y="122"/>
                </a:cubicBezTo>
                <a:cubicBezTo>
                  <a:pt x="21" y="126"/>
                  <a:pt x="22" y="131"/>
                  <a:pt x="22" y="136"/>
                </a:cubicBezTo>
                <a:cubicBezTo>
                  <a:pt x="15" y="131"/>
                  <a:pt x="16" y="120"/>
                  <a:pt x="29" y="7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b="1">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60" name="Freeform 5848"/>
          <p:cNvSpPr/>
          <p:nvPr/>
        </p:nvSpPr>
        <p:spPr bwMode="auto">
          <a:xfrm>
            <a:off x="5741154" y="2691878"/>
            <a:ext cx="210159" cy="298060"/>
          </a:xfrm>
          <a:custGeom>
            <a:avLst/>
            <a:gdLst>
              <a:gd name="T0" fmla="*/ 86 w 111"/>
              <a:gd name="T1" fmla="*/ 133 h 158"/>
              <a:gd name="T2" fmla="*/ 70 w 111"/>
              <a:gd name="T3" fmla="*/ 95 h 158"/>
              <a:gd name="T4" fmla="*/ 73 w 111"/>
              <a:gd name="T5" fmla="*/ 118 h 158"/>
              <a:gd name="T6" fmla="*/ 72 w 111"/>
              <a:gd name="T7" fmla="*/ 133 h 158"/>
              <a:gd name="T8" fmla="*/ 39 w 111"/>
              <a:gd name="T9" fmla="*/ 156 h 158"/>
              <a:gd name="T10" fmla="*/ 0 w 111"/>
              <a:gd name="T11" fmla="*/ 113 h 158"/>
              <a:gd name="T12" fmla="*/ 32 w 111"/>
              <a:gd name="T13" fmla="*/ 21 h 158"/>
              <a:gd name="T14" fmla="*/ 77 w 111"/>
              <a:gd name="T15" fmla="*/ 5 h 158"/>
              <a:gd name="T16" fmla="*/ 107 w 111"/>
              <a:gd name="T17" fmla="*/ 53 h 158"/>
              <a:gd name="T18" fmla="*/ 86 w 111"/>
              <a:gd name="T19" fmla="*/ 73 h 158"/>
              <a:gd name="T20" fmla="*/ 79 w 111"/>
              <a:gd name="T21" fmla="*/ 74 h 158"/>
              <a:gd name="T22" fmla="*/ 89 w 111"/>
              <a:gd name="T23" fmla="*/ 131 h 158"/>
              <a:gd name="T24" fmla="*/ 88 w 111"/>
              <a:gd name="T25" fmla="*/ 134 h 158"/>
              <a:gd name="T26" fmla="*/ 86 w 111"/>
              <a:gd name="T27" fmla="*/ 13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158">
                <a:moveTo>
                  <a:pt x="86" y="133"/>
                </a:moveTo>
                <a:cubicBezTo>
                  <a:pt x="86" y="119"/>
                  <a:pt x="88" y="103"/>
                  <a:pt x="70" y="95"/>
                </a:cubicBezTo>
                <a:cubicBezTo>
                  <a:pt x="71" y="104"/>
                  <a:pt x="73" y="111"/>
                  <a:pt x="73" y="118"/>
                </a:cubicBezTo>
                <a:cubicBezTo>
                  <a:pt x="74" y="123"/>
                  <a:pt x="73" y="128"/>
                  <a:pt x="72" y="133"/>
                </a:cubicBezTo>
                <a:cubicBezTo>
                  <a:pt x="69" y="149"/>
                  <a:pt x="56" y="158"/>
                  <a:pt x="39" y="156"/>
                </a:cubicBezTo>
                <a:cubicBezTo>
                  <a:pt x="15" y="154"/>
                  <a:pt x="0" y="138"/>
                  <a:pt x="0" y="113"/>
                </a:cubicBezTo>
                <a:cubicBezTo>
                  <a:pt x="1" y="79"/>
                  <a:pt x="11" y="48"/>
                  <a:pt x="32" y="21"/>
                </a:cubicBezTo>
                <a:cubicBezTo>
                  <a:pt x="43" y="6"/>
                  <a:pt x="59" y="0"/>
                  <a:pt x="77" y="5"/>
                </a:cubicBezTo>
                <a:cubicBezTo>
                  <a:pt x="96" y="10"/>
                  <a:pt x="111" y="34"/>
                  <a:pt x="107" y="53"/>
                </a:cubicBezTo>
                <a:cubicBezTo>
                  <a:pt x="105" y="65"/>
                  <a:pt x="96" y="70"/>
                  <a:pt x="86" y="73"/>
                </a:cubicBezTo>
                <a:cubicBezTo>
                  <a:pt x="84" y="73"/>
                  <a:pt x="81" y="73"/>
                  <a:pt x="79" y="74"/>
                </a:cubicBezTo>
                <a:cubicBezTo>
                  <a:pt x="86" y="93"/>
                  <a:pt x="92" y="111"/>
                  <a:pt x="89" y="131"/>
                </a:cubicBezTo>
                <a:cubicBezTo>
                  <a:pt x="89" y="132"/>
                  <a:pt x="89" y="133"/>
                  <a:pt x="88" y="134"/>
                </a:cubicBezTo>
                <a:cubicBezTo>
                  <a:pt x="88" y="134"/>
                  <a:pt x="87" y="133"/>
                  <a:pt x="86" y="1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9" name="Freeform 5849"/>
          <p:cNvSpPr/>
          <p:nvPr/>
        </p:nvSpPr>
        <p:spPr bwMode="auto">
          <a:xfrm>
            <a:off x="2888873" y="2610755"/>
            <a:ext cx="433479" cy="470997"/>
          </a:xfrm>
          <a:custGeom>
            <a:avLst/>
            <a:gdLst>
              <a:gd name="T0" fmla="*/ 137 w 273"/>
              <a:gd name="T1" fmla="*/ 150 h 297"/>
              <a:gd name="T2" fmla="*/ 131 w 273"/>
              <a:gd name="T3" fmla="*/ 164 h 297"/>
              <a:gd name="T4" fmla="*/ 129 w 273"/>
              <a:gd name="T5" fmla="*/ 203 h 297"/>
              <a:gd name="T6" fmla="*/ 126 w 273"/>
              <a:gd name="T7" fmla="*/ 215 h 297"/>
              <a:gd name="T8" fmla="*/ 121 w 273"/>
              <a:gd name="T9" fmla="*/ 251 h 297"/>
              <a:gd name="T10" fmla="*/ 103 w 273"/>
              <a:gd name="T11" fmla="*/ 267 h 297"/>
              <a:gd name="T12" fmla="*/ 65 w 273"/>
              <a:gd name="T13" fmla="*/ 274 h 297"/>
              <a:gd name="T14" fmla="*/ 38 w 273"/>
              <a:gd name="T15" fmla="*/ 284 h 297"/>
              <a:gd name="T16" fmla="*/ 1 w 273"/>
              <a:gd name="T17" fmla="*/ 263 h 297"/>
              <a:gd name="T18" fmla="*/ 18 w 273"/>
              <a:gd name="T19" fmla="*/ 188 h 297"/>
              <a:gd name="T20" fmla="*/ 18 w 273"/>
              <a:gd name="T21" fmla="*/ 183 h 297"/>
              <a:gd name="T22" fmla="*/ 27 w 273"/>
              <a:gd name="T23" fmla="*/ 145 h 297"/>
              <a:gd name="T24" fmla="*/ 63 w 273"/>
              <a:gd name="T25" fmla="*/ 98 h 297"/>
              <a:gd name="T26" fmla="*/ 64 w 273"/>
              <a:gd name="T27" fmla="*/ 96 h 297"/>
              <a:gd name="T28" fmla="*/ 107 w 273"/>
              <a:gd name="T29" fmla="*/ 104 h 297"/>
              <a:gd name="T30" fmla="*/ 118 w 273"/>
              <a:gd name="T31" fmla="*/ 131 h 297"/>
              <a:gd name="T32" fmla="*/ 124 w 273"/>
              <a:gd name="T33" fmla="*/ 135 h 297"/>
              <a:gd name="T34" fmla="*/ 126 w 273"/>
              <a:gd name="T35" fmla="*/ 114 h 297"/>
              <a:gd name="T36" fmla="*/ 126 w 273"/>
              <a:gd name="T37" fmla="*/ 44 h 297"/>
              <a:gd name="T38" fmla="*/ 121 w 273"/>
              <a:gd name="T39" fmla="*/ 21 h 297"/>
              <a:gd name="T40" fmla="*/ 130 w 273"/>
              <a:gd name="T41" fmla="*/ 0 h 297"/>
              <a:gd name="T42" fmla="*/ 135 w 273"/>
              <a:gd name="T43" fmla="*/ 10 h 297"/>
              <a:gd name="T44" fmla="*/ 143 w 273"/>
              <a:gd name="T45" fmla="*/ 2 h 297"/>
              <a:gd name="T46" fmla="*/ 157 w 273"/>
              <a:gd name="T47" fmla="*/ 11 h 297"/>
              <a:gd name="T48" fmla="*/ 145 w 273"/>
              <a:gd name="T49" fmla="*/ 72 h 297"/>
              <a:gd name="T50" fmla="*/ 151 w 273"/>
              <a:gd name="T51" fmla="*/ 139 h 297"/>
              <a:gd name="T52" fmla="*/ 162 w 273"/>
              <a:gd name="T53" fmla="*/ 114 h 297"/>
              <a:gd name="T54" fmla="*/ 183 w 273"/>
              <a:gd name="T55" fmla="*/ 88 h 297"/>
              <a:gd name="T56" fmla="*/ 213 w 273"/>
              <a:gd name="T57" fmla="*/ 106 h 297"/>
              <a:gd name="T58" fmla="*/ 239 w 273"/>
              <a:gd name="T59" fmla="*/ 140 h 297"/>
              <a:gd name="T60" fmla="*/ 253 w 273"/>
              <a:gd name="T61" fmla="*/ 186 h 297"/>
              <a:gd name="T62" fmla="*/ 255 w 273"/>
              <a:gd name="T63" fmla="*/ 191 h 297"/>
              <a:gd name="T64" fmla="*/ 270 w 273"/>
              <a:gd name="T65" fmla="*/ 274 h 297"/>
              <a:gd name="T66" fmla="*/ 242 w 273"/>
              <a:gd name="T67" fmla="*/ 290 h 297"/>
              <a:gd name="T68" fmla="*/ 179 w 273"/>
              <a:gd name="T69" fmla="*/ 272 h 297"/>
              <a:gd name="T70" fmla="*/ 147 w 273"/>
              <a:gd name="T71" fmla="*/ 240 h 297"/>
              <a:gd name="T72" fmla="*/ 139 w 273"/>
              <a:gd name="T73" fmla="*/ 194 h 297"/>
              <a:gd name="T74" fmla="*/ 141 w 273"/>
              <a:gd name="T75" fmla="*/ 165 h 297"/>
              <a:gd name="T76" fmla="*/ 137 w 273"/>
              <a:gd name="T77" fmla="*/ 15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3" h="297">
                <a:moveTo>
                  <a:pt x="137" y="150"/>
                </a:moveTo>
                <a:cubicBezTo>
                  <a:pt x="131" y="154"/>
                  <a:pt x="129" y="157"/>
                  <a:pt x="131" y="164"/>
                </a:cubicBezTo>
                <a:cubicBezTo>
                  <a:pt x="136" y="177"/>
                  <a:pt x="137" y="190"/>
                  <a:pt x="129" y="203"/>
                </a:cubicBezTo>
                <a:cubicBezTo>
                  <a:pt x="127" y="206"/>
                  <a:pt x="127" y="211"/>
                  <a:pt x="126" y="215"/>
                </a:cubicBezTo>
                <a:cubicBezTo>
                  <a:pt x="124" y="227"/>
                  <a:pt x="123" y="239"/>
                  <a:pt x="121" y="251"/>
                </a:cubicBezTo>
                <a:cubicBezTo>
                  <a:pt x="119" y="260"/>
                  <a:pt x="113" y="266"/>
                  <a:pt x="103" y="267"/>
                </a:cubicBezTo>
                <a:cubicBezTo>
                  <a:pt x="91" y="270"/>
                  <a:pt x="78" y="271"/>
                  <a:pt x="65" y="274"/>
                </a:cubicBezTo>
                <a:cubicBezTo>
                  <a:pt x="56" y="277"/>
                  <a:pt x="46" y="279"/>
                  <a:pt x="38" y="284"/>
                </a:cubicBezTo>
                <a:cubicBezTo>
                  <a:pt x="15" y="295"/>
                  <a:pt x="2" y="289"/>
                  <a:pt x="1" y="263"/>
                </a:cubicBezTo>
                <a:cubicBezTo>
                  <a:pt x="0" y="237"/>
                  <a:pt x="2" y="211"/>
                  <a:pt x="18" y="188"/>
                </a:cubicBezTo>
                <a:cubicBezTo>
                  <a:pt x="18" y="186"/>
                  <a:pt x="19" y="184"/>
                  <a:pt x="18" y="183"/>
                </a:cubicBezTo>
                <a:cubicBezTo>
                  <a:pt x="14" y="168"/>
                  <a:pt x="19" y="156"/>
                  <a:pt x="27" y="145"/>
                </a:cubicBezTo>
                <a:cubicBezTo>
                  <a:pt x="39" y="129"/>
                  <a:pt x="51" y="113"/>
                  <a:pt x="63" y="98"/>
                </a:cubicBezTo>
                <a:cubicBezTo>
                  <a:pt x="63" y="97"/>
                  <a:pt x="64" y="97"/>
                  <a:pt x="64" y="96"/>
                </a:cubicBezTo>
                <a:cubicBezTo>
                  <a:pt x="80" y="79"/>
                  <a:pt x="97" y="82"/>
                  <a:pt x="107" y="104"/>
                </a:cubicBezTo>
                <a:cubicBezTo>
                  <a:pt x="111" y="113"/>
                  <a:pt x="114" y="122"/>
                  <a:pt x="118" y="131"/>
                </a:cubicBezTo>
                <a:cubicBezTo>
                  <a:pt x="119" y="132"/>
                  <a:pt x="120" y="134"/>
                  <a:pt x="124" y="135"/>
                </a:cubicBezTo>
                <a:cubicBezTo>
                  <a:pt x="124" y="128"/>
                  <a:pt x="126" y="121"/>
                  <a:pt x="126" y="114"/>
                </a:cubicBezTo>
                <a:cubicBezTo>
                  <a:pt x="127" y="91"/>
                  <a:pt x="127" y="67"/>
                  <a:pt x="126" y="44"/>
                </a:cubicBezTo>
                <a:cubicBezTo>
                  <a:pt x="126" y="37"/>
                  <a:pt x="124" y="28"/>
                  <a:pt x="121" y="21"/>
                </a:cubicBezTo>
                <a:cubicBezTo>
                  <a:pt x="117" y="12"/>
                  <a:pt x="119" y="5"/>
                  <a:pt x="130" y="0"/>
                </a:cubicBezTo>
                <a:cubicBezTo>
                  <a:pt x="131" y="3"/>
                  <a:pt x="133" y="6"/>
                  <a:pt x="135" y="10"/>
                </a:cubicBezTo>
                <a:cubicBezTo>
                  <a:pt x="139" y="6"/>
                  <a:pt x="141" y="4"/>
                  <a:pt x="143" y="2"/>
                </a:cubicBezTo>
                <a:cubicBezTo>
                  <a:pt x="147" y="5"/>
                  <a:pt x="152" y="8"/>
                  <a:pt x="157" y="11"/>
                </a:cubicBezTo>
                <a:cubicBezTo>
                  <a:pt x="145" y="30"/>
                  <a:pt x="145" y="51"/>
                  <a:pt x="145" y="72"/>
                </a:cubicBezTo>
                <a:cubicBezTo>
                  <a:pt x="146" y="94"/>
                  <a:pt x="141" y="115"/>
                  <a:pt x="151" y="139"/>
                </a:cubicBezTo>
                <a:cubicBezTo>
                  <a:pt x="156" y="129"/>
                  <a:pt x="159" y="122"/>
                  <a:pt x="162" y="114"/>
                </a:cubicBezTo>
                <a:cubicBezTo>
                  <a:pt x="166" y="103"/>
                  <a:pt x="170" y="91"/>
                  <a:pt x="183" y="88"/>
                </a:cubicBezTo>
                <a:cubicBezTo>
                  <a:pt x="197" y="86"/>
                  <a:pt x="205" y="96"/>
                  <a:pt x="213" y="106"/>
                </a:cubicBezTo>
                <a:cubicBezTo>
                  <a:pt x="221" y="117"/>
                  <a:pt x="230" y="129"/>
                  <a:pt x="239" y="140"/>
                </a:cubicBezTo>
                <a:cubicBezTo>
                  <a:pt x="250" y="154"/>
                  <a:pt x="258" y="168"/>
                  <a:pt x="253" y="186"/>
                </a:cubicBezTo>
                <a:cubicBezTo>
                  <a:pt x="253" y="188"/>
                  <a:pt x="254" y="190"/>
                  <a:pt x="255" y="191"/>
                </a:cubicBezTo>
                <a:cubicBezTo>
                  <a:pt x="270" y="217"/>
                  <a:pt x="273" y="245"/>
                  <a:pt x="270" y="274"/>
                </a:cubicBezTo>
                <a:cubicBezTo>
                  <a:pt x="268" y="290"/>
                  <a:pt x="256" y="297"/>
                  <a:pt x="242" y="290"/>
                </a:cubicBezTo>
                <a:cubicBezTo>
                  <a:pt x="222" y="278"/>
                  <a:pt x="200" y="276"/>
                  <a:pt x="179" y="272"/>
                </a:cubicBezTo>
                <a:cubicBezTo>
                  <a:pt x="156" y="268"/>
                  <a:pt x="150" y="263"/>
                  <a:pt x="147" y="240"/>
                </a:cubicBezTo>
                <a:cubicBezTo>
                  <a:pt x="145" y="225"/>
                  <a:pt x="146" y="209"/>
                  <a:pt x="139" y="194"/>
                </a:cubicBezTo>
                <a:cubicBezTo>
                  <a:pt x="135" y="186"/>
                  <a:pt x="139" y="174"/>
                  <a:pt x="141" y="165"/>
                </a:cubicBezTo>
                <a:cubicBezTo>
                  <a:pt x="143" y="156"/>
                  <a:pt x="143" y="156"/>
                  <a:pt x="137" y="150"/>
                </a:cubicBezTo>
                <a:close/>
              </a:path>
            </a:pathLst>
          </a:custGeom>
          <a:solidFill>
            <a:schemeClr val="bg1"/>
          </a:solidFill>
          <a:ln>
            <a:noFill/>
          </a:ln>
        </p:spPr>
        <p:txBody>
          <a:bodyPr vert="horz" wrap="square" lIns="68580" tIns="34290" rIns="68580" bIns="34290" numCol="1" anchor="t" anchorCtr="0" compatLnSpc="1"/>
          <a:lstStyle/>
          <a:p>
            <a:endParaRPr lang="zh-CN" altLang="en-US" sz="1200" b="1">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0" name="Freeform 5850"/>
          <p:cNvSpPr>
            <a:spLocks noEditPoints="1"/>
          </p:cNvSpPr>
          <p:nvPr/>
        </p:nvSpPr>
        <p:spPr bwMode="auto">
          <a:xfrm>
            <a:off x="5244910" y="1472229"/>
            <a:ext cx="355166" cy="456454"/>
          </a:xfrm>
          <a:custGeom>
            <a:avLst/>
            <a:gdLst>
              <a:gd name="T0" fmla="*/ 96 w 114"/>
              <a:gd name="T1" fmla="*/ 71 h 147"/>
              <a:gd name="T2" fmla="*/ 92 w 114"/>
              <a:gd name="T3" fmla="*/ 57 h 147"/>
              <a:gd name="T4" fmla="*/ 68 w 114"/>
              <a:gd name="T5" fmla="*/ 44 h 147"/>
              <a:gd name="T6" fmla="*/ 90 w 114"/>
              <a:gd name="T7" fmla="*/ 35 h 147"/>
              <a:gd name="T8" fmla="*/ 94 w 114"/>
              <a:gd name="T9" fmla="*/ 31 h 147"/>
              <a:gd name="T10" fmla="*/ 88 w 114"/>
              <a:gd name="T11" fmla="*/ 28 h 147"/>
              <a:gd name="T12" fmla="*/ 77 w 114"/>
              <a:gd name="T13" fmla="*/ 31 h 147"/>
              <a:gd name="T14" fmla="*/ 58 w 114"/>
              <a:gd name="T15" fmla="*/ 9 h 147"/>
              <a:gd name="T16" fmla="*/ 57 w 114"/>
              <a:gd name="T17" fmla="*/ 1 h 147"/>
              <a:gd name="T18" fmla="*/ 52 w 114"/>
              <a:gd name="T19" fmla="*/ 15 h 147"/>
              <a:gd name="T20" fmla="*/ 48 w 114"/>
              <a:gd name="T21" fmla="*/ 4 h 147"/>
              <a:gd name="T22" fmla="*/ 43 w 114"/>
              <a:gd name="T23" fmla="*/ 5 h 147"/>
              <a:gd name="T24" fmla="*/ 41 w 114"/>
              <a:gd name="T25" fmla="*/ 18 h 147"/>
              <a:gd name="T26" fmla="*/ 34 w 114"/>
              <a:gd name="T27" fmla="*/ 7 h 147"/>
              <a:gd name="T28" fmla="*/ 29 w 114"/>
              <a:gd name="T29" fmla="*/ 10 h 147"/>
              <a:gd name="T30" fmla="*/ 32 w 114"/>
              <a:gd name="T31" fmla="*/ 26 h 147"/>
              <a:gd name="T32" fmla="*/ 47 w 114"/>
              <a:gd name="T33" fmla="*/ 64 h 147"/>
              <a:gd name="T34" fmla="*/ 44 w 114"/>
              <a:gd name="T35" fmla="*/ 46 h 147"/>
              <a:gd name="T36" fmla="*/ 63 w 114"/>
              <a:gd name="T37" fmla="*/ 37 h 147"/>
              <a:gd name="T38" fmla="*/ 46 w 114"/>
              <a:gd name="T39" fmla="*/ 39 h 147"/>
              <a:gd name="T40" fmla="*/ 51 w 114"/>
              <a:gd name="T41" fmla="*/ 56 h 147"/>
              <a:gd name="T42" fmla="*/ 39 w 114"/>
              <a:gd name="T43" fmla="*/ 67 h 147"/>
              <a:gd name="T44" fmla="*/ 21 w 114"/>
              <a:gd name="T45" fmla="*/ 32 h 147"/>
              <a:gd name="T46" fmla="*/ 29 w 114"/>
              <a:gd name="T47" fmla="*/ 31 h 147"/>
              <a:gd name="T48" fmla="*/ 20 w 114"/>
              <a:gd name="T49" fmla="*/ 32 h 147"/>
              <a:gd name="T50" fmla="*/ 13 w 114"/>
              <a:gd name="T51" fmla="*/ 21 h 147"/>
              <a:gd name="T52" fmla="*/ 17 w 114"/>
              <a:gd name="T53" fmla="*/ 68 h 147"/>
              <a:gd name="T54" fmla="*/ 28 w 114"/>
              <a:gd name="T55" fmla="*/ 105 h 147"/>
              <a:gd name="T56" fmla="*/ 102 w 114"/>
              <a:gd name="T57" fmla="*/ 140 h 147"/>
              <a:gd name="T58" fmla="*/ 113 w 114"/>
              <a:gd name="T59" fmla="*/ 118 h 147"/>
              <a:gd name="T60" fmla="*/ 87 w 114"/>
              <a:gd name="T61" fmla="*/ 34 h 147"/>
              <a:gd name="T62" fmla="*/ 86 w 114"/>
              <a:gd name="T63" fmla="*/ 33 h 147"/>
              <a:gd name="T64" fmla="*/ 1 w 114"/>
              <a:gd name="T65" fmla="*/ 36 h 147"/>
              <a:gd name="T66" fmla="*/ 8 w 114"/>
              <a:gd name="T67" fmla="*/ 31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147">
                <a:moveTo>
                  <a:pt x="98" y="75"/>
                </a:moveTo>
                <a:cubicBezTo>
                  <a:pt x="97" y="74"/>
                  <a:pt x="96" y="72"/>
                  <a:pt x="96" y="71"/>
                </a:cubicBezTo>
                <a:cubicBezTo>
                  <a:pt x="94" y="66"/>
                  <a:pt x="93" y="62"/>
                  <a:pt x="92" y="57"/>
                </a:cubicBezTo>
                <a:cubicBezTo>
                  <a:pt x="92" y="57"/>
                  <a:pt x="92" y="57"/>
                  <a:pt x="92" y="57"/>
                </a:cubicBezTo>
                <a:cubicBezTo>
                  <a:pt x="83" y="49"/>
                  <a:pt x="74" y="47"/>
                  <a:pt x="63" y="52"/>
                </a:cubicBezTo>
                <a:cubicBezTo>
                  <a:pt x="63" y="48"/>
                  <a:pt x="65" y="45"/>
                  <a:pt x="68" y="44"/>
                </a:cubicBezTo>
                <a:cubicBezTo>
                  <a:pt x="71" y="42"/>
                  <a:pt x="74" y="41"/>
                  <a:pt x="76" y="39"/>
                </a:cubicBezTo>
                <a:cubicBezTo>
                  <a:pt x="81" y="38"/>
                  <a:pt x="85" y="37"/>
                  <a:pt x="90" y="35"/>
                </a:cubicBezTo>
                <a:cubicBezTo>
                  <a:pt x="92" y="35"/>
                  <a:pt x="93" y="34"/>
                  <a:pt x="93" y="33"/>
                </a:cubicBezTo>
                <a:cubicBezTo>
                  <a:pt x="93" y="32"/>
                  <a:pt x="94" y="32"/>
                  <a:pt x="94" y="31"/>
                </a:cubicBezTo>
                <a:cubicBezTo>
                  <a:pt x="94" y="29"/>
                  <a:pt x="92" y="27"/>
                  <a:pt x="90" y="27"/>
                </a:cubicBezTo>
                <a:cubicBezTo>
                  <a:pt x="89" y="27"/>
                  <a:pt x="88" y="27"/>
                  <a:pt x="88" y="28"/>
                </a:cubicBezTo>
                <a:cubicBezTo>
                  <a:pt x="87" y="28"/>
                  <a:pt x="87" y="28"/>
                  <a:pt x="87" y="28"/>
                </a:cubicBezTo>
                <a:cubicBezTo>
                  <a:pt x="83" y="29"/>
                  <a:pt x="80" y="30"/>
                  <a:pt x="77" y="31"/>
                </a:cubicBezTo>
                <a:cubicBezTo>
                  <a:pt x="72" y="27"/>
                  <a:pt x="68" y="22"/>
                  <a:pt x="63" y="19"/>
                </a:cubicBezTo>
                <a:cubicBezTo>
                  <a:pt x="59" y="16"/>
                  <a:pt x="58" y="13"/>
                  <a:pt x="58" y="9"/>
                </a:cubicBezTo>
                <a:cubicBezTo>
                  <a:pt x="59" y="7"/>
                  <a:pt x="59" y="6"/>
                  <a:pt x="59" y="5"/>
                </a:cubicBezTo>
                <a:cubicBezTo>
                  <a:pt x="58" y="4"/>
                  <a:pt x="57" y="2"/>
                  <a:pt x="57" y="1"/>
                </a:cubicBezTo>
                <a:cubicBezTo>
                  <a:pt x="56" y="2"/>
                  <a:pt x="55" y="3"/>
                  <a:pt x="54" y="4"/>
                </a:cubicBezTo>
                <a:cubicBezTo>
                  <a:pt x="53" y="8"/>
                  <a:pt x="53" y="12"/>
                  <a:pt x="52" y="15"/>
                </a:cubicBezTo>
                <a:cubicBezTo>
                  <a:pt x="51" y="15"/>
                  <a:pt x="51" y="15"/>
                  <a:pt x="50" y="15"/>
                </a:cubicBezTo>
                <a:cubicBezTo>
                  <a:pt x="49" y="12"/>
                  <a:pt x="49" y="8"/>
                  <a:pt x="48" y="4"/>
                </a:cubicBezTo>
                <a:cubicBezTo>
                  <a:pt x="48" y="2"/>
                  <a:pt x="48" y="0"/>
                  <a:pt x="45" y="0"/>
                </a:cubicBezTo>
                <a:cubicBezTo>
                  <a:pt x="44" y="1"/>
                  <a:pt x="43" y="3"/>
                  <a:pt x="43" y="5"/>
                </a:cubicBezTo>
                <a:cubicBezTo>
                  <a:pt x="42" y="8"/>
                  <a:pt x="43" y="12"/>
                  <a:pt x="43" y="15"/>
                </a:cubicBezTo>
                <a:cubicBezTo>
                  <a:pt x="43" y="16"/>
                  <a:pt x="41" y="17"/>
                  <a:pt x="41" y="18"/>
                </a:cubicBezTo>
                <a:cubicBezTo>
                  <a:pt x="40" y="17"/>
                  <a:pt x="39" y="17"/>
                  <a:pt x="38" y="16"/>
                </a:cubicBezTo>
                <a:cubicBezTo>
                  <a:pt x="37" y="13"/>
                  <a:pt x="36" y="10"/>
                  <a:pt x="34" y="7"/>
                </a:cubicBezTo>
                <a:cubicBezTo>
                  <a:pt x="34" y="6"/>
                  <a:pt x="32" y="6"/>
                  <a:pt x="31" y="6"/>
                </a:cubicBezTo>
                <a:cubicBezTo>
                  <a:pt x="30" y="6"/>
                  <a:pt x="29" y="9"/>
                  <a:pt x="29" y="10"/>
                </a:cubicBezTo>
                <a:cubicBezTo>
                  <a:pt x="30" y="11"/>
                  <a:pt x="31" y="13"/>
                  <a:pt x="32" y="15"/>
                </a:cubicBezTo>
                <a:cubicBezTo>
                  <a:pt x="34" y="19"/>
                  <a:pt x="35" y="22"/>
                  <a:pt x="32" y="26"/>
                </a:cubicBezTo>
                <a:cubicBezTo>
                  <a:pt x="26" y="35"/>
                  <a:pt x="25" y="45"/>
                  <a:pt x="28" y="55"/>
                </a:cubicBezTo>
                <a:cubicBezTo>
                  <a:pt x="32" y="67"/>
                  <a:pt x="35" y="68"/>
                  <a:pt x="47" y="64"/>
                </a:cubicBezTo>
                <a:cubicBezTo>
                  <a:pt x="51" y="62"/>
                  <a:pt x="51" y="61"/>
                  <a:pt x="49" y="57"/>
                </a:cubicBezTo>
                <a:cubicBezTo>
                  <a:pt x="47" y="54"/>
                  <a:pt x="45" y="50"/>
                  <a:pt x="44" y="46"/>
                </a:cubicBezTo>
                <a:cubicBezTo>
                  <a:pt x="43" y="40"/>
                  <a:pt x="46" y="34"/>
                  <a:pt x="51" y="32"/>
                </a:cubicBezTo>
                <a:cubicBezTo>
                  <a:pt x="55" y="30"/>
                  <a:pt x="59" y="32"/>
                  <a:pt x="63" y="37"/>
                </a:cubicBezTo>
                <a:cubicBezTo>
                  <a:pt x="59" y="40"/>
                  <a:pt x="55" y="41"/>
                  <a:pt x="50" y="38"/>
                </a:cubicBezTo>
                <a:cubicBezTo>
                  <a:pt x="49" y="37"/>
                  <a:pt x="47" y="38"/>
                  <a:pt x="46" y="39"/>
                </a:cubicBezTo>
                <a:cubicBezTo>
                  <a:pt x="44" y="41"/>
                  <a:pt x="45" y="47"/>
                  <a:pt x="48" y="49"/>
                </a:cubicBezTo>
                <a:cubicBezTo>
                  <a:pt x="49" y="51"/>
                  <a:pt x="50" y="54"/>
                  <a:pt x="51" y="56"/>
                </a:cubicBezTo>
                <a:cubicBezTo>
                  <a:pt x="51" y="58"/>
                  <a:pt x="51" y="61"/>
                  <a:pt x="51" y="64"/>
                </a:cubicBezTo>
                <a:cubicBezTo>
                  <a:pt x="47" y="65"/>
                  <a:pt x="43" y="66"/>
                  <a:pt x="39" y="67"/>
                </a:cubicBezTo>
                <a:cubicBezTo>
                  <a:pt x="32" y="69"/>
                  <a:pt x="28" y="67"/>
                  <a:pt x="27" y="60"/>
                </a:cubicBezTo>
                <a:cubicBezTo>
                  <a:pt x="24" y="51"/>
                  <a:pt x="22" y="41"/>
                  <a:pt x="21" y="32"/>
                </a:cubicBezTo>
                <a:cubicBezTo>
                  <a:pt x="24" y="38"/>
                  <a:pt x="24" y="38"/>
                  <a:pt x="24" y="38"/>
                </a:cubicBezTo>
                <a:cubicBezTo>
                  <a:pt x="25" y="36"/>
                  <a:pt x="27" y="34"/>
                  <a:pt x="29" y="31"/>
                </a:cubicBezTo>
                <a:cubicBezTo>
                  <a:pt x="25" y="31"/>
                  <a:pt x="24" y="31"/>
                  <a:pt x="22" y="31"/>
                </a:cubicBezTo>
                <a:cubicBezTo>
                  <a:pt x="21" y="31"/>
                  <a:pt x="21" y="32"/>
                  <a:pt x="20" y="32"/>
                </a:cubicBezTo>
                <a:cubicBezTo>
                  <a:pt x="20" y="29"/>
                  <a:pt x="20" y="27"/>
                  <a:pt x="19" y="24"/>
                </a:cubicBezTo>
                <a:cubicBezTo>
                  <a:pt x="18" y="20"/>
                  <a:pt x="16" y="20"/>
                  <a:pt x="13" y="21"/>
                </a:cubicBezTo>
                <a:cubicBezTo>
                  <a:pt x="10" y="21"/>
                  <a:pt x="7" y="22"/>
                  <a:pt x="8" y="26"/>
                </a:cubicBezTo>
                <a:cubicBezTo>
                  <a:pt x="11" y="40"/>
                  <a:pt x="14" y="54"/>
                  <a:pt x="17" y="68"/>
                </a:cubicBezTo>
                <a:cubicBezTo>
                  <a:pt x="18" y="71"/>
                  <a:pt x="19" y="75"/>
                  <a:pt x="19" y="79"/>
                </a:cubicBezTo>
                <a:cubicBezTo>
                  <a:pt x="18" y="89"/>
                  <a:pt x="20" y="98"/>
                  <a:pt x="28" y="105"/>
                </a:cubicBezTo>
                <a:cubicBezTo>
                  <a:pt x="30" y="107"/>
                  <a:pt x="32" y="109"/>
                  <a:pt x="34" y="112"/>
                </a:cubicBezTo>
                <a:cubicBezTo>
                  <a:pt x="49" y="136"/>
                  <a:pt x="74" y="147"/>
                  <a:pt x="102" y="140"/>
                </a:cubicBezTo>
                <a:cubicBezTo>
                  <a:pt x="107" y="139"/>
                  <a:pt x="111" y="136"/>
                  <a:pt x="112" y="130"/>
                </a:cubicBezTo>
                <a:cubicBezTo>
                  <a:pt x="112" y="126"/>
                  <a:pt x="113" y="122"/>
                  <a:pt x="113" y="118"/>
                </a:cubicBezTo>
                <a:cubicBezTo>
                  <a:pt x="114" y="102"/>
                  <a:pt x="110" y="87"/>
                  <a:pt x="98" y="75"/>
                </a:cubicBezTo>
                <a:close/>
                <a:moveTo>
                  <a:pt x="87" y="34"/>
                </a:moveTo>
                <a:cubicBezTo>
                  <a:pt x="87" y="34"/>
                  <a:pt x="87" y="33"/>
                  <a:pt x="87" y="33"/>
                </a:cubicBezTo>
                <a:cubicBezTo>
                  <a:pt x="86" y="33"/>
                  <a:pt x="86" y="33"/>
                  <a:pt x="86" y="33"/>
                </a:cubicBezTo>
                <a:cubicBezTo>
                  <a:pt x="87" y="33"/>
                  <a:pt x="87" y="33"/>
                  <a:pt x="87" y="34"/>
                </a:cubicBezTo>
                <a:close/>
                <a:moveTo>
                  <a:pt x="1" y="36"/>
                </a:moveTo>
                <a:cubicBezTo>
                  <a:pt x="1" y="41"/>
                  <a:pt x="5" y="39"/>
                  <a:pt x="9" y="39"/>
                </a:cubicBezTo>
                <a:cubicBezTo>
                  <a:pt x="9" y="36"/>
                  <a:pt x="8" y="34"/>
                  <a:pt x="8" y="31"/>
                </a:cubicBezTo>
                <a:cubicBezTo>
                  <a:pt x="5" y="32"/>
                  <a:pt x="0" y="31"/>
                  <a:pt x="1" y="36"/>
                </a:cubicBezTo>
                <a:close/>
              </a:path>
            </a:pathLst>
          </a:custGeom>
          <a:solidFill>
            <a:schemeClr val="bg1"/>
          </a:solidFill>
          <a:ln>
            <a:noFill/>
          </a:ln>
        </p:spPr>
        <p:txBody>
          <a:bodyPr vert="horz" wrap="square" lIns="68580" tIns="34290" rIns="68580" bIns="34290" numCol="1" anchor="t" anchorCtr="0" compatLnSpc="1"/>
          <a:lstStyle/>
          <a:p>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1" name="Freeform 5851"/>
          <p:cNvSpPr/>
          <p:nvPr/>
        </p:nvSpPr>
        <p:spPr bwMode="auto">
          <a:xfrm>
            <a:off x="3419337" y="3804263"/>
            <a:ext cx="450848" cy="375574"/>
          </a:xfrm>
          <a:custGeom>
            <a:avLst/>
            <a:gdLst>
              <a:gd name="T0" fmla="*/ 17 w 240"/>
              <a:gd name="T1" fmla="*/ 164 h 200"/>
              <a:gd name="T2" fmla="*/ 0 w 240"/>
              <a:gd name="T3" fmla="*/ 161 h 200"/>
              <a:gd name="T4" fmla="*/ 4 w 240"/>
              <a:gd name="T5" fmla="*/ 136 h 200"/>
              <a:gd name="T6" fmla="*/ 19 w 240"/>
              <a:gd name="T7" fmla="*/ 118 h 200"/>
              <a:gd name="T8" fmla="*/ 47 w 240"/>
              <a:gd name="T9" fmla="*/ 127 h 200"/>
              <a:gd name="T10" fmla="*/ 60 w 240"/>
              <a:gd name="T11" fmla="*/ 135 h 200"/>
              <a:gd name="T12" fmla="*/ 99 w 240"/>
              <a:gd name="T13" fmla="*/ 134 h 200"/>
              <a:gd name="T14" fmla="*/ 141 w 240"/>
              <a:gd name="T15" fmla="*/ 61 h 200"/>
              <a:gd name="T16" fmla="*/ 124 w 240"/>
              <a:gd name="T17" fmla="*/ 34 h 200"/>
              <a:gd name="T18" fmla="*/ 117 w 240"/>
              <a:gd name="T19" fmla="*/ 5 h 200"/>
              <a:gd name="T20" fmla="*/ 131 w 240"/>
              <a:gd name="T21" fmla="*/ 5 h 200"/>
              <a:gd name="T22" fmla="*/ 131 w 240"/>
              <a:gd name="T23" fmla="*/ 16 h 200"/>
              <a:gd name="T24" fmla="*/ 140 w 240"/>
              <a:gd name="T25" fmla="*/ 21 h 200"/>
              <a:gd name="T26" fmla="*/ 147 w 240"/>
              <a:gd name="T27" fmla="*/ 17 h 200"/>
              <a:gd name="T28" fmla="*/ 225 w 240"/>
              <a:gd name="T29" fmla="*/ 40 h 200"/>
              <a:gd name="T30" fmla="*/ 220 w 240"/>
              <a:gd name="T31" fmla="*/ 149 h 200"/>
              <a:gd name="T32" fmla="*/ 147 w 240"/>
              <a:gd name="T33" fmla="*/ 194 h 200"/>
              <a:gd name="T34" fmla="*/ 57 w 240"/>
              <a:gd name="T35" fmla="*/ 157 h 200"/>
              <a:gd name="T36" fmla="*/ 41 w 240"/>
              <a:gd name="T37" fmla="*/ 148 h 200"/>
              <a:gd name="T38" fmla="*/ 27 w 240"/>
              <a:gd name="T39" fmla="*/ 144 h 200"/>
              <a:gd name="T40" fmla="*/ 19 w 240"/>
              <a:gd name="T41" fmla="*/ 147 h 200"/>
              <a:gd name="T42" fmla="*/ 17 w 240"/>
              <a:gd name="T43"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0" h="200">
                <a:moveTo>
                  <a:pt x="17" y="164"/>
                </a:moveTo>
                <a:cubicBezTo>
                  <a:pt x="12" y="163"/>
                  <a:pt x="7" y="162"/>
                  <a:pt x="0" y="161"/>
                </a:cubicBezTo>
                <a:cubicBezTo>
                  <a:pt x="1" y="153"/>
                  <a:pt x="2" y="144"/>
                  <a:pt x="4" y="136"/>
                </a:cubicBezTo>
                <a:cubicBezTo>
                  <a:pt x="5" y="127"/>
                  <a:pt x="9" y="120"/>
                  <a:pt x="19" y="118"/>
                </a:cubicBezTo>
                <a:cubicBezTo>
                  <a:pt x="29" y="116"/>
                  <a:pt x="40" y="117"/>
                  <a:pt x="47" y="127"/>
                </a:cubicBezTo>
                <a:cubicBezTo>
                  <a:pt x="51" y="132"/>
                  <a:pt x="55" y="135"/>
                  <a:pt x="60" y="135"/>
                </a:cubicBezTo>
                <a:cubicBezTo>
                  <a:pt x="73" y="135"/>
                  <a:pt x="87" y="137"/>
                  <a:pt x="99" y="134"/>
                </a:cubicBezTo>
                <a:cubicBezTo>
                  <a:pt x="134" y="127"/>
                  <a:pt x="152" y="95"/>
                  <a:pt x="141" y="61"/>
                </a:cubicBezTo>
                <a:cubicBezTo>
                  <a:pt x="138" y="50"/>
                  <a:pt x="134" y="40"/>
                  <a:pt x="124" y="34"/>
                </a:cubicBezTo>
                <a:cubicBezTo>
                  <a:pt x="114" y="27"/>
                  <a:pt x="115" y="16"/>
                  <a:pt x="117" y="5"/>
                </a:cubicBezTo>
                <a:cubicBezTo>
                  <a:pt x="122" y="5"/>
                  <a:pt x="126" y="5"/>
                  <a:pt x="131" y="5"/>
                </a:cubicBezTo>
                <a:cubicBezTo>
                  <a:pt x="131" y="9"/>
                  <a:pt x="130" y="12"/>
                  <a:pt x="131" y="16"/>
                </a:cubicBezTo>
                <a:cubicBezTo>
                  <a:pt x="131" y="22"/>
                  <a:pt x="134" y="23"/>
                  <a:pt x="140" y="21"/>
                </a:cubicBezTo>
                <a:cubicBezTo>
                  <a:pt x="142" y="19"/>
                  <a:pt x="144" y="18"/>
                  <a:pt x="147" y="17"/>
                </a:cubicBezTo>
                <a:cubicBezTo>
                  <a:pt x="175" y="0"/>
                  <a:pt x="212" y="10"/>
                  <a:pt x="225" y="40"/>
                </a:cubicBezTo>
                <a:cubicBezTo>
                  <a:pt x="240" y="77"/>
                  <a:pt x="240" y="114"/>
                  <a:pt x="220" y="149"/>
                </a:cubicBezTo>
                <a:cubicBezTo>
                  <a:pt x="204" y="177"/>
                  <a:pt x="178" y="190"/>
                  <a:pt x="147" y="194"/>
                </a:cubicBezTo>
                <a:cubicBezTo>
                  <a:pt x="109" y="200"/>
                  <a:pt x="80" y="187"/>
                  <a:pt x="57" y="157"/>
                </a:cubicBezTo>
                <a:cubicBezTo>
                  <a:pt x="53" y="151"/>
                  <a:pt x="49" y="147"/>
                  <a:pt x="41" y="148"/>
                </a:cubicBezTo>
                <a:cubicBezTo>
                  <a:pt x="36" y="149"/>
                  <a:pt x="31" y="146"/>
                  <a:pt x="27" y="144"/>
                </a:cubicBezTo>
                <a:cubicBezTo>
                  <a:pt x="22" y="142"/>
                  <a:pt x="20" y="143"/>
                  <a:pt x="19" y="147"/>
                </a:cubicBezTo>
                <a:cubicBezTo>
                  <a:pt x="18" y="152"/>
                  <a:pt x="18" y="158"/>
                  <a:pt x="17" y="164"/>
                </a:cubicBezTo>
                <a:close/>
              </a:path>
            </a:pathLst>
          </a:custGeom>
          <a:solidFill>
            <a:schemeClr val="bg1"/>
          </a:solidFill>
          <a:ln>
            <a:noFill/>
          </a:ln>
        </p:spPr>
        <p:txBody>
          <a:bodyPr vert="horz" wrap="square" lIns="68580" tIns="34290" rIns="68580" bIns="34290" numCol="1" anchor="t" anchorCtr="0" compatLnSpc="1"/>
          <a:lstStyle/>
          <a:p>
            <a:endParaRPr lang="zh-CN" altLang="en-US" sz="1200" b="1">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2" name="Freeform 5852"/>
          <p:cNvSpPr/>
          <p:nvPr/>
        </p:nvSpPr>
        <p:spPr bwMode="auto">
          <a:xfrm>
            <a:off x="5205247" y="3833454"/>
            <a:ext cx="434493" cy="317192"/>
          </a:xfrm>
          <a:custGeom>
            <a:avLst/>
            <a:gdLst>
              <a:gd name="T0" fmla="*/ 143 w 153"/>
              <a:gd name="T1" fmla="*/ 1 h 112"/>
              <a:gd name="T2" fmla="*/ 147 w 153"/>
              <a:gd name="T3" fmla="*/ 13 h 112"/>
              <a:gd name="T4" fmla="*/ 126 w 153"/>
              <a:gd name="T5" fmla="*/ 41 h 112"/>
              <a:gd name="T6" fmla="*/ 92 w 153"/>
              <a:gd name="T7" fmla="*/ 57 h 112"/>
              <a:gd name="T8" fmla="*/ 81 w 153"/>
              <a:gd name="T9" fmla="*/ 63 h 112"/>
              <a:gd name="T10" fmla="*/ 23 w 153"/>
              <a:gd name="T11" fmla="*/ 108 h 112"/>
              <a:gd name="T12" fmla="*/ 17 w 153"/>
              <a:gd name="T13" fmla="*/ 110 h 112"/>
              <a:gd name="T14" fmla="*/ 5 w 153"/>
              <a:gd name="T15" fmla="*/ 104 h 112"/>
              <a:gd name="T16" fmla="*/ 3 w 153"/>
              <a:gd name="T17" fmla="*/ 97 h 112"/>
              <a:gd name="T18" fmla="*/ 1 w 153"/>
              <a:gd name="T19" fmla="*/ 47 h 112"/>
              <a:gd name="T20" fmla="*/ 47 w 153"/>
              <a:gd name="T21" fmla="*/ 1 h 112"/>
              <a:gd name="T22" fmla="*/ 96 w 153"/>
              <a:gd name="T23" fmla="*/ 1 h 112"/>
              <a:gd name="T24" fmla="*/ 128 w 153"/>
              <a:gd name="T25" fmla="*/ 0 h 112"/>
              <a:gd name="T26" fmla="*/ 143 w 153"/>
              <a:gd name="T27"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3" h="112">
                <a:moveTo>
                  <a:pt x="143" y="1"/>
                </a:moveTo>
                <a:cubicBezTo>
                  <a:pt x="153" y="4"/>
                  <a:pt x="153" y="4"/>
                  <a:pt x="147" y="13"/>
                </a:cubicBezTo>
                <a:cubicBezTo>
                  <a:pt x="140" y="22"/>
                  <a:pt x="133" y="32"/>
                  <a:pt x="126" y="41"/>
                </a:cubicBezTo>
                <a:cubicBezTo>
                  <a:pt x="117" y="52"/>
                  <a:pt x="105" y="56"/>
                  <a:pt x="92" y="57"/>
                </a:cubicBezTo>
                <a:cubicBezTo>
                  <a:pt x="87" y="57"/>
                  <a:pt x="84" y="59"/>
                  <a:pt x="81" y="63"/>
                </a:cubicBezTo>
                <a:cubicBezTo>
                  <a:pt x="64" y="81"/>
                  <a:pt x="45" y="95"/>
                  <a:pt x="23" y="108"/>
                </a:cubicBezTo>
                <a:cubicBezTo>
                  <a:pt x="21" y="109"/>
                  <a:pt x="19" y="110"/>
                  <a:pt x="17" y="110"/>
                </a:cubicBezTo>
                <a:cubicBezTo>
                  <a:pt x="11" y="112"/>
                  <a:pt x="7" y="110"/>
                  <a:pt x="5" y="104"/>
                </a:cubicBezTo>
                <a:cubicBezTo>
                  <a:pt x="4" y="102"/>
                  <a:pt x="3" y="100"/>
                  <a:pt x="3" y="97"/>
                </a:cubicBezTo>
                <a:cubicBezTo>
                  <a:pt x="2" y="80"/>
                  <a:pt x="0" y="63"/>
                  <a:pt x="1" y="47"/>
                </a:cubicBezTo>
                <a:cubicBezTo>
                  <a:pt x="2" y="19"/>
                  <a:pt x="19" y="2"/>
                  <a:pt x="47" y="1"/>
                </a:cubicBezTo>
                <a:cubicBezTo>
                  <a:pt x="63" y="0"/>
                  <a:pt x="80" y="1"/>
                  <a:pt x="96" y="1"/>
                </a:cubicBezTo>
                <a:cubicBezTo>
                  <a:pt x="107" y="1"/>
                  <a:pt x="117" y="0"/>
                  <a:pt x="128" y="0"/>
                </a:cubicBezTo>
                <a:cubicBezTo>
                  <a:pt x="133" y="0"/>
                  <a:pt x="138" y="0"/>
                  <a:pt x="143" y="1"/>
                </a:cubicBezTo>
                <a:close/>
              </a:path>
            </a:pathLst>
          </a:custGeom>
          <a:solidFill>
            <a:schemeClr val="bg1"/>
          </a:solidFill>
          <a:ln>
            <a:noFill/>
          </a:ln>
        </p:spPr>
        <p:txBody>
          <a:bodyPr vert="horz" wrap="square" lIns="68580" tIns="34290" rIns="68580" bIns="34290" numCol="1" anchor="t" anchorCtr="0" compatLnSpc="1"/>
          <a:lstStyle/>
          <a:p>
            <a:endParaRPr lang="zh-CN" altLang="en-US" sz="12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33" name="Freeform 5853"/>
          <p:cNvSpPr/>
          <p:nvPr/>
        </p:nvSpPr>
        <p:spPr bwMode="auto">
          <a:xfrm>
            <a:off x="3444736" y="1493287"/>
            <a:ext cx="400050" cy="414338"/>
          </a:xfrm>
          <a:custGeom>
            <a:avLst/>
            <a:gdLst>
              <a:gd name="T0" fmla="*/ 135 w 142"/>
              <a:gd name="T1" fmla="*/ 44 h 147"/>
              <a:gd name="T2" fmla="*/ 89 w 142"/>
              <a:gd name="T3" fmla="*/ 5 h 147"/>
              <a:gd name="T4" fmla="*/ 75 w 142"/>
              <a:gd name="T5" fmla="*/ 15 h 147"/>
              <a:gd name="T6" fmla="*/ 75 w 142"/>
              <a:gd name="T7" fmla="*/ 15 h 147"/>
              <a:gd name="T8" fmla="*/ 71 w 142"/>
              <a:gd name="T9" fmla="*/ 18 h 147"/>
              <a:gd name="T10" fmla="*/ 67 w 142"/>
              <a:gd name="T11" fmla="*/ 15 h 147"/>
              <a:gd name="T12" fmla="*/ 67 w 142"/>
              <a:gd name="T13" fmla="*/ 15 h 147"/>
              <a:gd name="T14" fmla="*/ 53 w 142"/>
              <a:gd name="T15" fmla="*/ 5 h 147"/>
              <a:gd name="T16" fmla="*/ 7 w 142"/>
              <a:gd name="T17" fmla="*/ 44 h 147"/>
              <a:gd name="T18" fmla="*/ 27 w 142"/>
              <a:gd name="T19" fmla="*/ 102 h 147"/>
              <a:gd name="T20" fmla="*/ 30 w 142"/>
              <a:gd name="T21" fmla="*/ 102 h 147"/>
              <a:gd name="T22" fmla="*/ 30 w 142"/>
              <a:gd name="T23" fmla="*/ 104 h 147"/>
              <a:gd name="T24" fmla="*/ 57 w 142"/>
              <a:gd name="T25" fmla="*/ 125 h 147"/>
              <a:gd name="T26" fmla="*/ 66 w 142"/>
              <a:gd name="T27" fmla="*/ 124 h 147"/>
              <a:gd name="T28" fmla="*/ 66 w 142"/>
              <a:gd name="T29" fmla="*/ 147 h 147"/>
              <a:gd name="T30" fmla="*/ 67 w 142"/>
              <a:gd name="T31" fmla="*/ 147 h 147"/>
              <a:gd name="T32" fmla="*/ 74 w 142"/>
              <a:gd name="T33" fmla="*/ 147 h 147"/>
              <a:gd name="T34" fmla="*/ 75 w 142"/>
              <a:gd name="T35" fmla="*/ 147 h 147"/>
              <a:gd name="T36" fmla="*/ 75 w 142"/>
              <a:gd name="T37" fmla="*/ 124 h 147"/>
              <a:gd name="T38" fmla="*/ 85 w 142"/>
              <a:gd name="T39" fmla="*/ 125 h 147"/>
              <a:gd name="T40" fmla="*/ 112 w 142"/>
              <a:gd name="T41" fmla="*/ 104 h 147"/>
              <a:gd name="T42" fmla="*/ 112 w 142"/>
              <a:gd name="T43" fmla="*/ 102 h 147"/>
              <a:gd name="T44" fmla="*/ 115 w 142"/>
              <a:gd name="T45" fmla="*/ 102 h 147"/>
              <a:gd name="T46" fmla="*/ 135 w 142"/>
              <a:gd name="T47" fmla="*/ 4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2" h="147">
                <a:moveTo>
                  <a:pt x="135" y="44"/>
                </a:moveTo>
                <a:cubicBezTo>
                  <a:pt x="127" y="18"/>
                  <a:pt x="107" y="0"/>
                  <a:pt x="89" y="5"/>
                </a:cubicBezTo>
                <a:cubicBezTo>
                  <a:pt x="83" y="6"/>
                  <a:pt x="79" y="10"/>
                  <a:pt x="75" y="15"/>
                </a:cubicBezTo>
                <a:cubicBezTo>
                  <a:pt x="75" y="15"/>
                  <a:pt x="75" y="15"/>
                  <a:pt x="75" y="15"/>
                </a:cubicBezTo>
                <a:cubicBezTo>
                  <a:pt x="75" y="16"/>
                  <a:pt x="73" y="18"/>
                  <a:pt x="71" y="18"/>
                </a:cubicBezTo>
                <a:cubicBezTo>
                  <a:pt x="69" y="18"/>
                  <a:pt x="68" y="16"/>
                  <a:pt x="67" y="15"/>
                </a:cubicBezTo>
                <a:cubicBezTo>
                  <a:pt x="67" y="15"/>
                  <a:pt x="67" y="15"/>
                  <a:pt x="67" y="15"/>
                </a:cubicBezTo>
                <a:cubicBezTo>
                  <a:pt x="63" y="10"/>
                  <a:pt x="59" y="6"/>
                  <a:pt x="53" y="5"/>
                </a:cubicBezTo>
                <a:cubicBezTo>
                  <a:pt x="35" y="0"/>
                  <a:pt x="14" y="18"/>
                  <a:pt x="7" y="44"/>
                </a:cubicBezTo>
                <a:cubicBezTo>
                  <a:pt x="0" y="71"/>
                  <a:pt x="9" y="97"/>
                  <a:pt x="27" y="102"/>
                </a:cubicBezTo>
                <a:cubicBezTo>
                  <a:pt x="28" y="102"/>
                  <a:pt x="29" y="102"/>
                  <a:pt x="30" y="102"/>
                </a:cubicBezTo>
                <a:cubicBezTo>
                  <a:pt x="30" y="103"/>
                  <a:pt x="30" y="103"/>
                  <a:pt x="30" y="104"/>
                </a:cubicBezTo>
                <a:cubicBezTo>
                  <a:pt x="30" y="116"/>
                  <a:pt x="42" y="125"/>
                  <a:pt x="57" y="125"/>
                </a:cubicBezTo>
                <a:cubicBezTo>
                  <a:pt x="60" y="125"/>
                  <a:pt x="63" y="125"/>
                  <a:pt x="66" y="124"/>
                </a:cubicBezTo>
                <a:cubicBezTo>
                  <a:pt x="66" y="147"/>
                  <a:pt x="66" y="147"/>
                  <a:pt x="66" y="147"/>
                </a:cubicBezTo>
                <a:cubicBezTo>
                  <a:pt x="67" y="147"/>
                  <a:pt x="67" y="147"/>
                  <a:pt x="67" y="147"/>
                </a:cubicBezTo>
                <a:cubicBezTo>
                  <a:pt x="74" y="147"/>
                  <a:pt x="74" y="147"/>
                  <a:pt x="74" y="147"/>
                </a:cubicBezTo>
                <a:cubicBezTo>
                  <a:pt x="75" y="147"/>
                  <a:pt x="75" y="147"/>
                  <a:pt x="75" y="147"/>
                </a:cubicBezTo>
                <a:cubicBezTo>
                  <a:pt x="75" y="124"/>
                  <a:pt x="75" y="124"/>
                  <a:pt x="75" y="124"/>
                </a:cubicBezTo>
                <a:cubicBezTo>
                  <a:pt x="78" y="125"/>
                  <a:pt x="82" y="125"/>
                  <a:pt x="85" y="125"/>
                </a:cubicBezTo>
                <a:cubicBezTo>
                  <a:pt x="100" y="125"/>
                  <a:pt x="112" y="116"/>
                  <a:pt x="112" y="104"/>
                </a:cubicBezTo>
                <a:cubicBezTo>
                  <a:pt x="112" y="103"/>
                  <a:pt x="112" y="103"/>
                  <a:pt x="112" y="102"/>
                </a:cubicBezTo>
                <a:cubicBezTo>
                  <a:pt x="113" y="102"/>
                  <a:pt x="114" y="102"/>
                  <a:pt x="115" y="102"/>
                </a:cubicBezTo>
                <a:cubicBezTo>
                  <a:pt x="133" y="97"/>
                  <a:pt x="142" y="71"/>
                  <a:pt x="135" y="44"/>
                </a:cubicBezTo>
                <a:close/>
              </a:path>
            </a:pathLst>
          </a:custGeom>
          <a:solidFill>
            <a:schemeClr val="bg1"/>
          </a:solidFill>
          <a:ln>
            <a:noFill/>
          </a:ln>
        </p:spPr>
        <p:txBody>
          <a:bodyPr vert="horz" wrap="square" lIns="68580" tIns="34290" rIns="68580" bIns="34290" numCol="1" anchor="t" anchorCtr="0" compatLnSpc="1"/>
          <a:lstStyle/>
          <a:p>
            <a:endParaRPr lang="zh-CN" altLang="en-US" sz="1200" b="1">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57" name="矩形 56"/>
          <p:cNvSpPr/>
          <p:nvPr/>
        </p:nvSpPr>
        <p:spPr>
          <a:xfrm>
            <a:off x="6428301" y="2636997"/>
            <a:ext cx="2176147" cy="553998"/>
          </a:xfrm>
          <a:prstGeom prst="rect">
            <a:avLst/>
          </a:prstGeom>
        </p:spPr>
        <p:txBody>
          <a:bodyPr wrap="square">
            <a:spAutoFit/>
          </a:bodyPr>
          <a:lstStyle/>
          <a:p>
            <a:pP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 </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8" name="矩形 57"/>
          <p:cNvSpPr/>
          <p:nvPr/>
        </p:nvSpPr>
        <p:spPr>
          <a:xfrm>
            <a:off x="6428301" y="2424920"/>
            <a:ext cx="800219" cy="276999"/>
          </a:xfrm>
          <a:prstGeom prst="rect">
            <a:avLst/>
          </a:prstGeom>
        </p:spPr>
        <p:txBody>
          <a:bodyPr wrap="none">
            <a:spAutoFit/>
          </a:bodyPr>
          <a:lstStyle/>
          <a:p>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5" name="矩形 54"/>
          <p:cNvSpPr/>
          <p:nvPr/>
        </p:nvSpPr>
        <p:spPr>
          <a:xfrm>
            <a:off x="5954600" y="1492694"/>
            <a:ext cx="2189755" cy="553997"/>
          </a:xfrm>
          <a:prstGeom prst="rect">
            <a:avLst/>
          </a:prstGeom>
        </p:spPr>
        <p:txBody>
          <a:bodyPr wrap="square">
            <a:spAutoFit/>
          </a:bodyPr>
          <a:lstStyle/>
          <a:p>
            <a:pP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6" name="矩形 55"/>
          <p:cNvSpPr/>
          <p:nvPr/>
        </p:nvSpPr>
        <p:spPr>
          <a:xfrm>
            <a:off x="5954600" y="1275606"/>
            <a:ext cx="800219" cy="276999"/>
          </a:xfrm>
          <a:prstGeom prst="rect">
            <a:avLst/>
          </a:prstGeom>
        </p:spPr>
        <p:txBody>
          <a:bodyPr wrap="none">
            <a:spAutoFit/>
          </a:bodyPr>
          <a:lstStyle/>
          <a:p>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3" name="矩形 52"/>
          <p:cNvSpPr/>
          <p:nvPr/>
        </p:nvSpPr>
        <p:spPr>
          <a:xfrm>
            <a:off x="5954600" y="3909045"/>
            <a:ext cx="2189755" cy="553997"/>
          </a:xfrm>
          <a:prstGeom prst="rect">
            <a:avLst/>
          </a:prstGeom>
        </p:spPr>
        <p:txBody>
          <a:bodyPr wrap="square">
            <a:spAutoFit/>
          </a:bodyPr>
          <a:lstStyle/>
          <a:p>
            <a:pP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4" name="矩形 53"/>
          <p:cNvSpPr/>
          <p:nvPr/>
        </p:nvSpPr>
        <p:spPr>
          <a:xfrm>
            <a:off x="5954600" y="3696337"/>
            <a:ext cx="800219" cy="276999"/>
          </a:xfrm>
          <a:prstGeom prst="rect">
            <a:avLst/>
          </a:prstGeom>
        </p:spPr>
        <p:txBody>
          <a:bodyPr wrap="none">
            <a:spAutoFit/>
          </a:bodyPr>
          <a:lstStyle/>
          <a:p>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1" name="矩形 50"/>
          <p:cNvSpPr/>
          <p:nvPr/>
        </p:nvSpPr>
        <p:spPr>
          <a:xfrm>
            <a:off x="1081328" y="1488415"/>
            <a:ext cx="2047136" cy="553998"/>
          </a:xfrm>
          <a:prstGeom prst="rect">
            <a:avLst/>
          </a:prstGeom>
        </p:spPr>
        <p:txBody>
          <a:bodyPr wrap="square">
            <a:spAutoFit/>
          </a:bodyPr>
          <a:lstStyle/>
          <a:p>
            <a:pPr algn="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2" name="矩形 51"/>
          <p:cNvSpPr/>
          <p:nvPr/>
        </p:nvSpPr>
        <p:spPr>
          <a:xfrm>
            <a:off x="2328245" y="1275606"/>
            <a:ext cx="800219" cy="276999"/>
          </a:xfrm>
          <a:prstGeom prst="rect">
            <a:avLst/>
          </a:prstGeom>
        </p:spPr>
        <p:txBody>
          <a:bodyPr wrap="none">
            <a:spAutoFit/>
          </a:bodyPr>
          <a:lstStyle/>
          <a:p>
            <a:pPr algn="r"/>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49" name="矩形 48"/>
          <p:cNvSpPr/>
          <p:nvPr/>
        </p:nvSpPr>
        <p:spPr>
          <a:xfrm>
            <a:off x="573606" y="2637729"/>
            <a:ext cx="2047136" cy="553998"/>
          </a:xfrm>
          <a:prstGeom prst="rect">
            <a:avLst/>
          </a:prstGeom>
        </p:spPr>
        <p:txBody>
          <a:bodyPr wrap="square">
            <a:spAutoFit/>
          </a:bodyPr>
          <a:lstStyle/>
          <a:p>
            <a:pPr algn="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0" name="矩形 49"/>
          <p:cNvSpPr/>
          <p:nvPr/>
        </p:nvSpPr>
        <p:spPr>
          <a:xfrm>
            <a:off x="1820523" y="2424920"/>
            <a:ext cx="800219" cy="276999"/>
          </a:xfrm>
          <a:prstGeom prst="rect">
            <a:avLst/>
          </a:prstGeom>
        </p:spPr>
        <p:txBody>
          <a:bodyPr wrap="none">
            <a:spAutoFit/>
          </a:bodyPr>
          <a:lstStyle/>
          <a:p>
            <a:pPr algn="r"/>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47" name="矩形 46"/>
          <p:cNvSpPr/>
          <p:nvPr/>
        </p:nvSpPr>
        <p:spPr>
          <a:xfrm>
            <a:off x="1081328" y="3909146"/>
            <a:ext cx="2047136" cy="553998"/>
          </a:xfrm>
          <a:prstGeom prst="rect">
            <a:avLst/>
          </a:prstGeom>
        </p:spPr>
        <p:txBody>
          <a:bodyPr wrap="square">
            <a:spAutoFit/>
          </a:bodyPr>
          <a:lstStyle/>
          <a:p>
            <a:pPr algn="r">
              <a:spcAft>
                <a:spcPts val="450"/>
              </a:spcAft>
            </a:pPr>
            <a:r>
              <a:rPr lang="zh-CN" altLang="en-US"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a:t>
            </a:r>
            <a:r>
              <a:rPr lang="zh-CN" altLang="en-US" sz="1000" dirty="0" smtClean="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文字</a:t>
            </a:r>
            <a:endParaRPr lang="en-US" altLang="zh-CN" sz="1000"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48" name="矩形 47"/>
          <p:cNvSpPr/>
          <p:nvPr/>
        </p:nvSpPr>
        <p:spPr>
          <a:xfrm>
            <a:off x="2328245" y="3696337"/>
            <a:ext cx="800219" cy="276999"/>
          </a:xfrm>
          <a:prstGeom prst="rect">
            <a:avLst/>
          </a:prstGeom>
        </p:spPr>
        <p:txBody>
          <a:bodyPr wrap="none">
            <a:spAutoFit/>
          </a:bodyPr>
          <a:lstStyle/>
          <a:p>
            <a:pPr algn="r"/>
            <a:r>
              <a:rPr lang="zh-CN" altLang="en-US"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rPr>
              <a:t>输入标题</a:t>
            </a:r>
            <a:endParaRPr lang="en-US" altLang="zh-CN" sz="1200" b="1" dirty="0">
              <a:solidFill>
                <a:schemeClr val="tx1">
                  <a:lumMod val="65000"/>
                  <a:lumOff val="35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一、添加标题内容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9" name="矩形 8"/>
          <p:cNvSpPr/>
          <p:nvPr/>
        </p:nvSpPr>
        <p:spPr>
          <a:xfrm>
            <a:off x="567158" y="1516310"/>
            <a:ext cx="3716810" cy="2613496"/>
          </a:xfrm>
          <a:prstGeom prst="rect">
            <a:avLst/>
          </a:prstGeom>
          <a:blipFill>
            <a:blip r:embed="rId1"/>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cxnSp>
        <p:nvCxnSpPr>
          <p:cNvPr id="10" name="直接连接符 6"/>
          <p:cNvCxnSpPr>
            <a:cxnSpLocks noChangeShapeType="1"/>
          </p:cNvCxnSpPr>
          <p:nvPr/>
        </p:nvCxnSpPr>
        <p:spPr bwMode="auto">
          <a:xfrm>
            <a:off x="4618855" y="1516310"/>
            <a:ext cx="0" cy="2628900"/>
          </a:xfrm>
          <a:prstGeom prst="line">
            <a:avLst/>
          </a:prstGeom>
          <a:noFill/>
          <a:ln w="19050">
            <a:solidFill>
              <a:schemeClr val="bg1">
                <a:lumMod val="75000"/>
              </a:schemeClr>
            </a:solidFill>
            <a:round/>
          </a:ln>
          <a:extLst>
            <a:ext uri="{909E8E84-426E-40DD-AFC4-6F175D3DCCD1}">
              <a14:hiddenFill xmlns:a14="http://schemas.microsoft.com/office/drawing/2010/main">
                <a:noFill/>
              </a14:hiddenFill>
            </a:ext>
          </a:extLst>
        </p:spPr>
      </p:cxnSp>
      <p:sp>
        <p:nvSpPr>
          <p:cNvPr id="11" name="圆角矩形 7"/>
          <p:cNvSpPr>
            <a:spLocks noChangeArrowheads="1"/>
          </p:cNvSpPr>
          <p:nvPr/>
        </p:nvSpPr>
        <p:spPr bwMode="auto">
          <a:xfrm>
            <a:off x="5089152" y="1691332"/>
            <a:ext cx="3443288" cy="1107281"/>
          </a:xfrm>
          <a:prstGeom prst="roundRect">
            <a:avLst>
              <a:gd name="adj" fmla="val 9083"/>
            </a:avLst>
          </a:prstGeom>
          <a:noFill/>
          <a:ln w="12700">
            <a:solidFill>
              <a:schemeClr val="bg1">
                <a:lumMod val="75000"/>
              </a:schemeClr>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350">
              <a:solidFill>
                <a:srgbClr val="FFFFFF"/>
              </a:solidFill>
              <a:latin typeface="Arial" panose="020B0604020202020204"/>
              <a:ea typeface="微软雅黑" panose="020B0503020204020204" pitchFamily="34" charset="-122"/>
              <a:sym typeface="Arial" panose="020B0604020202020204"/>
            </a:endParaRPr>
          </a:p>
        </p:txBody>
      </p:sp>
      <p:sp>
        <p:nvSpPr>
          <p:cNvPr id="12" name="矩形 8"/>
          <p:cNvSpPr>
            <a:spLocks noChangeArrowheads="1"/>
          </p:cNvSpPr>
          <p:nvPr/>
        </p:nvSpPr>
        <p:spPr bwMode="auto">
          <a:xfrm>
            <a:off x="5339183" y="1937792"/>
            <a:ext cx="294322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dirty="0">
                <a:solidFill>
                  <a:schemeClr val="tx1">
                    <a:lumMod val="65000"/>
                    <a:lumOff val="35000"/>
                  </a:schemeClr>
                </a:solidFill>
                <a:latin typeface="Arial" panose="020B0604020202020204"/>
                <a:ea typeface="微软雅黑" panose="020B0503020204020204" pitchFamily="34" charset="-122"/>
                <a:sym typeface="Arial" panose="020B0604020202020204"/>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3" name="圆角矩形 10"/>
          <p:cNvSpPr>
            <a:spLocks noChangeArrowheads="1"/>
          </p:cNvSpPr>
          <p:nvPr/>
        </p:nvSpPr>
        <p:spPr bwMode="auto">
          <a:xfrm>
            <a:off x="5580881" y="1516310"/>
            <a:ext cx="2459831" cy="346472"/>
          </a:xfrm>
          <a:prstGeom prst="roundRect">
            <a:avLst>
              <a:gd name="adj" fmla="val 16667"/>
            </a:avLst>
          </a:prstGeom>
          <a:solidFill>
            <a:schemeClr val="accent1"/>
          </a:solidFill>
          <a:ln>
            <a:noFill/>
          </a:ln>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350">
              <a:solidFill>
                <a:srgbClr val="FFFFFF"/>
              </a:solidFill>
              <a:latin typeface="Arial" panose="020B0604020202020204"/>
              <a:ea typeface="微软雅黑" panose="020B0503020204020204" pitchFamily="34" charset="-122"/>
              <a:sym typeface="Arial" panose="020B0604020202020204"/>
            </a:endParaRPr>
          </a:p>
        </p:txBody>
      </p:sp>
      <p:sp>
        <p:nvSpPr>
          <p:cNvPr id="14" name="文本框 11"/>
          <p:cNvSpPr txBox="1">
            <a:spLocks noChangeArrowheads="1"/>
          </p:cNvSpPr>
          <p:nvPr/>
        </p:nvSpPr>
        <p:spPr bwMode="auto">
          <a:xfrm>
            <a:off x="5761260" y="1553220"/>
            <a:ext cx="20990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200" dirty="0">
                <a:solidFill>
                  <a:schemeClr val="bg1"/>
                </a:solidFill>
                <a:latin typeface="Arial" panose="020B0604020202020204"/>
                <a:ea typeface="微软雅黑" panose="020B0503020204020204" pitchFamily="34" charset="-122"/>
                <a:sym typeface="Arial" panose="020B0604020202020204"/>
              </a:rPr>
              <a:t>单击编辑标题</a:t>
            </a:r>
            <a:endParaRPr lang="en-US" altLang="zh-CN" sz="1200" dirty="0">
              <a:solidFill>
                <a:schemeClr val="bg1"/>
              </a:solidFill>
              <a:latin typeface="Arial" panose="020B0604020202020204"/>
              <a:ea typeface="微软雅黑" panose="020B0503020204020204" pitchFamily="34" charset="-122"/>
              <a:sym typeface="Arial" panose="020B0604020202020204"/>
            </a:endParaRPr>
          </a:p>
        </p:txBody>
      </p:sp>
      <p:sp>
        <p:nvSpPr>
          <p:cNvPr id="15" name="圆角矩形 12"/>
          <p:cNvSpPr>
            <a:spLocks noChangeArrowheads="1"/>
          </p:cNvSpPr>
          <p:nvPr/>
        </p:nvSpPr>
        <p:spPr bwMode="auto">
          <a:xfrm>
            <a:off x="5089152" y="3048645"/>
            <a:ext cx="3443288" cy="1107281"/>
          </a:xfrm>
          <a:prstGeom prst="roundRect">
            <a:avLst>
              <a:gd name="adj" fmla="val 9083"/>
            </a:avLst>
          </a:prstGeom>
          <a:noFill/>
          <a:ln w="12700">
            <a:solidFill>
              <a:schemeClr val="bg1">
                <a:lumMod val="75000"/>
              </a:schemeClr>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350">
              <a:solidFill>
                <a:srgbClr val="FFFFFF"/>
              </a:solidFill>
              <a:latin typeface="Arial" panose="020B0604020202020204"/>
              <a:ea typeface="微软雅黑" panose="020B0503020204020204" pitchFamily="34" charset="-122"/>
              <a:sym typeface="Arial" panose="020B0604020202020204"/>
            </a:endParaRPr>
          </a:p>
        </p:txBody>
      </p:sp>
      <p:sp>
        <p:nvSpPr>
          <p:cNvPr id="16" name="矩形 13"/>
          <p:cNvSpPr>
            <a:spLocks noChangeArrowheads="1"/>
          </p:cNvSpPr>
          <p:nvPr/>
        </p:nvSpPr>
        <p:spPr bwMode="auto">
          <a:xfrm>
            <a:off x="5339183" y="3293914"/>
            <a:ext cx="294322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chemeClr val="tx1">
                    <a:lumMod val="65000"/>
                    <a:lumOff val="35000"/>
                  </a:schemeClr>
                </a:solidFill>
                <a:latin typeface="Arial" panose="020B0604020202020204"/>
                <a:ea typeface="微软雅黑" panose="020B0503020204020204" pitchFamily="34" charset="-122"/>
                <a:sym typeface="Arial" panose="020B0604020202020204"/>
              </a:rPr>
              <a:t>单击此处编辑您要的内容，建议您在展示时采用微软雅黑字体，本模版所有图形线条及其相应素材均可自由编辑、改色、替换。更多使用说明和作品请详阅模版最末的使用手册。</a:t>
            </a:r>
            <a:endParaRPr lang="en-US" altLang="zh-CN" sz="90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7" name="圆角矩形 15"/>
          <p:cNvSpPr>
            <a:spLocks noChangeArrowheads="1"/>
          </p:cNvSpPr>
          <p:nvPr/>
        </p:nvSpPr>
        <p:spPr bwMode="auto">
          <a:xfrm>
            <a:off x="5580881" y="2872432"/>
            <a:ext cx="2459831" cy="347663"/>
          </a:xfrm>
          <a:prstGeom prst="roundRect">
            <a:avLst>
              <a:gd name="adj" fmla="val 16667"/>
            </a:avLst>
          </a:prstGeom>
          <a:solidFill>
            <a:schemeClr val="accent2"/>
          </a:solidFill>
          <a:ln>
            <a:noFill/>
          </a:ln>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350">
              <a:solidFill>
                <a:srgbClr val="FFFFFF"/>
              </a:solidFill>
              <a:latin typeface="Arial" panose="020B0604020202020204"/>
              <a:ea typeface="微软雅黑" panose="020B0503020204020204" pitchFamily="34" charset="-122"/>
              <a:sym typeface="Arial" panose="020B0604020202020204"/>
            </a:endParaRPr>
          </a:p>
        </p:txBody>
      </p:sp>
      <p:sp>
        <p:nvSpPr>
          <p:cNvPr id="18" name="文本框 16"/>
          <p:cNvSpPr txBox="1">
            <a:spLocks noChangeArrowheads="1"/>
          </p:cNvSpPr>
          <p:nvPr/>
        </p:nvSpPr>
        <p:spPr bwMode="auto">
          <a:xfrm>
            <a:off x="5761260" y="2910532"/>
            <a:ext cx="20990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200">
                <a:solidFill>
                  <a:schemeClr val="bg1"/>
                </a:solidFill>
                <a:latin typeface="Arial" panose="020B0604020202020204"/>
                <a:ea typeface="微软雅黑" panose="020B0503020204020204" pitchFamily="34" charset="-122"/>
                <a:sym typeface="Arial" panose="020B0604020202020204"/>
              </a:rPr>
              <a:t>单击编辑标题</a:t>
            </a:r>
            <a:endParaRPr lang="en-US" altLang="zh-CN" sz="120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一、添加标题内容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nvGrpSpPr>
          <p:cNvPr id="20" name="组合 19"/>
          <p:cNvGrpSpPr/>
          <p:nvPr/>
        </p:nvGrpSpPr>
        <p:grpSpPr>
          <a:xfrm>
            <a:off x="5752042" y="2503377"/>
            <a:ext cx="2031206" cy="1479947"/>
            <a:chOff x="7243838" y="1625600"/>
            <a:chExt cx="2708275" cy="1973263"/>
          </a:xfrm>
        </p:grpSpPr>
        <p:sp>
          <p:nvSpPr>
            <p:cNvPr id="79" name="Oval 10550"/>
            <p:cNvSpPr>
              <a:spLocks noChangeArrowheads="1"/>
            </p:cNvSpPr>
            <p:nvPr/>
          </p:nvSpPr>
          <p:spPr bwMode="auto">
            <a:xfrm>
              <a:off x="7243838" y="1625600"/>
              <a:ext cx="915988" cy="917575"/>
            </a:xfrm>
            <a:prstGeom prst="ellipse">
              <a:avLst/>
            </a:prstGeom>
            <a:solidFill>
              <a:srgbClr val="DCDDD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0" name="Freeform 10551"/>
            <p:cNvSpPr/>
            <p:nvPr/>
          </p:nvSpPr>
          <p:spPr bwMode="auto">
            <a:xfrm>
              <a:off x="7921700" y="1976438"/>
              <a:ext cx="1287463" cy="1285875"/>
            </a:xfrm>
            <a:custGeom>
              <a:avLst/>
              <a:gdLst>
                <a:gd name="T0" fmla="*/ 60 w 342"/>
                <a:gd name="T1" fmla="*/ 0 h 341"/>
                <a:gd name="T2" fmla="*/ 63 w 342"/>
                <a:gd name="T3" fmla="*/ 29 h 341"/>
                <a:gd name="T4" fmla="*/ 0 w 342"/>
                <a:gd name="T5" fmla="*/ 135 h 341"/>
                <a:gd name="T6" fmla="*/ 198 w 342"/>
                <a:gd name="T7" fmla="*/ 341 h 341"/>
                <a:gd name="T8" fmla="*/ 342 w 342"/>
                <a:gd name="T9" fmla="*/ 10 h 341"/>
                <a:gd name="T10" fmla="*/ 60 w 342"/>
                <a:gd name="T11" fmla="*/ 0 h 341"/>
              </a:gdLst>
              <a:ahLst/>
              <a:cxnLst>
                <a:cxn ang="0">
                  <a:pos x="T0" y="T1"/>
                </a:cxn>
                <a:cxn ang="0">
                  <a:pos x="T2" y="T3"/>
                </a:cxn>
                <a:cxn ang="0">
                  <a:pos x="T4" y="T5"/>
                </a:cxn>
                <a:cxn ang="0">
                  <a:pos x="T6" y="T7"/>
                </a:cxn>
                <a:cxn ang="0">
                  <a:pos x="T8" y="T9"/>
                </a:cxn>
                <a:cxn ang="0">
                  <a:pos x="T10" y="T11"/>
                </a:cxn>
              </a:cxnLst>
              <a:rect l="0" t="0" r="r" b="b"/>
              <a:pathLst>
                <a:path w="342" h="341">
                  <a:moveTo>
                    <a:pt x="60" y="0"/>
                  </a:moveTo>
                  <a:cubicBezTo>
                    <a:pt x="62" y="10"/>
                    <a:pt x="63" y="19"/>
                    <a:pt x="63" y="29"/>
                  </a:cubicBezTo>
                  <a:cubicBezTo>
                    <a:pt x="63" y="75"/>
                    <a:pt x="38" y="115"/>
                    <a:pt x="0" y="135"/>
                  </a:cubicBezTo>
                  <a:cubicBezTo>
                    <a:pt x="198" y="341"/>
                    <a:pt x="198" y="341"/>
                    <a:pt x="198" y="341"/>
                  </a:cubicBezTo>
                  <a:cubicBezTo>
                    <a:pt x="342" y="10"/>
                    <a:pt x="342" y="10"/>
                    <a:pt x="342" y="10"/>
                  </a:cubicBezTo>
                  <a:cubicBezTo>
                    <a:pt x="60" y="0"/>
                    <a:pt x="60" y="0"/>
                    <a:pt x="60" y="0"/>
                  </a:cubicBezTo>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1" name="Freeform 10552"/>
            <p:cNvSpPr/>
            <p:nvPr/>
          </p:nvSpPr>
          <p:spPr bwMode="auto">
            <a:xfrm>
              <a:off x="7616900" y="1962150"/>
              <a:ext cx="542925" cy="523875"/>
            </a:xfrm>
            <a:custGeom>
              <a:avLst/>
              <a:gdLst>
                <a:gd name="T0" fmla="*/ 23 w 144"/>
                <a:gd name="T1" fmla="*/ 0 h 139"/>
                <a:gd name="T2" fmla="*/ 0 w 144"/>
                <a:gd name="T3" fmla="*/ 56 h 139"/>
                <a:gd name="T4" fmla="*/ 81 w 144"/>
                <a:gd name="T5" fmla="*/ 139 h 139"/>
                <a:gd name="T6" fmla="*/ 144 w 144"/>
                <a:gd name="T7" fmla="*/ 33 h 139"/>
                <a:gd name="T8" fmla="*/ 141 w 144"/>
                <a:gd name="T9" fmla="*/ 4 h 139"/>
                <a:gd name="T10" fmla="*/ 23 w 144"/>
                <a:gd name="T11" fmla="*/ 0 h 139"/>
              </a:gdLst>
              <a:ahLst/>
              <a:cxnLst>
                <a:cxn ang="0">
                  <a:pos x="T0" y="T1"/>
                </a:cxn>
                <a:cxn ang="0">
                  <a:pos x="T2" y="T3"/>
                </a:cxn>
                <a:cxn ang="0">
                  <a:pos x="T4" y="T5"/>
                </a:cxn>
                <a:cxn ang="0">
                  <a:pos x="T6" y="T7"/>
                </a:cxn>
                <a:cxn ang="0">
                  <a:pos x="T8" y="T9"/>
                </a:cxn>
                <a:cxn ang="0">
                  <a:pos x="T10" y="T11"/>
                </a:cxn>
              </a:cxnLst>
              <a:rect l="0" t="0" r="r" b="b"/>
              <a:pathLst>
                <a:path w="144" h="139">
                  <a:moveTo>
                    <a:pt x="23" y="0"/>
                  </a:moveTo>
                  <a:cubicBezTo>
                    <a:pt x="0" y="56"/>
                    <a:pt x="0" y="56"/>
                    <a:pt x="0" y="56"/>
                  </a:cubicBezTo>
                  <a:cubicBezTo>
                    <a:pt x="81" y="139"/>
                    <a:pt x="81" y="139"/>
                    <a:pt x="81" y="139"/>
                  </a:cubicBezTo>
                  <a:cubicBezTo>
                    <a:pt x="119" y="119"/>
                    <a:pt x="144" y="79"/>
                    <a:pt x="144" y="33"/>
                  </a:cubicBezTo>
                  <a:cubicBezTo>
                    <a:pt x="144" y="23"/>
                    <a:pt x="143" y="14"/>
                    <a:pt x="141" y="4"/>
                  </a:cubicBezTo>
                  <a:cubicBezTo>
                    <a:pt x="23" y="0"/>
                    <a:pt x="23" y="0"/>
                    <a:pt x="23" y="0"/>
                  </a:cubicBezTo>
                </a:path>
              </a:pathLst>
            </a:custGeom>
            <a:solidFill>
              <a:srgbClr val="C6C7C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2" name="Oval 10553"/>
            <p:cNvSpPr>
              <a:spLocks noChangeArrowheads="1"/>
            </p:cNvSpPr>
            <p:nvPr/>
          </p:nvSpPr>
          <p:spPr bwMode="auto">
            <a:xfrm>
              <a:off x="7583563" y="1962150"/>
              <a:ext cx="241300" cy="244475"/>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3" name="Freeform 10554"/>
            <p:cNvSpPr/>
            <p:nvPr/>
          </p:nvSpPr>
          <p:spPr bwMode="auto">
            <a:xfrm>
              <a:off x="8969450" y="2014538"/>
              <a:ext cx="239713" cy="742950"/>
            </a:xfrm>
            <a:custGeom>
              <a:avLst/>
              <a:gdLst>
                <a:gd name="T0" fmla="*/ 64 w 64"/>
                <a:gd name="T1" fmla="*/ 197 h 197"/>
                <a:gd name="T2" fmla="*/ 0 w 64"/>
                <a:gd name="T3" fmla="*/ 11 h 197"/>
                <a:gd name="T4" fmla="*/ 64 w 64"/>
                <a:gd name="T5" fmla="*/ 0 h 197"/>
                <a:gd name="T6" fmla="*/ 64 w 64"/>
                <a:gd name="T7" fmla="*/ 197 h 197"/>
              </a:gdLst>
              <a:ahLst/>
              <a:cxnLst>
                <a:cxn ang="0">
                  <a:pos x="T0" y="T1"/>
                </a:cxn>
                <a:cxn ang="0">
                  <a:pos x="T2" y="T3"/>
                </a:cxn>
                <a:cxn ang="0">
                  <a:pos x="T4" y="T5"/>
                </a:cxn>
                <a:cxn ang="0">
                  <a:pos x="T6" y="T7"/>
                </a:cxn>
              </a:cxnLst>
              <a:rect l="0" t="0" r="r" b="b"/>
              <a:pathLst>
                <a:path w="64" h="197">
                  <a:moveTo>
                    <a:pt x="64" y="197"/>
                  </a:moveTo>
                  <a:cubicBezTo>
                    <a:pt x="0" y="11"/>
                    <a:pt x="0" y="11"/>
                    <a:pt x="0" y="11"/>
                  </a:cubicBezTo>
                  <a:cubicBezTo>
                    <a:pt x="22" y="3"/>
                    <a:pt x="41" y="0"/>
                    <a:pt x="64" y="0"/>
                  </a:cubicBezTo>
                  <a:lnTo>
                    <a:pt x="64" y="197"/>
                  </a:lnTo>
                  <a:close/>
                </a:path>
              </a:pathLst>
            </a:custGeom>
            <a:solidFill>
              <a:schemeClr val="accent1"/>
            </a:solidFill>
            <a:ln>
              <a:no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4" name="Freeform 10555"/>
            <p:cNvSpPr/>
            <p:nvPr/>
          </p:nvSpPr>
          <p:spPr bwMode="auto">
            <a:xfrm>
              <a:off x="8588450" y="2055813"/>
              <a:ext cx="620713" cy="701675"/>
            </a:xfrm>
            <a:custGeom>
              <a:avLst/>
              <a:gdLst>
                <a:gd name="T0" fmla="*/ 165 w 165"/>
                <a:gd name="T1" fmla="*/ 186 h 186"/>
                <a:gd name="T2" fmla="*/ 0 w 165"/>
                <a:gd name="T3" fmla="*/ 79 h 186"/>
                <a:gd name="T4" fmla="*/ 101 w 165"/>
                <a:gd name="T5" fmla="*/ 0 h 186"/>
                <a:gd name="T6" fmla="*/ 165 w 165"/>
                <a:gd name="T7" fmla="*/ 186 h 186"/>
              </a:gdLst>
              <a:ahLst/>
              <a:cxnLst>
                <a:cxn ang="0">
                  <a:pos x="T0" y="T1"/>
                </a:cxn>
                <a:cxn ang="0">
                  <a:pos x="T2" y="T3"/>
                </a:cxn>
                <a:cxn ang="0">
                  <a:pos x="T4" y="T5"/>
                </a:cxn>
                <a:cxn ang="0">
                  <a:pos x="T6" y="T7"/>
                </a:cxn>
              </a:cxnLst>
              <a:rect l="0" t="0" r="r" b="b"/>
              <a:pathLst>
                <a:path w="165" h="186">
                  <a:moveTo>
                    <a:pt x="165" y="186"/>
                  </a:moveTo>
                  <a:cubicBezTo>
                    <a:pt x="0" y="79"/>
                    <a:pt x="0" y="79"/>
                    <a:pt x="0" y="79"/>
                  </a:cubicBezTo>
                  <a:cubicBezTo>
                    <a:pt x="25" y="40"/>
                    <a:pt x="58" y="15"/>
                    <a:pt x="101" y="0"/>
                  </a:cubicBezTo>
                  <a:lnTo>
                    <a:pt x="165" y="186"/>
                  </a:ln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5" name="Freeform 10556"/>
            <p:cNvSpPr/>
            <p:nvPr/>
          </p:nvSpPr>
          <p:spPr bwMode="auto">
            <a:xfrm>
              <a:off x="8401125" y="2354263"/>
              <a:ext cx="808038" cy="908050"/>
            </a:xfrm>
            <a:custGeom>
              <a:avLst/>
              <a:gdLst>
                <a:gd name="T0" fmla="*/ 215 w 215"/>
                <a:gd name="T1" fmla="*/ 107 h 241"/>
                <a:gd name="T2" fmla="*/ 71 w 215"/>
                <a:gd name="T3" fmla="*/ 241 h 241"/>
                <a:gd name="T4" fmla="*/ 50 w 215"/>
                <a:gd name="T5" fmla="*/ 0 h 241"/>
                <a:gd name="T6" fmla="*/ 215 w 215"/>
                <a:gd name="T7" fmla="*/ 107 h 241"/>
              </a:gdLst>
              <a:ahLst/>
              <a:cxnLst>
                <a:cxn ang="0">
                  <a:pos x="T0" y="T1"/>
                </a:cxn>
                <a:cxn ang="0">
                  <a:pos x="T2" y="T3"/>
                </a:cxn>
                <a:cxn ang="0">
                  <a:pos x="T4" y="T5"/>
                </a:cxn>
                <a:cxn ang="0">
                  <a:pos x="T6" y="T7"/>
                </a:cxn>
              </a:cxnLst>
              <a:rect l="0" t="0" r="r" b="b"/>
              <a:pathLst>
                <a:path w="215" h="241">
                  <a:moveTo>
                    <a:pt x="215" y="107"/>
                  </a:moveTo>
                  <a:cubicBezTo>
                    <a:pt x="71" y="241"/>
                    <a:pt x="71" y="241"/>
                    <a:pt x="71" y="241"/>
                  </a:cubicBezTo>
                  <a:cubicBezTo>
                    <a:pt x="9" y="174"/>
                    <a:pt x="0" y="76"/>
                    <a:pt x="50" y="0"/>
                  </a:cubicBezTo>
                  <a:lnTo>
                    <a:pt x="215" y="107"/>
                  </a:ln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6" name="Freeform 10557"/>
            <p:cNvSpPr/>
            <p:nvPr/>
          </p:nvSpPr>
          <p:spPr bwMode="auto">
            <a:xfrm>
              <a:off x="8667825" y="2757488"/>
              <a:ext cx="1223963" cy="841375"/>
            </a:xfrm>
            <a:custGeom>
              <a:avLst/>
              <a:gdLst>
                <a:gd name="T0" fmla="*/ 144 w 325"/>
                <a:gd name="T1" fmla="*/ 0 h 223"/>
                <a:gd name="T2" fmla="*/ 325 w 325"/>
                <a:gd name="T3" fmla="*/ 77 h 223"/>
                <a:gd name="T4" fmla="*/ 67 w 325"/>
                <a:gd name="T5" fmla="*/ 181 h 223"/>
                <a:gd name="T6" fmla="*/ 0 w 325"/>
                <a:gd name="T7" fmla="*/ 134 h 223"/>
                <a:gd name="T8" fmla="*/ 144 w 325"/>
                <a:gd name="T9" fmla="*/ 0 h 223"/>
              </a:gdLst>
              <a:ahLst/>
              <a:cxnLst>
                <a:cxn ang="0">
                  <a:pos x="T0" y="T1"/>
                </a:cxn>
                <a:cxn ang="0">
                  <a:pos x="T2" y="T3"/>
                </a:cxn>
                <a:cxn ang="0">
                  <a:pos x="T4" y="T5"/>
                </a:cxn>
                <a:cxn ang="0">
                  <a:pos x="T6" y="T7"/>
                </a:cxn>
                <a:cxn ang="0">
                  <a:pos x="T8" y="T9"/>
                </a:cxn>
              </a:cxnLst>
              <a:rect l="0" t="0" r="r" b="b"/>
              <a:pathLst>
                <a:path w="325" h="223">
                  <a:moveTo>
                    <a:pt x="144" y="0"/>
                  </a:moveTo>
                  <a:cubicBezTo>
                    <a:pt x="325" y="77"/>
                    <a:pt x="325" y="77"/>
                    <a:pt x="325" y="77"/>
                  </a:cubicBezTo>
                  <a:cubicBezTo>
                    <a:pt x="283" y="177"/>
                    <a:pt x="167" y="223"/>
                    <a:pt x="67" y="181"/>
                  </a:cubicBezTo>
                  <a:cubicBezTo>
                    <a:pt x="41" y="170"/>
                    <a:pt x="20" y="155"/>
                    <a:pt x="0" y="134"/>
                  </a:cubicBezTo>
                  <a:lnTo>
                    <a:pt x="144" y="0"/>
                  </a:ln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7" name="Freeform 10558"/>
            <p:cNvSpPr/>
            <p:nvPr/>
          </p:nvSpPr>
          <p:spPr bwMode="auto">
            <a:xfrm>
              <a:off x="9209163" y="2014538"/>
              <a:ext cx="742950" cy="1033463"/>
            </a:xfrm>
            <a:custGeom>
              <a:avLst/>
              <a:gdLst>
                <a:gd name="T0" fmla="*/ 0 w 197"/>
                <a:gd name="T1" fmla="*/ 197 h 274"/>
                <a:gd name="T2" fmla="*/ 0 w 197"/>
                <a:gd name="T3" fmla="*/ 0 h 274"/>
                <a:gd name="T4" fmla="*/ 197 w 197"/>
                <a:gd name="T5" fmla="*/ 197 h 274"/>
                <a:gd name="T6" fmla="*/ 181 w 197"/>
                <a:gd name="T7" fmla="*/ 274 h 274"/>
                <a:gd name="T8" fmla="*/ 0 w 197"/>
                <a:gd name="T9" fmla="*/ 197 h 274"/>
              </a:gdLst>
              <a:ahLst/>
              <a:cxnLst>
                <a:cxn ang="0">
                  <a:pos x="T0" y="T1"/>
                </a:cxn>
                <a:cxn ang="0">
                  <a:pos x="T2" y="T3"/>
                </a:cxn>
                <a:cxn ang="0">
                  <a:pos x="T4" y="T5"/>
                </a:cxn>
                <a:cxn ang="0">
                  <a:pos x="T6" y="T7"/>
                </a:cxn>
                <a:cxn ang="0">
                  <a:pos x="T8" y="T9"/>
                </a:cxn>
              </a:cxnLst>
              <a:rect l="0" t="0" r="r" b="b"/>
              <a:pathLst>
                <a:path w="197" h="274">
                  <a:moveTo>
                    <a:pt x="0" y="197"/>
                  </a:moveTo>
                  <a:cubicBezTo>
                    <a:pt x="0" y="0"/>
                    <a:pt x="0" y="0"/>
                    <a:pt x="0" y="0"/>
                  </a:cubicBezTo>
                  <a:cubicBezTo>
                    <a:pt x="109" y="0"/>
                    <a:pt x="197" y="88"/>
                    <a:pt x="197" y="197"/>
                  </a:cubicBezTo>
                  <a:cubicBezTo>
                    <a:pt x="197" y="225"/>
                    <a:pt x="192" y="247"/>
                    <a:pt x="181" y="274"/>
                  </a:cubicBezTo>
                  <a:lnTo>
                    <a:pt x="0" y="197"/>
                  </a:ln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8" name="Oval 10559"/>
            <p:cNvSpPr>
              <a:spLocks noChangeArrowheads="1"/>
            </p:cNvSpPr>
            <p:nvPr/>
          </p:nvSpPr>
          <p:spPr bwMode="auto">
            <a:xfrm>
              <a:off x="8920238" y="2466975"/>
              <a:ext cx="579438" cy="581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89" name="Oval 10561"/>
            <p:cNvSpPr>
              <a:spLocks noChangeArrowheads="1"/>
            </p:cNvSpPr>
            <p:nvPr/>
          </p:nvSpPr>
          <p:spPr bwMode="auto">
            <a:xfrm>
              <a:off x="7669288" y="2052638"/>
              <a:ext cx="68263" cy="68263"/>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90" name="Freeform 10770"/>
            <p:cNvSpPr>
              <a:spLocks noEditPoints="1"/>
            </p:cNvSpPr>
            <p:nvPr/>
          </p:nvSpPr>
          <p:spPr bwMode="auto">
            <a:xfrm>
              <a:off x="9031288" y="2568575"/>
              <a:ext cx="338138" cy="339725"/>
            </a:xfrm>
            <a:custGeom>
              <a:avLst/>
              <a:gdLst>
                <a:gd name="T0" fmla="*/ 85 w 90"/>
                <a:gd name="T1" fmla="*/ 14 h 90"/>
                <a:gd name="T2" fmla="*/ 76 w 90"/>
                <a:gd name="T3" fmla="*/ 5 h 90"/>
                <a:gd name="T4" fmla="*/ 56 w 90"/>
                <a:gd name="T5" fmla="*/ 5 h 90"/>
                <a:gd name="T6" fmla="*/ 6 w 90"/>
                <a:gd name="T7" fmla="*/ 56 h 90"/>
                <a:gd name="T8" fmla="*/ 6 w 90"/>
                <a:gd name="T9" fmla="*/ 75 h 90"/>
                <a:gd name="T10" fmla="*/ 15 w 90"/>
                <a:gd name="T11" fmla="*/ 84 h 90"/>
                <a:gd name="T12" fmla="*/ 34 w 90"/>
                <a:gd name="T13" fmla="*/ 84 h 90"/>
                <a:gd name="T14" fmla="*/ 85 w 90"/>
                <a:gd name="T15" fmla="*/ 34 h 90"/>
                <a:gd name="T16" fmla="*/ 85 w 90"/>
                <a:gd name="T17" fmla="*/ 14 h 90"/>
                <a:gd name="T18" fmla="*/ 82 w 90"/>
                <a:gd name="T19" fmla="*/ 31 h 90"/>
                <a:gd name="T20" fmla="*/ 56 w 90"/>
                <a:gd name="T21" fmla="*/ 56 h 90"/>
                <a:gd name="T22" fmla="*/ 37 w 90"/>
                <a:gd name="T23" fmla="*/ 37 h 90"/>
                <a:gd name="T24" fmla="*/ 12 w 90"/>
                <a:gd name="T25" fmla="*/ 62 h 90"/>
                <a:gd name="T26" fmla="*/ 11 w 90"/>
                <a:gd name="T27" fmla="*/ 66 h 90"/>
                <a:gd name="T28" fmla="*/ 12 w 90"/>
                <a:gd name="T29" fmla="*/ 69 h 90"/>
                <a:gd name="T30" fmla="*/ 12 w 90"/>
                <a:gd name="T31" fmla="*/ 72 h 90"/>
                <a:gd name="T32" fmla="*/ 10 w 90"/>
                <a:gd name="T33" fmla="*/ 73 h 90"/>
                <a:gd name="T34" fmla="*/ 9 w 90"/>
                <a:gd name="T35" fmla="*/ 72 h 90"/>
                <a:gd name="T36" fmla="*/ 6 w 90"/>
                <a:gd name="T37" fmla="*/ 66 h 90"/>
                <a:gd name="T38" fmla="*/ 9 w 90"/>
                <a:gd name="T39" fmla="*/ 59 h 90"/>
                <a:gd name="T40" fmla="*/ 59 w 90"/>
                <a:gd name="T41" fmla="*/ 8 h 90"/>
                <a:gd name="T42" fmla="*/ 66 w 90"/>
                <a:gd name="T43" fmla="*/ 6 h 90"/>
                <a:gd name="T44" fmla="*/ 72 w 90"/>
                <a:gd name="T45" fmla="*/ 8 h 90"/>
                <a:gd name="T46" fmla="*/ 82 w 90"/>
                <a:gd name="T47" fmla="*/ 18 h 90"/>
                <a:gd name="T48" fmla="*/ 82 w 90"/>
                <a:gd name="T49" fmla="*/ 3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90">
                  <a:moveTo>
                    <a:pt x="85" y="14"/>
                  </a:moveTo>
                  <a:cubicBezTo>
                    <a:pt x="76" y="5"/>
                    <a:pt x="76" y="5"/>
                    <a:pt x="76" y="5"/>
                  </a:cubicBezTo>
                  <a:cubicBezTo>
                    <a:pt x="70" y="0"/>
                    <a:pt x="62" y="0"/>
                    <a:pt x="56" y="5"/>
                  </a:cubicBezTo>
                  <a:cubicBezTo>
                    <a:pt x="6" y="56"/>
                    <a:pt x="6" y="56"/>
                    <a:pt x="6" y="56"/>
                  </a:cubicBezTo>
                  <a:cubicBezTo>
                    <a:pt x="0" y="61"/>
                    <a:pt x="0" y="70"/>
                    <a:pt x="6" y="75"/>
                  </a:cubicBezTo>
                  <a:cubicBezTo>
                    <a:pt x="15" y="84"/>
                    <a:pt x="15" y="84"/>
                    <a:pt x="15" y="84"/>
                  </a:cubicBezTo>
                  <a:cubicBezTo>
                    <a:pt x="20" y="90"/>
                    <a:pt x="29" y="90"/>
                    <a:pt x="34" y="84"/>
                  </a:cubicBezTo>
                  <a:cubicBezTo>
                    <a:pt x="85" y="34"/>
                    <a:pt x="85" y="34"/>
                    <a:pt x="85" y="34"/>
                  </a:cubicBezTo>
                  <a:cubicBezTo>
                    <a:pt x="90" y="28"/>
                    <a:pt x="90" y="20"/>
                    <a:pt x="85" y="14"/>
                  </a:cubicBezTo>
                  <a:close/>
                  <a:moveTo>
                    <a:pt x="82" y="31"/>
                  </a:moveTo>
                  <a:cubicBezTo>
                    <a:pt x="56" y="56"/>
                    <a:pt x="56" y="56"/>
                    <a:pt x="56" y="56"/>
                  </a:cubicBezTo>
                  <a:cubicBezTo>
                    <a:pt x="37" y="37"/>
                    <a:pt x="37" y="37"/>
                    <a:pt x="37" y="37"/>
                  </a:cubicBezTo>
                  <a:cubicBezTo>
                    <a:pt x="12" y="62"/>
                    <a:pt x="12" y="62"/>
                    <a:pt x="12" y="62"/>
                  </a:cubicBezTo>
                  <a:cubicBezTo>
                    <a:pt x="11" y="63"/>
                    <a:pt x="11" y="64"/>
                    <a:pt x="11" y="66"/>
                  </a:cubicBezTo>
                  <a:cubicBezTo>
                    <a:pt x="11" y="67"/>
                    <a:pt x="11" y="68"/>
                    <a:pt x="12" y="69"/>
                  </a:cubicBezTo>
                  <a:cubicBezTo>
                    <a:pt x="13" y="70"/>
                    <a:pt x="13" y="71"/>
                    <a:pt x="12" y="72"/>
                  </a:cubicBezTo>
                  <a:cubicBezTo>
                    <a:pt x="12" y="73"/>
                    <a:pt x="11" y="73"/>
                    <a:pt x="10" y="73"/>
                  </a:cubicBezTo>
                  <a:cubicBezTo>
                    <a:pt x="10" y="73"/>
                    <a:pt x="9" y="73"/>
                    <a:pt x="9" y="72"/>
                  </a:cubicBezTo>
                  <a:cubicBezTo>
                    <a:pt x="7" y="70"/>
                    <a:pt x="6" y="68"/>
                    <a:pt x="6" y="66"/>
                  </a:cubicBezTo>
                  <a:cubicBezTo>
                    <a:pt x="6" y="63"/>
                    <a:pt x="7" y="61"/>
                    <a:pt x="9" y="59"/>
                  </a:cubicBezTo>
                  <a:cubicBezTo>
                    <a:pt x="59" y="8"/>
                    <a:pt x="59" y="8"/>
                    <a:pt x="59" y="8"/>
                  </a:cubicBezTo>
                  <a:cubicBezTo>
                    <a:pt x="61" y="7"/>
                    <a:pt x="64" y="6"/>
                    <a:pt x="66" y="6"/>
                  </a:cubicBezTo>
                  <a:cubicBezTo>
                    <a:pt x="68" y="6"/>
                    <a:pt x="71" y="7"/>
                    <a:pt x="72" y="8"/>
                  </a:cubicBezTo>
                  <a:cubicBezTo>
                    <a:pt x="82" y="18"/>
                    <a:pt x="82" y="18"/>
                    <a:pt x="82" y="18"/>
                  </a:cubicBezTo>
                  <a:cubicBezTo>
                    <a:pt x="85" y="21"/>
                    <a:pt x="85" y="27"/>
                    <a:pt x="82" y="31"/>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grpSp>
        <p:nvGrpSpPr>
          <p:cNvPr id="21" name="Group 10543"/>
          <p:cNvGrpSpPr>
            <a:grpSpLocks noChangeAspect="1"/>
          </p:cNvGrpSpPr>
          <p:nvPr/>
        </p:nvGrpSpPr>
        <p:grpSpPr bwMode="auto">
          <a:xfrm>
            <a:off x="1275018" y="1039772"/>
            <a:ext cx="1977903" cy="1699076"/>
            <a:chOff x="3613" y="1965"/>
            <a:chExt cx="454" cy="390"/>
          </a:xfrm>
        </p:grpSpPr>
        <p:sp>
          <p:nvSpPr>
            <p:cNvPr id="75" name="AutoShape 10542"/>
            <p:cNvSpPr>
              <a:spLocks noChangeAspect="1" noChangeArrowheads="1" noTextEdit="1"/>
            </p:cNvSpPr>
            <p:nvPr/>
          </p:nvSpPr>
          <p:spPr bwMode="auto">
            <a:xfrm>
              <a:off x="3613" y="1965"/>
              <a:ext cx="454" cy="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76" name="Freeform 10544"/>
            <p:cNvSpPr>
              <a:spLocks noEditPoints="1"/>
            </p:cNvSpPr>
            <p:nvPr/>
          </p:nvSpPr>
          <p:spPr bwMode="auto">
            <a:xfrm>
              <a:off x="3613" y="2016"/>
              <a:ext cx="454" cy="337"/>
            </a:xfrm>
            <a:custGeom>
              <a:avLst/>
              <a:gdLst>
                <a:gd name="T0" fmla="*/ 175 w 189"/>
                <a:gd name="T1" fmla="*/ 0 h 140"/>
                <a:gd name="T2" fmla="*/ 14 w 189"/>
                <a:gd name="T3" fmla="*/ 0 h 140"/>
                <a:gd name="T4" fmla="*/ 0 w 189"/>
                <a:gd name="T5" fmla="*/ 14 h 140"/>
                <a:gd name="T6" fmla="*/ 0 w 189"/>
                <a:gd name="T7" fmla="*/ 126 h 140"/>
                <a:gd name="T8" fmla="*/ 14 w 189"/>
                <a:gd name="T9" fmla="*/ 140 h 140"/>
                <a:gd name="T10" fmla="*/ 175 w 189"/>
                <a:gd name="T11" fmla="*/ 140 h 140"/>
                <a:gd name="T12" fmla="*/ 189 w 189"/>
                <a:gd name="T13" fmla="*/ 126 h 140"/>
                <a:gd name="T14" fmla="*/ 189 w 189"/>
                <a:gd name="T15" fmla="*/ 14 h 140"/>
                <a:gd name="T16" fmla="*/ 175 w 189"/>
                <a:gd name="T17" fmla="*/ 0 h 140"/>
                <a:gd name="T18" fmla="*/ 94 w 189"/>
                <a:gd name="T19" fmla="*/ 118 h 140"/>
                <a:gd name="T20" fmla="*/ 46 w 189"/>
                <a:gd name="T21" fmla="*/ 70 h 140"/>
                <a:gd name="T22" fmla="*/ 94 w 189"/>
                <a:gd name="T23" fmla="*/ 22 h 140"/>
                <a:gd name="T24" fmla="*/ 143 w 189"/>
                <a:gd name="T25" fmla="*/ 70 h 140"/>
                <a:gd name="T26" fmla="*/ 94 w 189"/>
                <a:gd name="T27" fmla="*/ 1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 h="140">
                  <a:moveTo>
                    <a:pt x="175" y="0"/>
                  </a:moveTo>
                  <a:cubicBezTo>
                    <a:pt x="14" y="0"/>
                    <a:pt x="14" y="0"/>
                    <a:pt x="14" y="0"/>
                  </a:cubicBezTo>
                  <a:cubicBezTo>
                    <a:pt x="6" y="0"/>
                    <a:pt x="0" y="7"/>
                    <a:pt x="0" y="14"/>
                  </a:cubicBezTo>
                  <a:cubicBezTo>
                    <a:pt x="0" y="126"/>
                    <a:pt x="0" y="126"/>
                    <a:pt x="0" y="126"/>
                  </a:cubicBezTo>
                  <a:cubicBezTo>
                    <a:pt x="0" y="134"/>
                    <a:pt x="6" y="140"/>
                    <a:pt x="14" y="140"/>
                  </a:cubicBezTo>
                  <a:cubicBezTo>
                    <a:pt x="175" y="140"/>
                    <a:pt x="175" y="140"/>
                    <a:pt x="175" y="140"/>
                  </a:cubicBezTo>
                  <a:cubicBezTo>
                    <a:pt x="182" y="140"/>
                    <a:pt x="189" y="134"/>
                    <a:pt x="189" y="126"/>
                  </a:cubicBezTo>
                  <a:cubicBezTo>
                    <a:pt x="189" y="14"/>
                    <a:pt x="189" y="14"/>
                    <a:pt x="189" y="14"/>
                  </a:cubicBezTo>
                  <a:cubicBezTo>
                    <a:pt x="189" y="7"/>
                    <a:pt x="182" y="0"/>
                    <a:pt x="175" y="0"/>
                  </a:cubicBezTo>
                  <a:close/>
                  <a:moveTo>
                    <a:pt x="94" y="118"/>
                  </a:moveTo>
                  <a:cubicBezTo>
                    <a:pt x="68" y="118"/>
                    <a:pt x="46" y="97"/>
                    <a:pt x="46" y="70"/>
                  </a:cubicBezTo>
                  <a:cubicBezTo>
                    <a:pt x="46" y="43"/>
                    <a:pt x="68" y="22"/>
                    <a:pt x="94" y="22"/>
                  </a:cubicBezTo>
                  <a:cubicBezTo>
                    <a:pt x="121" y="22"/>
                    <a:pt x="143" y="43"/>
                    <a:pt x="143" y="70"/>
                  </a:cubicBezTo>
                  <a:cubicBezTo>
                    <a:pt x="143" y="97"/>
                    <a:pt x="121" y="118"/>
                    <a:pt x="94" y="11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77" name="Freeform 10545"/>
            <p:cNvSpPr/>
            <p:nvPr/>
          </p:nvSpPr>
          <p:spPr bwMode="auto">
            <a:xfrm>
              <a:off x="3771" y="2117"/>
              <a:ext cx="135" cy="135"/>
            </a:xfrm>
            <a:custGeom>
              <a:avLst/>
              <a:gdLst>
                <a:gd name="T0" fmla="*/ 54 w 56"/>
                <a:gd name="T1" fmla="*/ 20 h 56"/>
                <a:gd name="T2" fmla="*/ 37 w 56"/>
                <a:gd name="T3" fmla="*/ 20 h 56"/>
                <a:gd name="T4" fmla="*/ 37 w 56"/>
                <a:gd name="T5" fmla="*/ 3 h 56"/>
                <a:gd name="T6" fmla="*/ 34 w 56"/>
                <a:gd name="T7" fmla="*/ 0 h 56"/>
                <a:gd name="T8" fmla="*/ 23 w 56"/>
                <a:gd name="T9" fmla="*/ 0 h 56"/>
                <a:gd name="T10" fmla="*/ 20 w 56"/>
                <a:gd name="T11" fmla="*/ 3 h 56"/>
                <a:gd name="T12" fmla="*/ 20 w 56"/>
                <a:gd name="T13" fmla="*/ 20 h 56"/>
                <a:gd name="T14" fmla="*/ 3 w 56"/>
                <a:gd name="T15" fmla="*/ 20 h 56"/>
                <a:gd name="T16" fmla="*/ 0 w 56"/>
                <a:gd name="T17" fmla="*/ 23 h 56"/>
                <a:gd name="T18" fmla="*/ 0 w 56"/>
                <a:gd name="T19" fmla="*/ 33 h 56"/>
                <a:gd name="T20" fmla="*/ 3 w 56"/>
                <a:gd name="T21" fmla="*/ 36 h 56"/>
                <a:gd name="T22" fmla="*/ 20 w 56"/>
                <a:gd name="T23" fmla="*/ 36 h 56"/>
                <a:gd name="T24" fmla="*/ 20 w 56"/>
                <a:gd name="T25" fmla="*/ 53 h 56"/>
                <a:gd name="T26" fmla="*/ 23 w 56"/>
                <a:gd name="T27" fmla="*/ 56 h 56"/>
                <a:gd name="T28" fmla="*/ 34 w 56"/>
                <a:gd name="T29" fmla="*/ 56 h 56"/>
                <a:gd name="T30" fmla="*/ 37 w 56"/>
                <a:gd name="T31" fmla="*/ 53 h 56"/>
                <a:gd name="T32" fmla="*/ 37 w 56"/>
                <a:gd name="T33" fmla="*/ 36 h 56"/>
                <a:gd name="T34" fmla="*/ 54 w 56"/>
                <a:gd name="T35" fmla="*/ 36 h 56"/>
                <a:gd name="T36" fmla="*/ 56 w 56"/>
                <a:gd name="T37" fmla="*/ 33 h 56"/>
                <a:gd name="T38" fmla="*/ 56 w 56"/>
                <a:gd name="T39" fmla="*/ 23 h 56"/>
                <a:gd name="T40" fmla="*/ 54 w 56"/>
                <a:gd name="T41"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 h="56">
                  <a:moveTo>
                    <a:pt x="54" y="20"/>
                  </a:moveTo>
                  <a:cubicBezTo>
                    <a:pt x="37" y="20"/>
                    <a:pt x="37" y="20"/>
                    <a:pt x="37" y="20"/>
                  </a:cubicBezTo>
                  <a:cubicBezTo>
                    <a:pt x="37" y="3"/>
                    <a:pt x="37" y="3"/>
                    <a:pt x="37" y="3"/>
                  </a:cubicBezTo>
                  <a:cubicBezTo>
                    <a:pt x="37" y="1"/>
                    <a:pt x="35" y="0"/>
                    <a:pt x="34" y="0"/>
                  </a:cubicBezTo>
                  <a:cubicBezTo>
                    <a:pt x="23" y="0"/>
                    <a:pt x="23" y="0"/>
                    <a:pt x="23" y="0"/>
                  </a:cubicBezTo>
                  <a:cubicBezTo>
                    <a:pt x="21" y="0"/>
                    <a:pt x="20" y="1"/>
                    <a:pt x="20" y="3"/>
                  </a:cubicBezTo>
                  <a:cubicBezTo>
                    <a:pt x="20" y="20"/>
                    <a:pt x="20" y="20"/>
                    <a:pt x="20" y="20"/>
                  </a:cubicBezTo>
                  <a:cubicBezTo>
                    <a:pt x="3" y="20"/>
                    <a:pt x="3" y="20"/>
                    <a:pt x="3" y="20"/>
                  </a:cubicBezTo>
                  <a:cubicBezTo>
                    <a:pt x="2" y="20"/>
                    <a:pt x="0" y="21"/>
                    <a:pt x="0" y="23"/>
                  </a:cubicBezTo>
                  <a:cubicBezTo>
                    <a:pt x="0" y="33"/>
                    <a:pt x="0" y="33"/>
                    <a:pt x="0" y="33"/>
                  </a:cubicBezTo>
                  <a:cubicBezTo>
                    <a:pt x="0" y="35"/>
                    <a:pt x="2" y="36"/>
                    <a:pt x="3" y="36"/>
                  </a:cubicBezTo>
                  <a:cubicBezTo>
                    <a:pt x="20" y="36"/>
                    <a:pt x="20" y="36"/>
                    <a:pt x="20" y="36"/>
                  </a:cubicBezTo>
                  <a:cubicBezTo>
                    <a:pt x="20" y="53"/>
                    <a:pt x="20" y="53"/>
                    <a:pt x="20" y="53"/>
                  </a:cubicBezTo>
                  <a:cubicBezTo>
                    <a:pt x="20" y="55"/>
                    <a:pt x="21" y="56"/>
                    <a:pt x="23" y="56"/>
                  </a:cubicBezTo>
                  <a:cubicBezTo>
                    <a:pt x="34" y="56"/>
                    <a:pt x="34" y="56"/>
                    <a:pt x="34" y="56"/>
                  </a:cubicBezTo>
                  <a:cubicBezTo>
                    <a:pt x="35" y="56"/>
                    <a:pt x="37" y="55"/>
                    <a:pt x="37" y="53"/>
                  </a:cubicBezTo>
                  <a:cubicBezTo>
                    <a:pt x="37" y="36"/>
                    <a:pt x="37" y="36"/>
                    <a:pt x="37" y="36"/>
                  </a:cubicBezTo>
                  <a:cubicBezTo>
                    <a:pt x="54" y="36"/>
                    <a:pt x="54" y="36"/>
                    <a:pt x="54" y="36"/>
                  </a:cubicBezTo>
                  <a:cubicBezTo>
                    <a:pt x="55" y="36"/>
                    <a:pt x="56" y="35"/>
                    <a:pt x="56" y="33"/>
                  </a:cubicBezTo>
                  <a:cubicBezTo>
                    <a:pt x="56" y="23"/>
                    <a:pt x="56" y="23"/>
                    <a:pt x="56" y="23"/>
                  </a:cubicBezTo>
                  <a:cubicBezTo>
                    <a:pt x="56" y="21"/>
                    <a:pt x="55" y="20"/>
                    <a:pt x="54"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78" name="Freeform 10546"/>
            <p:cNvSpPr/>
            <p:nvPr/>
          </p:nvSpPr>
          <p:spPr bwMode="auto">
            <a:xfrm>
              <a:off x="3764" y="1965"/>
              <a:ext cx="149" cy="36"/>
            </a:xfrm>
            <a:custGeom>
              <a:avLst/>
              <a:gdLst>
                <a:gd name="T0" fmla="*/ 10 w 62"/>
                <a:gd name="T1" fmla="*/ 9 h 15"/>
                <a:gd name="T2" fmla="*/ 53 w 62"/>
                <a:gd name="T3" fmla="*/ 9 h 15"/>
                <a:gd name="T4" fmla="*/ 53 w 62"/>
                <a:gd name="T5" fmla="*/ 15 h 15"/>
                <a:gd name="T6" fmla="*/ 62 w 62"/>
                <a:gd name="T7" fmla="*/ 15 h 15"/>
                <a:gd name="T8" fmla="*/ 62 w 62"/>
                <a:gd name="T9" fmla="*/ 5 h 15"/>
                <a:gd name="T10" fmla="*/ 58 w 62"/>
                <a:gd name="T11" fmla="*/ 0 h 15"/>
                <a:gd name="T12" fmla="*/ 5 w 62"/>
                <a:gd name="T13" fmla="*/ 0 h 15"/>
                <a:gd name="T14" fmla="*/ 0 w 62"/>
                <a:gd name="T15" fmla="*/ 5 h 15"/>
                <a:gd name="T16" fmla="*/ 0 w 62"/>
                <a:gd name="T17" fmla="*/ 15 h 15"/>
                <a:gd name="T18" fmla="*/ 10 w 62"/>
                <a:gd name="T19" fmla="*/ 15 h 15"/>
                <a:gd name="T20" fmla="*/ 10 w 62"/>
                <a:gd name="T21"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 h="15">
                  <a:moveTo>
                    <a:pt x="10" y="9"/>
                  </a:moveTo>
                  <a:cubicBezTo>
                    <a:pt x="53" y="9"/>
                    <a:pt x="53" y="9"/>
                    <a:pt x="53" y="9"/>
                  </a:cubicBezTo>
                  <a:cubicBezTo>
                    <a:pt x="53" y="15"/>
                    <a:pt x="53" y="15"/>
                    <a:pt x="53" y="15"/>
                  </a:cubicBezTo>
                  <a:cubicBezTo>
                    <a:pt x="62" y="15"/>
                    <a:pt x="62" y="15"/>
                    <a:pt x="62" y="15"/>
                  </a:cubicBezTo>
                  <a:cubicBezTo>
                    <a:pt x="62" y="5"/>
                    <a:pt x="62" y="5"/>
                    <a:pt x="62" y="5"/>
                  </a:cubicBezTo>
                  <a:cubicBezTo>
                    <a:pt x="62" y="2"/>
                    <a:pt x="60" y="0"/>
                    <a:pt x="58" y="0"/>
                  </a:cubicBezTo>
                  <a:cubicBezTo>
                    <a:pt x="5" y="0"/>
                    <a:pt x="5" y="0"/>
                    <a:pt x="5" y="0"/>
                  </a:cubicBezTo>
                  <a:cubicBezTo>
                    <a:pt x="2" y="0"/>
                    <a:pt x="0" y="2"/>
                    <a:pt x="0" y="5"/>
                  </a:cubicBezTo>
                  <a:cubicBezTo>
                    <a:pt x="0" y="15"/>
                    <a:pt x="0" y="15"/>
                    <a:pt x="0" y="15"/>
                  </a:cubicBezTo>
                  <a:cubicBezTo>
                    <a:pt x="10" y="15"/>
                    <a:pt x="10" y="15"/>
                    <a:pt x="10" y="15"/>
                  </a:cubicBezTo>
                  <a:lnTo>
                    <a:pt x="10" y="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sp>
        <p:nvSpPr>
          <p:cNvPr id="22" name="矩形 21"/>
          <p:cNvSpPr/>
          <p:nvPr/>
        </p:nvSpPr>
        <p:spPr>
          <a:xfrm>
            <a:off x="4134040" y="1488272"/>
            <a:ext cx="4455262" cy="722505"/>
          </a:xfrm>
          <a:prstGeom prst="rect">
            <a:avLst/>
          </a:prstGeom>
        </p:spPr>
        <p:txBody>
          <a:bodyPr wrap="square">
            <a:spAutoFit/>
          </a:bodyPr>
          <a:lstStyle/>
          <a:p>
            <a:pPr>
              <a:lnSpc>
                <a:spcPct val="130000"/>
              </a:lnSpc>
              <a:spcAft>
                <a:spcPts val="450"/>
              </a:spcAft>
            </a:pPr>
            <a:r>
              <a:rPr lang="zh-CN" altLang="en-US" sz="1050"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您的内容打在这里，或通过复制文本后在此选择粘贴，并选择只保留文字。您的内容打在这里，或通过复制文本后在此选择粘贴，并选择只保留文字。 </a:t>
            </a:r>
            <a:r>
              <a:rPr lang="zh-CN" altLang="en-US" sz="1050" dirty="0" smtClean="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您</a:t>
            </a:r>
            <a:r>
              <a:rPr lang="zh-CN" altLang="en-US" sz="1050"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的内容打在这里，或通过复制文本后在此选择粘贴，并选择只保留文字。 </a:t>
            </a:r>
            <a:endParaRPr lang="zh-CN" altLang="en-US" sz="1050"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23" name="矩形 22"/>
          <p:cNvSpPr/>
          <p:nvPr/>
        </p:nvSpPr>
        <p:spPr>
          <a:xfrm>
            <a:off x="4134041" y="1166554"/>
            <a:ext cx="2932910" cy="400110"/>
          </a:xfrm>
          <a:prstGeom prst="rect">
            <a:avLst/>
          </a:prstGeom>
        </p:spPr>
        <p:txBody>
          <a:bodyPr wrap="square">
            <a:spAutoFit/>
          </a:bodyPr>
          <a:lstStyle/>
          <a:p>
            <a:r>
              <a:rPr lang="zh-CN" altLang="en-US" sz="2000" b="1"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添加标题</a:t>
            </a:r>
            <a:endParaRPr lang="en-US" altLang="zh-CN" sz="2000" b="1"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nvGrpSpPr>
          <p:cNvPr id="24" name="组合 23"/>
          <p:cNvGrpSpPr/>
          <p:nvPr/>
        </p:nvGrpSpPr>
        <p:grpSpPr>
          <a:xfrm>
            <a:off x="860146" y="2725837"/>
            <a:ext cx="997362" cy="976789"/>
            <a:chOff x="1191134" y="3791135"/>
            <a:chExt cx="1329816" cy="1302385"/>
          </a:xfrm>
        </p:grpSpPr>
        <p:grpSp>
          <p:nvGrpSpPr>
            <p:cNvPr id="70" name="组合 69"/>
            <p:cNvGrpSpPr/>
            <p:nvPr/>
          </p:nvGrpSpPr>
          <p:grpSpPr>
            <a:xfrm>
              <a:off x="1237582" y="3791135"/>
              <a:ext cx="1283368" cy="1209490"/>
              <a:chOff x="1237582" y="3791135"/>
              <a:chExt cx="1283368" cy="1209490"/>
            </a:xfrm>
          </p:grpSpPr>
          <p:cxnSp>
            <p:nvCxnSpPr>
              <p:cNvPr id="72" name="直接连接符 71"/>
              <p:cNvCxnSpPr/>
              <p:nvPr/>
            </p:nvCxnSpPr>
            <p:spPr>
              <a:xfrm flipH="1">
                <a:off x="1237582" y="4362365"/>
                <a:ext cx="1283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2518569" y="3791135"/>
                <a:ext cx="0" cy="57968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1240883" y="4360314"/>
                <a:ext cx="0" cy="6403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1" name="椭圆 70"/>
            <p:cNvSpPr/>
            <p:nvPr/>
          </p:nvSpPr>
          <p:spPr>
            <a:xfrm>
              <a:off x="1191134" y="5000625"/>
              <a:ext cx="92895" cy="9289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grpSp>
        <p:nvGrpSpPr>
          <p:cNvPr id="25" name="组合 24"/>
          <p:cNvGrpSpPr/>
          <p:nvPr/>
        </p:nvGrpSpPr>
        <p:grpSpPr>
          <a:xfrm>
            <a:off x="1705897" y="2725837"/>
            <a:ext cx="394499" cy="976789"/>
            <a:chOff x="1429089" y="3791135"/>
            <a:chExt cx="525999" cy="1302385"/>
          </a:xfrm>
        </p:grpSpPr>
        <p:grpSp>
          <p:nvGrpSpPr>
            <p:cNvPr id="65" name="组合 64"/>
            <p:cNvGrpSpPr/>
            <p:nvPr/>
          </p:nvGrpSpPr>
          <p:grpSpPr>
            <a:xfrm>
              <a:off x="1475536" y="3791135"/>
              <a:ext cx="479552" cy="1209491"/>
              <a:chOff x="1475536" y="3791135"/>
              <a:chExt cx="479552" cy="1209491"/>
            </a:xfrm>
          </p:grpSpPr>
          <p:cxnSp>
            <p:nvCxnSpPr>
              <p:cNvPr id="67" name="直接连接符 66"/>
              <p:cNvCxnSpPr/>
              <p:nvPr/>
            </p:nvCxnSpPr>
            <p:spPr>
              <a:xfrm flipH="1">
                <a:off x="1475536" y="4634891"/>
                <a:ext cx="4795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1955088" y="3791135"/>
                <a:ext cx="0" cy="84375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1478838" y="4634891"/>
                <a:ext cx="0" cy="36573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6" name="椭圆 65"/>
            <p:cNvSpPr/>
            <p:nvPr/>
          </p:nvSpPr>
          <p:spPr>
            <a:xfrm>
              <a:off x="1429089" y="5000625"/>
              <a:ext cx="92895" cy="92895"/>
            </a:xfrm>
            <a:prstGeom prst="ellipse">
              <a:avLst/>
            </a:prstGeom>
            <a:solidFill>
              <a:schemeClr val="accent6"/>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grpSp>
        <p:nvGrpSpPr>
          <p:cNvPr id="26" name="组合 25"/>
          <p:cNvGrpSpPr/>
          <p:nvPr/>
        </p:nvGrpSpPr>
        <p:grpSpPr>
          <a:xfrm flipH="1">
            <a:off x="2600051" y="2725837"/>
            <a:ext cx="997362" cy="976789"/>
            <a:chOff x="1191134" y="3791135"/>
            <a:chExt cx="1329816" cy="1302385"/>
          </a:xfrm>
        </p:grpSpPr>
        <p:grpSp>
          <p:nvGrpSpPr>
            <p:cNvPr id="60" name="组合 59"/>
            <p:cNvGrpSpPr/>
            <p:nvPr/>
          </p:nvGrpSpPr>
          <p:grpSpPr>
            <a:xfrm>
              <a:off x="1237582" y="3791135"/>
              <a:ext cx="1283368" cy="1209490"/>
              <a:chOff x="1237582" y="3791135"/>
              <a:chExt cx="1283368" cy="1209490"/>
            </a:xfrm>
          </p:grpSpPr>
          <p:cxnSp>
            <p:nvCxnSpPr>
              <p:cNvPr id="62" name="直接连接符 61"/>
              <p:cNvCxnSpPr/>
              <p:nvPr/>
            </p:nvCxnSpPr>
            <p:spPr>
              <a:xfrm flipH="1">
                <a:off x="1237582" y="4362365"/>
                <a:ext cx="1283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2518569" y="3791135"/>
                <a:ext cx="0" cy="57968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1240883" y="4360314"/>
                <a:ext cx="0" cy="64031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1" name="椭圆 60"/>
            <p:cNvSpPr/>
            <p:nvPr/>
          </p:nvSpPr>
          <p:spPr>
            <a:xfrm>
              <a:off x="1191134" y="5000625"/>
              <a:ext cx="92895" cy="9289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grpSp>
        <p:nvGrpSpPr>
          <p:cNvPr id="27" name="组合 26"/>
          <p:cNvGrpSpPr/>
          <p:nvPr/>
        </p:nvGrpSpPr>
        <p:grpSpPr>
          <a:xfrm flipH="1">
            <a:off x="2354943" y="2725837"/>
            <a:ext cx="394499" cy="976789"/>
            <a:chOff x="1429089" y="3791135"/>
            <a:chExt cx="525999" cy="1302385"/>
          </a:xfrm>
        </p:grpSpPr>
        <p:grpSp>
          <p:nvGrpSpPr>
            <p:cNvPr id="55" name="组合 54"/>
            <p:cNvGrpSpPr/>
            <p:nvPr/>
          </p:nvGrpSpPr>
          <p:grpSpPr>
            <a:xfrm>
              <a:off x="1475536" y="3791135"/>
              <a:ext cx="479552" cy="1209491"/>
              <a:chOff x="1475536" y="3791135"/>
              <a:chExt cx="479552" cy="1209491"/>
            </a:xfrm>
          </p:grpSpPr>
          <p:cxnSp>
            <p:nvCxnSpPr>
              <p:cNvPr id="57" name="直接连接符 56"/>
              <p:cNvCxnSpPr/>
              <p:nvPr/>
            </p:nvCxnSpPr>
            <p:spPr>
              <a:xfrm flipH="1">
                <a:off x="1475536" y="4634891"/>
                <a:ext cx="47955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955088" y="3791135"/>
                <a:ext cx="0" cy="84375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1478838" y="4634891"/>
                <a:ext cx="0" cy="365735"/>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6" name="椭圆 55"/>
            <p:cNvSpPr/>
            <p:nvPr/>
          </p:nvSpPr>
          <p:spPr>
            <a:xfrm>
              <a:off x="1429089" y="5000625"/>
              <a:ext cx="92895" cy="9289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sp>
        <p:nvSpPr>
          <p:cNvPr id="28" name="Freeform 10770"/>
          <p:cNvSpPr>
            <a:spLocks noEditPoints="1"/>
          </p:cNvSpPr>
          <p:nvPr/>
        </p:nvSpPr>
        <p:spPr bwMode="auto">
          <a:xfrm>
            <a:off x="2466109" y="3902680"/>
            <a:ext cx="499010" cy="501352"/>
          </a:xfrm>
          <a:custGeom>
            <a:avLst/>
            <a:gdLst>
              <a:gd name="T0" fmla="*/ 85 w 90"/>
              <a:gd name="T1" fmla="*/ 14 h 90"/>
              <a:gd name="T2" fmla="*/ 76 w 90"/>
              <a:gd name="T3" fmla="*/ 5 h 90"/>
              <a:gd name="T4" fmla="*/ 56 w 90"/>
              <a:gd name="T5" fmla="*/ 5 h 90"/>
              <a:gd name="T6" fmla="*/ 6 w 90"/>
              <a:gd name="T7" fmla="*/ 56 h 90"/>
              <a:gd name="T8" fmla="*/ 6 w 90"/>
              <a:gd name="T9" fmla="*/ 75 h 90"/>
              <a:gd name="T10" fmla="*/ 15 w 90"/>
              <a:gd name="T11" fmla="*/ 84 h 90"/>
              <a:gd name="T12" fmla="*/ 34 w 90"/>
              <a:gd name="T13" fmla="*/ 84 h 90"/>
              <a:gd name="T14" fmla="*/ 85 w 90"/>
              <a:gd name="T15" fmla="*/ 34 h 90"/>
              <a:gd name="T16" fmla="*/ 85 w 90"/>
              <a:gd name="T17" fmla="*/ 14 h 90"/>
              <a:gd name="T18" fmla="*/ 82 w 90"/>
              <a:gd name="T19" fmla="*/ 31 h 90"/>
              <a:gd name="T20" fmla="*/ 56 w 90"/>
              <a:gd name="T21" fmla="*/ 56 h 90"/>
              <a:gd name="T22" fmla="*/ 37 w 90"/>
              <a:gd name="T23" fmla="*/ 37 h 90"/>
              <a:gd name="T24" fmla="*/ 12 w 90"/>
              <a:gd name="T25" fmla="*/ 62 h 90"/>
              <a:gd name="T26" fmla="*/ 11 w 90"/>
              <a:gd name="T27" fmla="*/ 66 h 90"/>
              <a:gd name="T28" fmla="*/ 12 w 90"/>
              <a:gd name="T29" fmla="*/ 69 h 90"/>
              <a:gd name="T30" fmla="*/ 12 w 90"/>
              <a:gd name="T31" fmla="*/ 72 h 90"/>
              <a:gd name="T32" fmla="*/ 10 w 90"/>
              <a:gd name="T33" fmla="*/ 73 h 90"/>
              <a:gd name="T34" fmla="*/ 9 w 90"/>
              <a:gd name="T35" fmla="*/ 72 h 90"/>
              <a:gd name="T36" fmla="*/ 6 w 90"/>
              <a:gd name="T37" fmla="*/ 66 h 90"/>
              <a:gd name="T38" fmla="*/ 9 w 90"/>
              <a:gd name="T39" fmla="*/ 59 h 90"/>
              <a:gd name="T40" fmla="*/ 59 w 90"/>
              <a:gd name="T41" fmla="*/ 8 h 90"/>
              <a:gd name="T42" fmla="*/ 66 w 90"/>
              <a:gd name="T43" fmla="*/ 6 h 90"/>
              <a:gd name="T44" fmla="*/ 72 w 90"/>
              <a:gd name="T45" fmla="*/ 8 h 90"/>
              <a:gd name="T46" fmla="*/ 82 w 90"/>
              <a:gd name="T47" fmla="*/ 18 h 90"/>
              <a:gd name="T48" fmla="*/ 82 w 90"/>
              <a:gd name="T49" fmla="*/ 3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90">
                <a:moveTo>
                  <a:pt x="85" y="14"/>
                </a:moveTo>
                <a:cubicBezTo>
                  <a:pt x="76" y="5"/>
                  <a:pt x="76" y="5"/>
                  <a:pt x="76" y="5"/>
                </a:cubicBezTo>
                <a:cubicBezTo>
                  <a:pt x="70" y="0"/>
                  <a:pt x="62" y="0"/>
                  <a:pt x="56" y="5"/>
                </a:cubicBezTo>
                <a:cubicBezTo>
                  <a:pt x="6" y="56"/>
                  <a:pt x="6" y="56"/>
                  <a:pt x="6" y="56"/>
                </a:cubicBezTo>
                <a:cubicBezTo>
                  <a:pt x="0" y="61"/>
                  <a:pt x="0" y="70"/>
                  <a:pt x="6" y="75"/>
                </a:cubicBezTo>
                <a:cubicBezTo>
                  <a:pt x="15" y="84"/>
                  <a:pt x="15" y="84"/>
                  <a:pt x="15" y="84"/>
                </a:cubicBezTo>
                <a:cubicBezTo>
                  <a:pt x="20" y="90"/>
                  <a:pt x="29" y="90"/>
                  <a:pt x="34" y="84"/>
                </a:cubicBezTo>
                <a:cubicBezTo>
                  <a:pt x="85" y="34"/>
                  <a:pt x="85" y="34"/>
                  <a:pt x="85" y="34"/>
                </a:cubicBezTo>
                <a:cubicBezTo>
                  <a:pt x="90" y="28"/>
                  <a:pt x="90" y="20"/>
                  <a:pt x="85" y="14"/>
                </a:cubicBezTo>
                <a:close/>
                <a:moveTo>
                  <a:pt x="82" y="31"/>
                </a:moveTo>
                <a:cubicBezTo>
                  <a:pt x="56" y="56"/>
                  <a:pt x="56" y="56"/>
                  <a:pt x="56" y="56"/>
                </a:cubicBezTo>
                <a:cubicBezTo>
                  <a:pt x="37" y="37"/>
                  <a:pt x="37" y="37"/>
                  <a:pt x="37" y="37"/>
                </a:cubicBezTo>
                <a:cubicBezTo>
                  <a:pt x="12" y="62"/>
                  <a:pt x="12" y="62"/>
                  <a:pt x="12" y="62"/>
                </a:cubicBezTo>
                <a:cubicBezTo>
                  <a:pt x="11" y="63"/>
                  <a:pt x="11" y="64"/>
                  <a:pt x="11" y="66"/>
                </a:cubicBezTo>
                <a:cubicBezTo>
                  <a:pt x="11" y="67"/>
                  <a:pt x="11" y="68"/>
                  <a:pt x="12" y="69"/>
                </a:cubicBezTo>
                <a:cubicBezTo>
                  <a:pt x="13" y="70"/>
                  <a:pt x="13" y="71"/>
                  <a:pt x="12" y="72"/>
                </a:cubicBezTo>
                <a:cubicBezTo>
                  <a:pt x="12" y="73"/>
                  <a:pt x="11" y="73"/>
                  <a:pt x="10" y="73"/>
                </a:cubicBezTo>
                <a:cubicBezTo>
                  <a:pt x="10" y="73"/>
                  <a:pt x="9" y="73"/>
                  <a:pt x="9" y="72"/>
                </a:cubicBezTo>
                <a:cubicBezTo>
                  <a:pt x="7" y="70"/>
                  <a:pt x="6" y="68"/>
                  <a:pt x="6" y="66"/>
                </a:cubicBezTo>
                <a:cubicBezTo>
                  <a:pt x="6" y="63"/>
                  <a:pt x="7" y="61"/>
                  <a:pt x="9" y="59"/>
                </a:cubicBezTo>
                <a:cubicBezTo>
                  <a:pt x="59" y="8"/>
                  <a:pt x="59" y="8"/>
                  <a:pt x="59" y="8"/>
                </a:cubicBezTo>
                <a:cubicBezTo>
                  <a:pt x="61" y="7"/>
                  <a:pt x="64" y="6"/>
                  <a:pt x="66" y="6"/>
                </a:cubicBezTo>
                <a:cubicBezTo>
                  <a:pt x="68" y="6"/>
                  <a:pt x="71" y="7"/>
                  <a:pt x="72" y="8"/>
                </a:cubicBezTo>
                <a:cubicBezTo>
                  <a:pt x="82" y="18"/>
                  <a:pt x="82" y="18"/>
                  <a:pt x="82" y="18"/>
                </a:cubicBezTo>
                <a:cubicBezTo>
                  <a:pt x="85" y="21"/>
                  <a:pt x="85" y="27"/>
                  <a:pt x="82" y="31"/>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nvGrpSpPr>
          <p:cNvPr id="29" name="Group 10777"/>
          <p:cNvGrpSpPr>
            <a:grpSpLocks noChangeAspect="1"/>
          </p:cNvGrpSpPr>
          <p:nvPr/>
        </p:nvGrpSpPr>
        <p:grpSpPr bwMode="auto">
          <a:xfrm>
            <a:off x="1509295" y="3932509"/>
            <a:ext cx="459257" cy="523006"/>
            <a:chOff x="3686" y="2410"/>
            <a:chExt cx="353" cy="402"/>
          </a:xfrm>
          <a:solidFill>
            <a:srgbClr val="1CADE4"/>
          </a:solidFill>
        </p:grpSpPr>
        <p:sp>
          <p:nvSpPr>
            <p:cNvPr id="51" name="Freeform 10778"/>
            <p:cNvSpPr/>
            <p:nvPr/>
          </p:nvSpPr>
          <p:spPr bwMode="auto">
            <a:xfrm>
              <a:off x="3840" y="2525"/>
              <a:ext cx="113" cy="183"/>
            </a:xfrm>
            <a:custGeom>
              <a:avLst/>
              <a:gdLst>
                <a:gd name="T0" fmla="*/ 36 w 47"/>
                <a:gd name="T1" fmla="*/ 0 h 76"/>
                <a:gd name="T2" fmla="*/ 36 w 47"/>
                <a:gd name="T3" fmla="*/ 8 h 76"/>
                <a:gd name="T4" fmla="*/ 30 w 47"/>
                <a:gd name="T5" fmla="*/ 3 h 76"/>
                <a:gd name="T6" fmla="*/ 24 w 47"/>
                <a:gd name="T7" fmla="*/ 3 h 76"/>
                <a:gd name="T8" fmla="*/ 24 w 47"/>
                <a:gd name="T9" fmla="*/ 8 h 76"/>
                <a:gd name="T10" fmla="*/ 35 w 47"/>
                <a:gd name="T11" fmla="*/ 18 h 76"/>
                <a:gd name="T12" fmla="*/ 32 w 47"/>
                <a:gd name="T13" fmla="*/ 33 h 76"/>
                <a:gd name="T14" fmla="*/ 32 w 47"/>
                <a:gd name="T15" fmla="*/ 34 h 76"/>
                <a:gd name="T16" fmla="*/ 13 w 47"/>
                <a:gd name="T17" fmla="*/ 15 h 76"/>
                <a:gd name="T18" fmla="*/ 8 w 47"/>
                <a:gd name="T19" fmla="*/ 15 h 76"/>
                <a:gd name="T20" fmla="*/ 8 w 47"/>
                <a:gd name="T21" fmla="*/ 21 h 76"/>
                <a:gd name="T22" fmla="*/ 29 w 47"/>
                <a:gd name="T23" fmla="*/ 42 h 76"/>
                <a:gd name="T24" fmla="*/ 26 w 47"/>
                <a:gd name="T25" fmla="*/ 48 h 76"/>
                <a:gd name="T26" fmla="*/ 24 w 47"/>
                <a:gd name="T27" fmla="*/ 51 h 76"/>
                <a:gd name="T28" fmla="*/ 24 w 47"/>
                <a:gd name="T29" fmla="*/ 52 h 76"/>
                <a:gd name="T30" fmla="*/ 23 w 47"/>
                <a:gd name="T31" fmla="*/ 52 h 76"/>
                <a:gd name="T32" fmla="*/ 23 w 47"/>
                <a:gd name="T33" fmla="*/ 52 h 76"/>
                <a:gd name="T34" fmla="*/ 9 w 47"/>
                <a:gd name="T35" fmla="*/ 38 h 76"/>
                <a:gd name="T36" fmla="*/ 3 w 47"/>
                <a:gd name="T37" fmla="*/ 38 h 76"/>
                <a:gd name="T38" fmla="*/ 3 w 47"/>
                <a:gd name="T39" fmla="*/ 43 h 76"/>
                <a:gd name="T40" fmla="*/ 17 w 47"/>
                <a:gd name="T41" fmla="*/ 57 h 76"/>
                <a:gd name="T42" fmla="*/ 15 w 47"/>
                <a:gd name="T43" fmla="*/ 58 h 76"/>
                <a:gd name="T44" fmla="*/ 0 w 47"/>
                <a:gd name="T45" fmla="*/ 64 h 76"/>
                <a:gd name="T46" fmla="*/ 0 w 47"/>
                <a:gd name="T47" fmla="*/ 76 h 76"/>
                <a:gd name="T48" fmla="*/ 3 w 47"/>
                <a:gd name="T49" fmla="*/ 75 h 76"/>
                <a:gd name="T50" fmla="*/ 21 w 47"/>
                <a:gd name="T51" fmla="*/ 69 h 76"/>
                <a:gd name="T52" fmla="*/ 25 w 47"/>
                <a:gd name="T53" fmla="*/ 66 h 76"/>
                <a:gd name="T54" fmla="*/ 29 w 47"/>
                <a:gd name="T55" fmla="*/ 63 h 76"/>
                <a:gd name="T56" fmla="*/ 31 w 47"/>
                <a:gd name="T57" fmla="*/ 61 h 76"/>
                <a:gd name="T58" fmla="*/ 32 w 47"/>
                <a:gd name="T59" fmla="*/ 60 h 76"/>
                <a:gd name="T60" fmla="*/ 32 w 47"/>
                <a:gd name="T61" fmla="*/ 60 h 76"/>
                <a:gd name="T62" fmla="*/ 32 w 47"/>
                <a:gd name="T63" fmla="*/ 60 h 76"/>
                <a:gd name="T64" fmla="*/ 33 w 47"/>
                <a:gd name="T65" fmla="*/ 60 h 76"/>
                <a:gd name="T66" fmla="*/ 33 w 47"/>
                <a:gd name="T67" fmla="*/ 59 h 76"/>
                <a:gd name="T68" fmla="*/ 36 w 47"/>
                <a:gd name="T69" fmla="*/ 55 h 76"/>
                <a:gd name="T70" fmla="*/ 43 w 47"/>
                <a:gd name="T71" fmla="*/ 36 h 76"/>
                <a:gd name="T72" fmla="*/ 46 w 47"/>
                <a:gd name="T73" fmla="*/ 18 h 76"/>
                <a:gd name="T74" fmla="*/ 47 w 47"/>
                <a:gd name="T75" fmla="*/ 1 h 76"/>
                <a:gd name="T76" fmla="*/ 47 w 47"/>
                <a:gd name="T77" fmla="*/ 0 h 76"/>
                <a:gd name="T78" fmla="*/ 42 w 47"/>
                <a:gd name="T79" fmla="*/ 0 h 76"/>
                <a:gd name="T80" fmla="*/ 36 w 47"/>
                <a:gd name="T8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76">
                  <a:moveTo>
                    <a:pt x="36" y="0"/>
                  </a:moveTo>
                  <a:cubicBezTo>
                    <a:pt x="36" y="3"/>
                    <a:pt x="36" y="5"/>
                    <a:pt x="36" y="8"/>
                  </a:cubicBezTo>
                  <a:cubicBezTo>
                    <a:pt x="30" y="3"/>
                    <a:pt x="30" y="3"/>
                    <a:pt x="30" y="3"/>
                  </a:cubicBezTo>
                  <a:cubicBezTo>
                    <a:pt x="28" y="1"/>
                    <a:pt x="26" y="1"/>
                    <a:pt x="24" y="3"/>
                  </a:cubicBezTo>
                  <a:cubicBezTo>
                    <a:pt x="23" y="4"/>
                    <a:pt x="23" y="7"/>
                    <a:pt x="24" y="8"/>
                  </a:cubicBezTo>
                  <a:cubicBezTo>
                    <a:pt x="35" y="18"/>
                    <a:pt x="35" y="18"/>
                    <a:pt x="35" y="18"/>
                  </a:cubicBezTo>
                  <a:cubicBezTo>
                    <a:pt x="34" y="23"/>
                    <a:pt x="33" y="28"/>
                    <a:pt x="32" y="33"/>
                  </a:cubicBezTo>
                  <a:cubicBezTo>
                    <a:pt x="32" y="33"/>
                    <a:pt x="32" y="34"/>
                    <a:pt x="32" y="34"/>
                  </a:cubicBezTo>
                  <a:cubicBezTo>
                    <a:pt x="13" y="15"/>
                    <a:pt x="13" y="15"/>
                    <a:pt x="13" y="15"/>
                  </a:cubicBezTo>
                  <a:cubicBezTo>
                    <a:pt x="12" y="14"/>
                    <a:pt x="9" y="14"/>
                    <a:pt x="8" y="15"/>
                  </a:cubicBezTo>
                  <a:cubicBezTo>
                    <a:pt x="6" y="17"/>
                    <a:pt x="6" y="19"/>
                    <a:pt x="8" y="21"/>
                  </a:cubicBezTo>
                  <a:cubicBezTo>
                    <a:pt x="29" y="42"/>
                    <a:pt x="29" y="42"/>
                    <a:pt x="29" y="42"/>
                  </a:cubicBezTo>
                  <a:cubicBezTo>
                    <a:pt x="28" y="44"/>
                    <a:pt x="27" y="47"/>
                    <a:pt x="26" y="48"/>
                  </a:cubicBezTo>
                  <a:cubicBezTo>
                    <a:pt x="26" y="49"/>
                    <a:pt x="25" y="50"/>
                    <a:pt x="24" y="51"/>
                  </a:cubicBezTo>
                  <a:cubicBezTo>
                    <a:pt x="24" y="52"/>
                    <a:pt x="24" y="52"/>
                    <a:pt x="24" y="52"/>
                  </a:cubicBezTo>
                  <a:cubicBezTo>
                    <a:pt x="23" y="52"/>
                    <a:pt x="23" y="52"/>
                    <a:pt x="23" y="52"/>
                  </a:cubicBezTo>
                  <a:cubicBezTo>
                    <a:pt x="23" y="52"/>
                    <a:pt x="23" y="52"/>
                    <a:pt x="23" y="52"/>
                  </a:cubicBezTo>
                  <a:cubicBezTo>
                    <a:pt x="9" y="38"/>
                    <a:pt x="9" y="38"/>
                    <a:pt x="9" y="38"/>
                  </a:cubicBezTo>
                  <a:cubicBezTo>
                    <a:pt x="7" y="36"/>
                    <a:pt x="5" y="36"/>
                    <a:pt x="3" y="38"/>
                  </a:cubicBezTo>
                  <a:cubicBezTo>
                    <a:pt x="2" y="39"/>
                    <a:pt x="2" y="42"/>
                    <a:pt x="3" y="43"/>
                  </a:cubicBezTo>
                  <a:cubicBezTo>
                    <a:pt x="17" y="57"/>
                    <a:pt x="17" y="57"/>
                    <a:pt x="17" y="57"/>
                  </a:cubicBezTo>
                  <a:cubicBezTo>
                    <a:pt x="16" y="57"/>
                    <a:pt x="16" y="58"/>
                    <a:pt x="15" y="58"/>
                  </a:cubicBezTo>
                  <a:cubicBezTo>
                    <a:pt x="10" y="61"/>
                    <a:pt x="5" y="63"/>
                    <a:pt x="0" y="64"/>
                  </a:cubicBezTo>
                  <a:cubicBezTo>
                    <a:pt x="0" y="68"/>
                    <a:pt x="0" y="72"/>
                    <a:pt x="0" y="76"/>
                  </a:cubicBezTo>
                  <a:cubicBezTo>
                    <a:pt x="1" y="76"/>
                    <a:pt x="2" y="76"/>
                    <a:pt x="3" y="75"/>
                  </a:cubicBezTo>
                  <a:cubicBezTo>
                    <a:pt x="9" y="74"/>
                    <a:pt x="15" y="72"/>
                    <a:pt x="21" y="69"/>
                  </a:cubicBezTo>
                  <a:cubicBezTo>
                    <a:pt x="22" y="68"/>
                    <a:pt x="23" y="67"/>
                    <a:pt x="25" y="66"/>
                  </a:cubicBezTo>
                  <a:cubicBezTo>
                    <a:pt x="26" y="65"/>
                    <a:pt x="28" y="64"/>
                    <a:pt x="29" y="63"/>
                  </a:cubicBezTo>
                  <a:cubicBezTo>
                    <a:pt x="31" y="61"/>
                    <a:pt x="31" y="61"/>
                    <a:pt x="31" y="61"/>
                  </a:cubicBezTo>
                  <a:cubicBezTo>
                    <a:pt x="32" y="60"/>
                    <a:pt x="32" y="60"/>
                    <a:pt x="32" y="60"/>
                  </a:cubicBezTo>
                  <a:cubicBezTo>
                    <a:pt x="32" y="60"/>
                    <a:pt x="32" y="60"/>
                    <a:pt x="32" y="60"/>
                  </a:cubicBezTo>
                  <a:cubicBezTo>
                    <a:pt x="32" y="60"/>
                    <a:pt x="32" y="60"/>
                    <a:pt x="32" y="60"/>
                  </a:cubicBezTo>
                  <a:cubicBezTo>
                    <a:pt x="33" y="60"/>
                    <a:pt x="33" y="60"/>
                    <a:pt x="33" y="60"/>
                  </a:cubicBezTo>
                  <a:cubicBezTo>
                    <a:pt x="33" y="59"/>
                    <a:pt x="33" y="59"/>
                    <a:pt x="33" y="59"/>
                  </a:cubicBezTo>
                  <a:cubicBezTo>
                    <a:pt x="34" y="58"/>
                    <a:pt x="35" y="56"/>
                    <a:pt x="36" y="55"/>
                  </a:cubicBezTo>
                  <a:cubicBezTo>
                    <a:pt x="40" y="49"/>
                    <a:pt x="42" y="42"/>
                    <a:pt x="43" y="36"/>
                  </a:cubicBezTo>
                  <a:cubicBezTo>
                    <a:pt x="45" y="30"/>
                    <a:pt x="46" y="24"/>
                    <a:pt x="46" y="18"/>
                  </a:cubicBezTo>
                  <a:cubicBezTo>
                    <a:pt x="47" y="12"/>
                    <a:pt x="47" y="6"/>
                    <a:pt x="47" y="1"/>
                  </a:cubicBezTo>
                  <a:cubicBezTo>
                    <a:pt x="47" y="0"/>
                    <a:pt x="47" y="0"/>
                    <a:pt x="47" y="0"/>
                  </a:cubicBezTo>
                  <a:cubicBezTo>
                    <a:pt x="46" y="0"/>
                    <a:pt x="44" y="0"/>
                    <a:pt x="42" y="0"/>
                  </a:cubicBezTo>
                  <a:cubicBezTo>
                    <a:pt x="41" y="0"/>
                    <a:pt x="39" y="0"/>
                    <a:pt x="3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52" name="Freeform 10779"/>
            <p:cNvSpPr/>
            <p:nvPr/>
          </p:nvSpPr>
          <p:spPr bwMode="auto">
            <a:xfrm>
              <a:off x="3787" y="2482"/>
              <a:ext cx="252" cy="330"/>
            </a:xfrm>
            <a:custGeom>
              <a:avLst/>
              <a:gdLst>
                <a:gd name="T0" fmla="*/ 101 w 105"/>
                <a:gd name="T1" fmla="*/ 6 h 137"/>
                <a:gd name="T2" fmla="*/ 101 w 105"/>
                <a:gd name="T3" fmla="*/ 6 h 137"/>
                <a:gd name="T4" fmla="*/ 93 w 105"/>
                <a:gd name="T5" fmla="*/ 5 h 137"/>
                <a:gd name="T6" fmla="*/ 71 w 105"/>
                <a:gd name="T7" fmla="*/ 1 h 137"/>
                <a:gd name="T8" fmla="*/ 55 w 105"/>
                <a:gd name="T9" fmla="*/ 0 h 137"/>
                <a:gd name="T10" fmla="*/ 36 w 105"/>
                <a:gd name="T11" fmla="*/ 4 h 137"/>
                <a:gd name="T12" fmla="*/ 31 w 105"/>
                <a:gd name="T13" fmla="*/ 6 h 137"/>
                <a:gd name="T14" fmla="*/ 27 w 105"/>
                <a:gd name="T15" fmla="*/ 8 h 137"/>
                <a:gd name="T16" fmla="*/ 19 w 105"/>
                <a:gd name="T17" fmla="*/ 15 h 137"/>
                <a:gd name="T18" fmla="*/ 17 w 105"/>
                <a:gd name="T19" fmla="*/ 16 h 137"/>
                <a:gd name="T20" fmla="*/ 17 w 105"/>
                <a:gd name="T21" fmla="*/ 17 h 137"/>
                <a:gd name="T22" fmla="*/ 16 w 105"/>
                <a:gd name="T23" fmla="*/ 17 h 137"/>
                <a:gd name="T24" fmla="*/ 16 w 105"/>
                <a:gd name="T25" fmla="*/ 17 h 137"/>
                <a:gd name="T26" fmla="*/ 16 w 105"/>
                <a:gd name="T27" fmla="*/ 17 h 137"/>
                <a:gd name="T28" fmla="*/ 16 w 105"/>
                <a:gd name="T29" fmla="*/ 17 h 137"/>
                <a:gd name="T30" fmla="*/ 15 w 105"/>
                <a:gd name="T31" fmla="*/ 18 h 137"/>
                <a:gd name="T32" fmla="*/ 11 w 105"/>
                <a:gd name="T33" fmla="*/ 23 h 137"/>
                <a:gd name="T34" fmla="*/ 7 w 105"/>
                <a:gd name="T35" fmla="*/ 33 h 137"/>
                <a:gd name="T36" fmla="*/ 4 w 105"/>
                <a:gd name="T37" fmla="*/ 54 h 137"/>
                <a:gd name="T38" fmla="*/ 4 w 105"/>
                <a:gd name="T39" fmla="*/ 72 h 137"/>
                <a:gd name="T40" fmla="*/ 6 w 105"/>
                <a:gd name="T41" fmla="*/ 104 h 137"/>
                <a:gd name="T42" fmla="*/ 4 w 105"/>
                <a:gd name="T43" fmla="*/ 124 h 137"/>
                <a:gd name="T44" fmla="*/ 3 w 105"/>
                <a:gd name="T45" fmla="*/ 127 h 137"/>
                <a:gd name="T46" fmla="*/ 2 w 105"/>
                <a:gd name="T47" fmla="*/ 129 h 137"/>
                <a:gd name="T48" fmla="*/ 1 w 105"/>
                <a:gd name="T49" fmla="*/ 130 h 137"/>
                <a:gd name="T50" fmla="*/ 1 w 105"/>
                <a:gd name="T51" fmla="*/ 136 h 137"/>
                <a:gd name="T52" fmla="*/ 7 w 105"/>
                <a:gd name="T53" fmla="*/ 136 h 137"/>
                <a:gd name="T54" fmla="*/ 9 w 105"/>
                <a:gd name="T55" fmla="*/ 134 h 137"/>
                <a:gd name="T56" fmla="*/ 11 w 105"/>
                <a:gd name="T57" fmla="*/ 131 h 137"/>
                <a:gd name="T58" fmla="*/ 13 w 105"/>
                <a:gd name="T59" fmla="*/ 128 h 137"/>
                <a:gd name="T60" fmla="*/ 18 w 105"/>
                <a:gd name="T61" fmla="*/ 104 h 137"/>
                <a:gd name="T62" fmla="*/ 18 w 105"/>
                <a:gd name="T63" fmla="*/ 72 h 137"/>
                <a:gd name="T64" fmla="*/ 18 w 105"/>
                <a:gd name="T65" fmla="*/ 54 h 137"/>
                <a:gd name="T66" fmla="*/ 21 w 105"/>
                <a:gd name="T67" fmla="*/ 38 h 137"/>
                <a:gd name="T68" fmla="*/ 24 w 105"/>
                <a:gd name="T69" fmla="*/ 31 h 137"/>
                <a:gd name="T70" fmla="*/ 26 w 105"/>
                <a:gd name="T71" fmla="*/ 28 h 137"/>
                <a:gd name="T72" fmla="*/ 27 w 105"/>
                <a:gd name="T73" fmla="*/ 28 h 137"/>
                <a:gd name="T74" fmla="*/ 27 w 105"/>
                <a:gd name="T75" fmla="*/ 27 h 137"/>
                <a:gd name="T76" fmla="*/ 27 w 105"/>
                <a:gd name="T77" fmla="*/ 27 h 137"/>
                <a:gd name="T78" fmla="*/ 27 w 105"/>
                <a:gd name="T79" fmla="*/ 27 h 137"/>
                <a:gd name="T80" fmla="*/ 27 w 105"/>
                <a:gd name="T81" fmla="*/ 27 h 137"/>
                <a:gd name="T82" fmla="*/ 29 w 105"/>
                <a:gd name="T83" fmla="*/ 26 h 137"/>
                <a:gd name="T84" fmla="*/ 35 w 105"/>
                <a:gd name="T85" fmla="*/ 21 h 137"/>
                <a:gd name="T86" fmla="*/ 38 w 105"/>
                <a:gd name="T87" fmla="*/ 19 h 137"/>
                <a:gd name="T88" fmla="*/ 41 w 105"/>
                <a:gd name="T89" fmla="*/ 17 h 137"/>
                <a:gd name="T90" fmla="*/ 70 w 105"/>
                <a:gd name="T91" fmla="*/ 14 h 137"/>
                <a:gd name="T92" fmla="*/ 82 w 105"/>
                <a:gd name="T93" fmla="*/ 14 h 137"/>
                <a:gd name="T94" fmla="*/ 92 w 105"/>
                <a:gd name="T95" fmla="*/ 14 h 137"/>
                <a:gd name="T96" fmla="*/ 99 w 105"/>
                <a:gd name="T97" fmla="*/ 14 h 137"/>
                <a:gd name="T98" fmla="*/ 101 w 105"/>
                <a:gd name="T99" fmla="*/ 14 h 137"/>
                <a:gd name="T100" fmla="*/ 105 w 105"/>
                <a:gd name="T101" fmla="*/ 10 h 137"/>
                <a:gd name="T102" fmla="*/ 101 w 105"/>
                <a:gd name="T103" fmla="*/ 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5" h="137">
                  <a:moveTo>
                    <a:pt x="101" y="6"/>
                  </a:moveTo>
                  <a:cubicBezTo>
                    <a:pt x="101" y="6"/>
                    <a:pt x="101" y="6"/>
                    <a:pt x="101" y="6"/>
                  </a:cubicBezTo>
                  <a:cubicBezTo>
                    <a:pt x="101" y="6"/>
                    <a:pt x="98" y="5"/>
                    <a:pt x="93" y="5"/>
                  </a:cubicBezTo>
                  <a:cubicBezTo>
                    <a:pt x="88" y="4"/>
                    <a:pt x="80" y="3"/>
                    <a:pt x="71" y="1"/>
                  </a:cubicBezTo>
                  <a:cubicBezTo>
                    <a:pt x="66" y="1"/>
                    <a:pt x="61" y="0"/>
                    <a:pt x="55" y="0"/>
                  </a:cubicBezTo>
                  <a:cubicBezTo>
                    <a:pt x="49" y="1"/>
                    <a:pt x="42" y="1"/>
                    <a:pt x="36" y="4"/>
                  </a:cubicBezTo>
                  <a:cubicBezTo>
                    <a:pt x="35" y="4"/>
                    <a:pt x="33" y="5"/>
                    <a:pt x="31" y="6"/>
                  </a:cubicBezTo>
                  <a:cubicBezTo>
                    <a:pt x="30" y="7"/>
                    <a:pt x="28" y="7"/>
                    <a:pt x="27" y="8"/>
                  </a:cubicBezTo>
                  <a:cubicBezTo>
                    <a:pt x="24" y="10"/>
                    <a:pt x="21" y="13"/>
                    <a:pt x="19" y="15"/>
                  </a:cubicBezTo>
                  <a:cubicBezTo>
                    <a:pt x="17" y="16"/>
                    <a:pt x="17" y="16"/>
                    <a:pt x="17" y="16"/>
                  </a:cubicBezTo>
                  <a:cubicBezTo>
                    <a:pt x="17" y="17"/>
                    <a:pt x="17" y="17"/>
                    <a:pt x="17" y="17"/>
                  </a:cubicBezTo>
                  <a:cubicBezTo>
                    <a:pt x="16" y="17"/>
                    <a:pt x="16" y="17"/>
                    <a:pt x="16" y="17"/>
                  </a:cubicBezTo>
                  <a:cubicBezTo>
                    <a:pt x="16" y="17"/>
                    <a:pt x="16" y="17"/>
                    <a:pt x="16" y="17"/>
                  </a:cubicBezTo>
                  <a:cubicBezTo>
                    <a:pt x="16" y="17"/>
                    <a:pt x="16" y="17"/>
                    <a:pt x="16" y="17"/>
                  </a:cubicBezTo>
                  <a:cubicBezTo>
                    <a:pt x="16" y="17"/>
                    <a:pt x="16" y="17"/>
                    <a:pt x="16" y="17"/>
                  </a:cubicBezTo>
                  <a:cubicBezTo>
                    <a:pt x="15" y="18"/>
                    <a:pt x="15" y="18"/>
                    <a:pt x="15" y="18"/>
                  </a:cubicBezTo>
                  <a:cubicBezTo>
                    <a:pt x="13" y="20"/>
                    <a:pt x="12" y="22"/>
                    <a:pt x="11" y="23"/>
                  </a:cubicBezTo>
                  <a:cubicBezTo>
                    <a:pt x="9" y="27"/>
                    <a:pt x="8" y="30"/>
                    <a:pt x="7" y="33"/>
                  </a:cubicBezTo>
                  <a:cubicBezTo>
                    <a:pt x="5" y="40"/>
                    <a:pt x="4" y="47"/>
                    <a:pt x="4" y="54"/>
                  </a:cubicBezTo>
                  <a:cubicBezTo>
                    <a:pt x="4" y="60"/>
                    <a:pt x="4" y="66"/>
                    <a:pt x="4" y="72"/>
                  </a:cubicBezTo>
                  <a:cubicBezTo>
                    <a:pt x="5" y="84"/>
                    <a:pt x="6" y="95"/>
                    <a:pt x="6" y="104"/>
                  </a:cubicBezTo>
                  <a:cubicBezTo>
                    <a:pt x="7" y="113"/>
                    <a:pt x="6" y="120"/>
                    <a:pt x="4" y="124"/>
                  </a:cubicBezTo>
                  <a:cubicBezTo>
                    <a:pt x="4" y="125"/>
                    <a:pt x="4" y="126"/>
                    <a:pt x="3" y="127"/>
                  </a:cubicBezTo>
                  <a:cubicBezTo>
                    <a:pt x="3" y="128"/>
                    <a:pt x="3" y="128"/>
                    <a:pt x="2" y="129"/>
                  </a:cubicBezTo>
                  <a:cubicBezTo>
                    <a:pt x="2" y="130"/>
                    <a:pt x="1" y="130"/>
                    <a:pt x="1" y="130"/>
                  </a:cubicBezTo>
                  <a:cubicBezTo>
                    <a:pt x="0" y="132"/>
                    <a:pt x="0" y="134"/>
                    <a:pt x="1" y="136"/>
                  </a:cubicBezTo>
                  <a:cubicBezTo>
                    <a:pt x="3" y="137"/>
                    <a:pt x="5" y="137"/>
                    <a:pt x="7" y="136"/>
                  </a:cubicBezTo>
                  <a:cubicBezTo>
                    <a:pt x="7" y="136"/>
                    <a:pt x="8" y="135"/>
                    <a:pt x="9" y="134"/>
                  </a:cubicBezTo>
                  <a:cubicBezTo>
                    <a:pt x="9" y="134"/>
                    <a:pt x="10" y="132"/>
                    <a:pt x="11" y="131"/>
                  </a:cubicBezTo>
                  <a:cubicBezTo>
                    <a:pt x="11" y="130"/>
                    <a:pt x="12" y="129"/>
                    <a:pt x="13" y="128"/>
                  </a:cubicBezTo>
                  <a:cubicBezTo>
                    <a:pt x="16" y="122"/>
                    <a:pt x="17" y="113"/>
                    <a:pt x="18" y="104"/>
                  </a:cubicBezTo>
                  <a:cubicBezTo>
                    <a:pt x="18" y="94"/>
                    <a:pt x="18" y="83"/>
                    <a:pt x="18" y="72"/>
                  </a:cubicBezTo>
                  <a:cubicBezTo>
                    <a:pt x="18" y="66"/>
                    <a:pt x="18" y="60"/>
                    <a:pt x="18" y="54"/>
                  </a:cubicBezTo>
                  <a:cubicBezTo>
                    <a:pt x="19" y="48"/>
                    <a:pt x="19" y="43"/>
                    <a:pt x="21" y="38"/>
                  </a:cubicBezTo>
                  <a:cubicBezTo>
                    <a:pt x="22" y="35"/>
                    <a:pt x="23" y="33"/>
                    <a:pt x="24" y="31"/>
                  </a:cubicBezTo>
                  <a:cubicBezTo>
                    <a:pt x="25" y="30"/>
                    <a:pt x="25" y="29"/>
                    <a:pt x="26" y="28"/>
                  </a:cubicBezTo>
                  <a:cubicBezTo>
                    <a:pt x="27" y="28"/>
                    <a:pt x="27" y="28"/>
                    <a:pt x="27" y="28"/>
                  </a:cubicBezTo>
                  <a:cubicBezTo>
                    <a:pt x="27" y="27"/>
                    <a:pt x="27" y="27"/>
                    <a:pt x="27" y="27"/>
                  </a:cubicBezTo>
                  <a:cubicBezTo>
                    <a:pt x="27" y="27"/>
                    <a:pt x="27" y="27"/>
                    <a:pt x="27" y="27"/>
                  </a:cubicBezTo>
                  <a:cubicBezTo>
                    <a:pt x="27" y="27"/>
                    <a:pt x="27" y="27"/>
                    <a:pt x="27" y="27"/>
                  </a:cubicBezTo>
                  <a:cubicBezTo>
                    <a:pt x="27" y="27"/>
                    <a:pt x="27" y="27"/>
                    <a:pt x="27" y="27"/>
                  </a:cubicBezTo>
                  <a:cubicBezTo>
                    <a:pt x="29" y="26"/>
                    <a:pt x="29" y="26"/>
                    <a:pt x="29" y="26"/>
                  </a:cubicBezTo>
                  <a:cubicBezTo>
                    <a:pt x="31" y="23"/>
                    <a:pt x="33" y="22"/>
                    <a:pt x="35" y="21"/>
                  </a:cubicBezTo>
                  <a:cubicBezTo>
                    <a:pt x="36" y="20"/>
                    <a:pt x="37" y="19"/>
                    <a:pt x="38" y="19"/>
                  </a:cubicBezTo>
                  <a:cubicBezTo>
                    <a:pt x="39" y="18"/>
                    <a:pt x="40" y="18"/>
                    <a:pt x="41" y="17"/>
                  </a:cubicBezTo>
                  <a:cubicBezTo>
                    <a:pt x="50" y="14"/>
                    <a:pt x="61" y="13"/>
                    <a:pt x="70" y="14"/>
                  </a:cubicBezTo>
                  <a:cubicBezTo>
                    <a:pt x="74" y="14"/>
                    <a:pt x="79" y="14"/>
                    <a:pt x="82" y="14"/>
                  </a:cubicBezTo>
                  <a:cubicBezTo>
                    <a:pt x="86" y="14"/>
                    <a:pt x="90" y="14"/>
                    <a:pt x="92" y="14"/>
                  </a:cubicBezTo>
                  <a:cubicBezTo>
                    <a:pt x="95" y="14"/>
                    <a:pt x="97" y="14"/>
                    <a:pt x="99" y="14"/>
                  </a:cubicBezTo>
                  <a:cubicBezTo>
                    <a:pt x="100" y="14"/>
                    <a:pt x="101" y="14"/>
                    <a:pt x="101" y="14"/>
                  </a:cubicBezTo>
                  <a:cubicBezTo>
                    <a:pt x="103" y="13"/>
                    <a:pt x="105" y="12"/>
                    <a:pt x="105" y="10"/>
                  </a:cubicBezTo>
                  <a:cubicBezTo>
                    <a:pt x="105" y="8"/>
                    <a:pt x="104" y="6"/>
                    <a:pt x="101" y="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53" name="Freeform 10780"/>
            <p:cNvSpPr/>
            <p:nvPr/>
          </p:nvSpPr>
          <p:spPr bwMode="auto">
            <a:xfrm>
              <a:off x="3686" y="2689"/>
              <a:ext cx="106" cy="74"/>
            </a:xfrm>
            <a:custGeom>
              <a:avLst/>
              <a:gdLst>
                <a:gd name="T0" fmla="*/ 43 w 44"/>
                <a:gd name="T1" fmla="*/ 25 h 31"/>
                <a:gd name="T2" fmla="*/ 29 w 44"/>
                <a:gd name="T3" fmla="*/ 11 h 31"/>
                <a:gd name="T4" fmla="*/ 34 w 44"/>
                <a:gd name="T5" fmla="*/ 11 h 31"/>
                <a:gd name="T6" fmla="*/ 44 w 44"/>
                <a:gd name="T7" fmla="*/ 10 h 31"/>
                <a:gd name="T8" fmla="*/ 43 w 44"/>
                <a:gd name="T9" fmla="*/ 0 h 31"/>
                <a:gd name="T10" fmla="*/ 34 w 44"/>
                <a:gd name="T11" fmla="*/ 1 h 31"/>
                <a:gd name="T12" fmla="*/ 22 w 44"/>
                <a:gd name="T13" fmla="*/ 1 h 31"/>
                <a:gd name="T14" fmla="*/ 12 w 44"/>
                <a:gd name="T15" fmla="*/ 2 h 31"/>
                <a:gd name="T16" fmla="*/ 4 w 44"/>
                <a:gd name="T17" fmla="*/ 2 h 31"/>
                <a:gd name="T18" fmla="*/ 0 w 44"/>
                <a:gd name="T19" fmla="*/ 6 h 31"/>
                <a:gd name="T20" fmla="*/ 4 w 44"/>
                <a:gd name="T21" fmla="*/ 10 h 31"/>
                <a:gd name="T22" fmla="*/ 12 w 44"/>
                <a:gd name="T23" fmla="*/ 10 h 31"/>
                <a:gd name="T24" fmla="*/ 18 w 44"/>
                <a:gd name="T25" fmla="*/ 11 h 31"/>
                <a:gd name="T26" fmla="*/ 19 w 44"/>
                <a:gd name="T27" fmla="*/ 12 h 31"/>
                <a:gd name="T28" fmla="*/ 37 w 44"/>
                <a:gd name="T29" fmla="*/ 30 h 31"/>
                <a:gd name="T30" fmla="*/ 40 w 44"/>
                <a:gd name="T31" fmla="*/ 31 h 31"/>
                <a:gd name="T32" fmla="*/ 43 w 44"/>
                <a:gd name="T33" fmla="*/ 30 h 31"/>
                <a:gd name="T34" fmla="*/ 43 w 44"/>
                <a:gd name="T35" fmla="*/ 2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3" y="25"/>
                  </a:moveTo>
                  <a:cubicBezTo>
                    <a:pt x="29" y="11"/>
                    <a:pt x="29" y="11"/>
                    <a:pt x="29" y="11"/>
                  </a:cubicBezTo>
                  <a:cubicBezTo>
                    <a:pt x="31" y="11"/>
                    <a:pt x="33" y="11"/>
                    <a:pt x="34" y="11"/>
                  </a:cubicBezTo>
                  <a:cubicBezTo>
                    <a:pt x="37" y="11"/>
                    <a:pt x="41" y="11"/>
                    <a:pt x="44" y="10"/>
                  </a:cubicBezTo>
                  <a:cubicBezTo>
                    <a:pt x="44" y="7"/>
                    <a:pt x="44" y="3"/>
                    <a:pt x="43" y="0"/>
                  </a:cubicBezTo>
                  <a:cubicBezTo>
                    <a:pt x="40" y="0"/>
                    <a:pt x="37" y="0"/>
                    <a:pt x="34" y="1"/>
                  </a:cubicBezTo>
                  <a:cubicBezTo>
                    <a:pt x="29" y="1"/>
                    <a:pt x="25" y="1"/>
                    <a:pt x="22" y="1"/>
                  </a:cubicBezTo>
                  <a:cubicBezTo>
                    <a:pt x="18" y="1"/>
                    <a:pt x="15" y="1"/>
                    <a:pt x="12" y="2"/>
                  </a:cubicBezTo>
                  <a:cubicBezTo>
                    <a:pt x="7" y="2"/>
                    <a:pt x="4" y="2"/>
                    <a:pt x="4" y="2"/>
                  </a:cubicBezTo>
                  <a:cubicBezTo>
                    <a:pt x="2" y="2"/>
                    <a:pt x="0" y="4"/>
                    <a:pt x="0" y="6"/>
                  </a:cubicBezTo>
                  <a:cubicBezTo>
                    <a:pt x="0" y="8"/>
                    <a:pt x="1" y="10"/>
                    <a:pt x="4" y="10"/>
                  </a:cubicBezTo>
                  <a:cubicBezTo>
                    <a:pt x="4" y="10"/>
                    <a:pt x="7" y="10"/>
                    <a:pt x="12" y="10"/>
                  </a:cubicBezTo>
                  <a:cubicBezTo>
                    <a:pt x="14" y="10"/>
                    <a:pt x="16" y="10"/>
                    <a:pt x="18" y="11"/>
                  </a:cubicBezTo>
                  <a:cubicBezTo>
                    <a:pt x="18" y="11"/>
                    <a:pt x="19" y="12"/>
                    <a:pt x="19" y="12"/>
                  </a:cubicBezTo>
                  <a:cubicBezTo>
                    <a:pt x="37" y="30"/>
                    <a:pt x="37" y="30"/>
                    <a:pt x="37" y="30"/>
                  </a:cubicBezTo>
                  <a:cubicBezTo>
                    <a:pt x="38" y="31"/>
                    <a:pt x="39" y="31"/>
                    <a:pt x="40" y="31"/>
                  </a:cubicBezTo>
                  <a:cubicBezTo>
                    <a:pt x="41" y="31"/>
                    <a:pt x="42" y="31"/>
                    <a:pt x="43" y="30"/>
                  </a:cubicBezTo>
                  <a:cubicBezTo>
                    <a:pt x="44" y="29"/>
                    <a:pt x="44" y="26"/>
                    <a:pt x="43" y="2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54" name="Freeform 10781"/>
            <p:cNvSpPr/>
            <p:nvPr/>
          </p:nvSpPr>
          <p:spPr bwMode="auto">
            <a:xfrm>
              <a:off x="3929" y="2410"/>
              <a:ext cx="50" cy="67"/>
            </a:xfrm>
            <a:custGeom>
              <a:avLst/>
              <a:gdLst>
                <a:gd name="T0" fmla="*/ 0 w 21"/>
                <a:gd name="T1" fmla="*/ 12 h 28"/>
                <a:gd name="T2" fmla="*/ 0 w 21"/>
                <a:gd name="T3" fmla="*/ 26 h 28"/>
                <a:gd name="T4" fmla="*/ 10 w 21"/>
                <a:gd name="T5" fmla="*/ 27 h 28"/>
                <a:gd name="T6" fmla="*/ 10 w 21"/>
                <a:gd name="T7" fmla="*/ 23 h 28"/>
                <a:gd name="T8" fmla="*/ 14 w 21"/>
                <a:gd name="T9" fmla="*/ 27 h 28"/>
                <a:gd name="T10" fmla="*/ 17 w 21"/>
                <a:gd name="T11" fmla="*/ 28 h 28"/>
                <a:gd name="T12" fmla="*/ 20 w 21"/>
                <a:gd name="T13" fmla="*/ 27 h 28"/>
                <a:gd name="T14" fmla="*/ 20 w 21"/>
                <a:gd name="T15" fmla="*/ 22 h 28"/>
                <a:gd name="T16" fmla="*/ 9 w 21"/>
                <a:gd name="T17" fmla="*/ 10 h 28"/>
                <a:gd name="T18" fmla="*/ 8 w 21"/>
                <a:gd name="T19" fmla="*/ 3 h 28"/>
                <a:gd name="T20" fmla="*/ 4 w 21"/>
                <a:gd name="T21" fmla="*/ 0 h 28"/>
                <a:gd name="T22" fmla="*/ 0 w 21"/>
                <a:gd name="T23" fmla="*/ 4 h 28"/>
                <a:gd name="T24" fmla="*/ 0 w 21"/>
                <a:gd name="T25" fmla="*/ 4 h 28"/>
                <a:gd name="T26" fmla="*/ 0 w 21"/>
                <a:gd name="T27" fmla="*/ 11 h 28"/>
                <a:gd name="T28" fmla="*/ 0 w 21"/>
                <a:gd name="T2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8">
                  <a:moveTo>
                    <a:pt x="0" y="12"/>
                  </a:moveTo>
                  <a:cubicBezTo>
                    <a:pt x="0" y="16"/>
                    <a:pt x="0" y="21"/>
                    <a:pt x="0" y="26"/>
                  </a:cubicBezTo>
                  <a:cubicBezTo>
                    <a:pt x="4" y="27"/>
                    <a:pt x="7" y="27"/>
                    <a:pt x="10" y="27"/>
                  </a:cubicBezTo>
                  <a:cubicBezTo>
                    <a:pt x="10" y="26"/>
                    <a:pt x="10" y="24"/>
                    <a:pt x="10" y="23"/>
                  </a:cubicBezTo>
                  <a:cubicBezTo>
                    <a:pt x="14" y="27"/>
                    <a:pt x="14" y="27"/>
                    <a:pt x="14" y="27"/>
                  </a:cubicBezTo>
                  <a:cubicBezTo>
                    <a:pt x="15" y="28"/>
                    <a:pt x="16" y="28"/>
                    <a:pt x="17" y="28"/>
                  </a:cubicBezTo>
                  <a:cubicBezTo>
                    <a:pt x="18" y="28"/>
                    <a:pt x="19" y="28"/>
                    <a:pt x="20" y="27"/>
                  </a:cubicBezTo>
                  <a:cubicBezTo>
                    <a:pt x="21" y="26"/>
                    <a:pt x="21" y="23"/>
                    <a:pt x="20" y="22"/>
                  </a:cubicBezTo>
                  <a:cubicBezTo>
                    <a:pt x="9" y="10"/>
                    <a:pt x="9" y="10"/>
                    <a:pt x="9" y="10"/>
                  </a:cubicBezTo>
                  <a:cubicBezTo>
                    <a:pt x="8" y="6"/>
                    <a:pt x="8" y="3"/>
                    <a:pt x="8" y="3"/>
                  </a:cubicBezTo>
                  <a:cubicBezTo>
                    <a:pt x="8" y="1"/>
                    <a:pt x="6" y="0"/>
                    <a:pt x="4" y="0"/>
                  </a:cubicBezTo>
                  <a:cubicBezTo>
                    <a:pt x="2" y="0"/>
                    <a:pt x="0" y="1"/>
                    <a:pt x="0" y="4"/>
                  </a:cubicBezTo>
                  <a:cubicBezTo>
                    <a:pt x="0" y="4"/>
                    <a:pt x="0" y="4"/>
                    <a:pt x="0" y="4"/>
                  </a:cubicBezTo>
                  <a:cubicBezTo>
                    <a:pt x="0" y="4"/>
                    <a:pt x="0" y="6"/>
                    <a:pt x="0" y="11"/>
                  </a:cubicBezTo>
                  <a:cubicBezTo>
                    <a:pt x="0" y="11"/>
                    <a:pt x="0" y="12"/>
                    <a:pt x="0"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grpSp>
        <p:nvGrpSpPr>
          <p:cNvPr id="30" name="Group 10784"/>
          <p:cNvGrpSpPr>
            <a:grpSpLocks noChangeAspect="1"/>
          </p:cNvGrpSpPr>
          <p:nvPr/>
        </p:nvGrpSpPr>
        <p:grpSpPr bwMode="auto">
          <a:xfrm flipH="1">
            <a:off x="650426" y="3892015"/>
            <a:ext cx="488058" cy="482008"/>
            <a:chOff x="3597" y="1921"/>
            <a:chExt cx="484" cy="478"/>
          </a:xfrm>
          <a:solidFill>
            <a:srgbClr val="1CADE4"/>
          </a:solidFill>
        </p:grpSpPr>
        <p:sp>
          <p:nvSpPr>
            <p:cNvPr id="49" name="Freeform 10785"/>
            <p:cNvSpPr/>
            <p:nvPr/>
          </p:nvSpPr>
          <p:spPr bwMode="auto">
            <a:xfrm>
              <a:off x="3923" y="1921"/>
              <a:ext cx="158" cy="153"/>
            </a:xfrm>
            <a:custGeom>
              <a:avLst/>
              <a:gdLst>
                <a:gd name="T0" fmla="*/ 63 w 66"/>
                <a:gd name="T1" fmla="*/ 42 h 64"/>
                <a:gd name="T2" fmla="*/ 23 w 66"/>
                <a:gd name="T3" fmla="*/ 3 h 64"/>
                <a:gd name="T4" fmla="*/ 13 w 66"/>
                <a:gd name="T5" fmla="*/ 3 h 64"/>
                <a:gd name="T6" fmla="*/ 13 w 66"/>
                <a:gd name="T7" fmla="*/ 13 h 64"/>
                <a:gd name="T8" fmla="*/ 19 w 66"/>
                <a:gd name="T9" fmla="*/ 19 h 64"/>
                <a:gd name="T10" fmla="*/ 0 w 66"/>
                <a:gd name="T11" fmla="*/ 38 h 64"/>
                <a:gd name="T12" fmla="*/ 26 w 66"/>
                <a:gd name="T13" fmla="*/ 64 h 64"/>
                <a:gd name="T14" fmla="*/ 45 w 66"/>
                <a:gd name="T15" fmla="*/ 45 h 64"/>
                <a:gd name="T16" fmla="*/ 52 w 66"/>
                <a:gd name="T17" fmla="*/ 53 h 64"/>
                <a:gd name="T18" fmla="*/ 63 w 66"/>
                <a:gd name="T19" fmla="*/ 53 h 64"/>
                <a:gd name="T20" fmla="*/ 63 w 66"/>
                <a:gd name="T21" fmla="*/ 4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64">
                  <a:moveTo>
                    <a:pt x="63" y="42"/>
                  </a:moveTo>
                  <a:cubicBezTo>
                    <a:pt x="23" y="3"/>
                    <a:pt x="23" y="3"/>
                    <a:pt x="23" y="3"/>
                  </a:cubicBezTo>
                  <a:cubicBezTo>
                    <a:pt x="20" y="0"/>
                    <a:pt x="16" y="0"/>
                    <a:pt x="13" y="3"/>
                  </a:cubicBezTo>
                  <a:cubicBezTo>
                    <a:pt x="10" y="5"/>
                    <a:pt x="10" y="10"/>
                    <a:pt x="13" y="13"/>
                  </a:cubicBezTo>
                  <a:cubicBezTo>
                    <a:pt x="19" y="19"/>
                    <a:pt x="19" y="19"/>
                    <a:pt x="19" y="19"/>
                  </a:cubicBezTo>
                  <a:cubicBezTo>
                    <a:pt x="0" y="38"/>
                    <a:pt x="0" y="38"/>
                    <a:pt x="0" y="38"/>
                  </a:cubicBezTo>
                  <a:cubicBezTo>
                    <a:pt x="26" y="64"/>
                    <a:pt x="26" y="64"/>
                    <a:pt x="26" y="64"/>
                  </a:cubicBezTo>
                  <a:cubicBezTo>
                    <a:pt x="45" y="45"/>
                    <a:pt x="45" y="45"/>
                    <a:pt x="45" y="45"/>
                  </a:cubicBezTo>
                  <a:cubicBezTo>
                    <a:pt x="52" y="53"/>
                    <a:pt x="52" y="53"/>
                    <a:pt x="52" y="53"/>
                  </a:cubicBezTo>
                  <a:cubicBezTo>
                    <a:pt x="55" y="55"/>
                    <a:pt x="60" y="55"/>
                    <a:pt x="63" y="53"/>
                  </a:cubicBezTo>
                  <a:cubicBezTo>
                    <a:pt x="66" y="50"/>
                    <a:pt x="66" y="45"/>
                    <a:pt x="63"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50" name="Freeform 10786"/>
            <p:cNvSpPr>
              <a:spLocks noEditPoints="1"/>
            </p:cNvSpPr>
            <p:nvPr/>
          </p:nvSpPr>
          <p:spPr bwMode="auto">
            <a:xfrm>
              <a:off x="3597" y="1966"/>
              <a:ext cx="431" cy="433"/>
            </a:xfrm>
            <a:custGeom>
              <a:avLst/>
              <a:gdLst>
                <a:gd name="T0" fmla="*/ 178 w 180"/>
                <a:gd name="T1" fmla="*/ 70 h 181"/>
                <a:gd name="T2" fmla="*/ 110 w 180"/>
                <a:gd name="T3" fmla="*/ 2 h 181"/>
                <a:gd name="T4" fmla="*/ 99 w 180"/>
                <a:gd name="T5" fmla="*/ 2 h 181"/>
                <a:gd name="T6" fmla="*/ 99 w 180"/>
                <a:gd name="T7" fmla="*/ 13 h 181"/>
                <a:gd name="T8" fmla="*/ 108 w 180"/>
                <a:gd name="T9" fmla="*/ 21 h 181"/>
                <a:gd name="T10" fmla="*/ 18 w 180"/>
                <a:gd name="T11" fmla="*/ 111 h 181"/>
                <a:gd name="T12" fmla="*/ 18 w 180"/>
                <a:gd name="T13" fmla="*/ 159 h 181"/>
                <a:gd name="T14" fmla="*/ 0 w 180"/>
                <a:gd name="T15" fmla="*/ 177 h 181"/>
                <a:gd name="T16" fmla="*/ 4 w 180"/>
                <a:gd name="T17" fmla="*/ 181 h 181"/>
                <a:gd name="T18" fmla="*/ 22 w 180"/>
                <a:gd name="T19" fmla="*/ 163 h 181"/>
                <a:gd name="T20" fmla="*/ 70 w 180"/>
                <a:gd name="T21" fmla="*/ 163 h 181"/>
                <a:gd name="T22" fmla="*/ 160 w 180"/>
                <a:gd name="T23" fmla="*/ 73 h 181"/>
                <a:gd name="T24" fmla="*/ 167 w 180"/>
                <a:gd name="T25" fmla="*/ 81 h 181"/>
                <a:gd name="T26" fmla="*/ 178 w 180"/>
                <a:gd name="T27" fmla="*/ 81 h 181"/>
                <a:gd name="T28" fmla="*/ 178 w 180"/>
                <a:gd name="T29" fmla="*/ 70 h 181"/>
                <a:gd name="T30" fmla="*/ 54 w 180"/>
                <a:gd name="T31" fmla="*/ 120 h 181"/>
                <a:gd name="T32" fmla="*/ 41 w 180"/>
                <a:gd name="T33" fmla="*/ 107 h 181"/>
                <a:gd name="T34" fmla="*/ 41 w 180"/>
                <a:gd name="T35" fmla="*/ 103 h 181"/>
                <a:gd name="T36" fmla="*/ 44 w 180"/>
                <a:gd name="T37" fmla="*/ 103 h 181"/>
                <a:gd name="T38" fmla="*/ 57 w 180"/>
                <a:gd name="T39" fmla="*/ 116 h 181"/>
                <a:gd name="T40" fmla="*/ 57 w 180"/>
                <a:gd name="T41" fmla="*/ 120 h 181"/>
                <a:gd name="T42" fmla="*/ 54 w 180"/>
                <a:gd name="T43" fmla="*/ 120 h 181"/>
                <a:gd name="T44" fmla="*/ 65 w 180"/>
                <a:gd name="T45" fmla="*/ 108 h 181"/>
                <a:gd name="T46" fmla="*/ 52 w 180"/>
                <a:gd name="T47" fmla="*/ 95 h 181"/>
                <a:gd name="T48" fmla="*/ 52 w 180"/>
                <a:gd name="T49" fmla="*/ 92 h 181"/>
                <a:gd name="T50" fmla="*/ 56 w 180"/>
                <a:gd name="T51" fmla="*/ 92 h 181"/>
                <a:gd name="T52" fmla="*/ 69 w 180"/>
                <a:gd name="T53" fmla="*/ 105 h 181"/>
                <a:gd name="T54" fmla="*/ 69 w 180"/>
                <a:gd name="T55" fmla="*/ 108 h 181"/>
                <a:gd name="T56" fmla="*/ 65 w 180"/>
                <a:gd name="T57" fmla="*/ 108 h 181"/>
                <a:gd name="T58" fmla="*/ 77 w 180"/>
                <a:gd name="T59" fmla="*/ 97 h 181"/>
                <a:gd name="T60" fmla="*/ 64 w 180"/>
                <a:gd name="T61" fmla="*/ 84 h 181"/>
                <a:gd name="T62" fmla="*/ 64 w 180"/>
                <a:gd name="T63" fmla="*/ 80 h 181"/>
                <a:gd name="T64" fmla="*/ 67 w 180"/>
                <a:gd name="T65" fmla="*/ 80 h 181"/>
                <a:gd name="T66" fmla="*/ 80 w 180"/>
                <a:gd name="T67" fmla="*/ 93 h 181"/>
                <a:gd name="T68" fmla="*/ 80 w 180"/>
                <a:gd name="T69" fmla="*/ 97 h 181"/>
                <a:gd name="T70" fmla="*/ 77 w 180"/>
                <a:gd name="T71" fmla="*/ 97 h 181"/>
                <a:gd name="T72" fmla="*/ 113 w 180"/>
                <a:gd name="T73" fmla="*/ 106 h 181"/>
                <a:gd name="T74" fmla="*/ 75 w 180"/>
                <a:gd name="T75" fmla="*/ 68 h 181"/>
                <a:gd name="T76" fmla="*/ 109 w 180"/>
                <a:gd name="T77" fmla="*/ 33 h 181"/>
                <a:gd name="T78" fmla="*/ 148 w 180"/>
                <a:gd name="T79" fmla="*/ 72 h 181"/>
                <a:gd name="T80" fmla="*/ 113 w 180"/>
                <a:gd name="T81" fmla="*/ 10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81">
                  <a:moveTo>
                    <a:pt x="178" y="70"/>
                  </a:moveTo>
                  <a:cubicBezTo>
                    <a:pt x="110" y="2"/>
                    <a:pt x="110" y="2"/>
                    <a:pt x="110" y="2"/>
                  </a:cubicBezTo>
                  <a:cubicBezTo>
                    <a:pt x="107" y="0"/>
                    <a:pt x="102" y="0"/>
                    <a:pt x="99" y="2"/>
                  </a:cubicBezTo>
                  <a:cubicBezTo>
                    <a:pt x="96" y="5"/>
                    <a:pt x="96" y="10"/>
                    <a:pt x="99" y="13"/>
                  </a:cubicBezTo>
                  <a:cubicBezTo>
                    <a:pt x="108" y="21"/>
                    <a:pt x="108" y="21"/>
                    <a:pt x="108" y="21"/>
                  </a:cubicBezTo>
                  <a:cubicBezTo>
                    <a:pt x="18" y="111"/>
                    <a:pt x="18" y="111"/>
                    <a:pt x="18" y="111"/>
                  </a:cubicBezTo>
                  <a:cubicBezTo>
                    <a:pt x="18" y="159"/>
                    <a:pt x="18" y="159"/>
                    <a:pt x="18" y="159"/>
                  </a:cubicBezTo>
                  <a:cubicBezTo>
                    <a:pt x="0" y="177"/>
                    <a:pt x="0" y="177"/>
                    <a:pt x="0" y="177"/>
                  </a:cubicBezTo>
                  <a:cubicBezTo>
                    <a:pt x="4" y="181"/>
                    <a:pt x="4" y="181"/>
                    <a:pt x="4" y="181"/>
                  </a:cubicBezTo>
                  <a:cubicBezTo>
                    <a:pt x="22" y="163"/>
                    <a:pt x="22" y="163"/>
                    <a:pt x="22" y="163"/>
                  </a:cubicBezTo>
                  <a:cubicBezTo>
                    <a:pt x="70" y="163"/>
                    <a:pt x="70" y="163"/>
                    <a:pt x="70" y="163"/>
                  </a:cubicBezTo>
                  <a:cubicBezTo>
                    <a:pt x="160" y="73"/>
                    <a:pt x="160" y="73"/>
                    <a:pt x="160" y="73"/>
                  </a:cubicBezTo>
                  <a:cubicBezTo>
                    <a:pt x="167" y="81"/>
                    <a:pt x="167" y="81"/>
                    <a:pt x="167" y="81"/>
                  </a:cubicBezTo>
                  <a:cubicBezTo>
                    <a:pt x="170" y="84"/>
                    <a:pt x="175" y="84"/>
                    <a:pt x="178" y="81"/>
                  </a:cubicBezTo>
                  <a:cubicBezTo>
                    <a:pt x="180" y="78"/>
                    <a:pt x="180" y="73"/>
                    <a:pt x="178" y="70"/>
                  </a:cubicBezTo>
                  <a:close/>
                  <a:moveTo>
                    <a:pt x="54" y="120"/>
                  </a:moveTo>
                  <a:cubicBezTo>
                    <a:pt x="41" y="107"/>
                    <a:pt x="41" y="107"/>
                    <a:pt x="41" y="107"/>
                  </a:cubicBezTo>
                  <a:cubicBezTo>
                    <a:pt x="40" y="106"/>
                    <a:pt x="40" y="104"/>
                    <a:pt x="41" y="103"/>
                  </a:cubicBezTo>
                  <a:cubicBezTo>
                    <a:pt x="42" y="102"/>
                    <a:pt x="43" y="102"/>
                    <a:pt x="44" y="103"/>
                  </a:cubicBezTo>
                  <a:cubicBezTo>
                    <a:pt x="57" y="116"/>
                    <a:pt x="57" y="116"/>
                    <a:pt x="57" y="116"/>
                  </a:cubicBezTo>
                  <a:cubicBezTo>
                    <a:pt x="58" y="117"/>
                    <a:pt x="58" y="119"/>
                    <a:pt x="57" y="120"/>
                  </a:cubicBezTo>
                  <a:cubicBezTo>
                    <a:pt x="56" y="121"/>
                    <a:pt x="55" y="121"/>
                    <a:pt x="54" y="120"/>
                  </a:cubicBezTo>
                  <a:close/>
                  <a:moveTo>
                    <a:pt x="65" y="108"/>
                  </a:moveTo>
                  <a:cubicBezTo>
                    <a:pt x="52" y="95"/>
                    <a:pt x="52" y="95"/>
                    <a:pt x="52" y="95"/>
                  </a:cubicBezTo>
                  <a:cubicBezTo>
                    <a:pt x="51" y="94"/>
                    <a:pt x="51" y="93"/>
                    <a:pt x="52" y="92"/>
                  </a:cubicBezTo>
                  <a:cubicBezTo>
                    <a:pt x="53" y="91"/>
                    <a:pt x="55" y="91"/>
                    <a:pt x="56" y="92"/>
                  </a:cubicBezTo>
                  <a:cubicBezTo>
                    <a:pt x="69" y="105"/>
                    <a:pt x="69" y="105"/>
                    <a:pt x="69" y="105"/>
                  </a:cubicBezTo>
                  <a:cubicBezTo>
                    <a:pt x="70" y="106"/>
                    <a:pt x="70" y="107"/>
                    <a:pt x="69" y="108"/>
                  </a:cubicBezTo>
                  <a:cubicBezTo>
                    <a:pt x="68" y="109"/>
                    <a:pt x="66" y="109"/>
                    <a:pt x="65" y="108"/>
                  </a:cubicBezTo>
                  <a:close/>
                  <a:moveTo>
                    <a:pt x="77" y="97"/>
                  </a:moveTo>
                  <a:cubicBezTo>
                    <a:pt x="64" y="84"/>
                    <a:pt x="64" y="84"/>
                    <a:pt x="64" y="84"/>
                  </a:cubicBezTo>
                  <a:cubicBezTo>
                    <a:pt x="63" y="83"/>
                    <a:pt x="63" y="81"/>
                    <a:pt x="64" y="80"/>
                  </a:cubicBezTo>
                  <a:cubicBezTo>
                    <a:pt x="65" y="79"/>
                    <a:pt x="66" y="79"/>
                    <a:pt x="67" y="80"/>
                  </a:cubicBezTo>
                  <a:cubicBezTo>
                    <a:pt x="80" y="93"/>
                    <a:pt x="80" y="93"/>
                    <a:pt x="80" y="93"/>
                  </a:cubicBezTo>
                  <a:cubicBezTo>
                    <a:pt x="81" y="94"/>
                    <a:pt x="81" y="96"/>
                    <a:pt x="80" y="97"/>
                  </a:cubicBezTo>
                  <a:cubicBezTo>
                    <a:pt x="79" y="98"/>
                    <a:pt x="78" y="98"/>
                    <a:pt x="77" y="97"/>
                  </a:cubicBezTo>
                  <a:close/>
                  <a:moveTo>
                    <a:pt x="113" y="106"/>
                  </a:moveTo>
                  <a:cubicBezTo>
                    <a:pt x="75" y="68"/>
                    <a:pt x="75" y="68"/>
                    <a:pt x="75" y="68"/>
                  </a:cubicBezTo>
                  <a:cubicBezTo>
                    <a:pt x="109" y="33"/>
                    <a:pt x="109" y="33"/>
                    <a:pt x="109" y="33"/>
                  </a:cubicBezTo>
                  <a:cubicBezTo>
                    <a:pt x="148" y="72"/>
                    <a:pt x="148" y="72"/>
                    <a:pt x="148" y="72"/>
                  </a:cubicBezTo>
                  <a:lnTo>
                    <a:pt x="113" y="10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grpSp>
        <p:nvGrpSpPr>
          <p:cNvPr id="31" name="Group 10789"/>
          <p:cNvGrpSpPr>
            <a:grpSpLocks noChangeAspect="1"/>
          </p:cNvGrpSpPr>
          <p:nvPr/>
        </p:nvGrpSpPr>
        <p:grpSpPr bwMode="auto">
          <a:xfrm>
            <a:off x="3340573" y="3838538"/>
            <a:ext cx="466343" cy="629636"/>
            <a:chOff x="3764" y="1231"/>
            <a:chExt cx="317" cy="428"/>
          </a:xfrm>
          <a:solidFill>
            <a:srgbClr val="1CADE4"/>
          </a:solidFill>
        </p:grpSpPr>
        <p:sp>
          <p:nvSpPr>
            <p:cNvPr id="41" name="Freeform 10790"/>
            <p:cNvSpPr/>
            <p:nvPr/>
          </p:nvSpPr>
          <p:spPr bwMode="auto">
            <a:xfrm>
              <a:off x="3764" y="1287"/>
              <a:ext cx="317" cy="372"/>
            </a:xfrm>
            <a:custGeom>
              <a:avLst/>
              <a:gdLst>
                <a:gd name="T0" fmla="*/ 118 w 131"/>
                <a:gd name="T1" fmla="*/ 0 h 155"/>
                <a:gd name="T2" fmla="*/ 104 w 131"/>
                <a:gd name="T3" fmla="*/ 0 h 155"/>
                <a:gd name="T4" fmla="*/ 104 w 131"/>
                <a:gd name="T5" fmla="*/ 18 h 155"/>
                <a:gd name="T6" fmla="*/ 114 w 131"/>
                <a:gd name="T7" fmla="*/ 18 h 155"/>
                <a:gd name="T8" fmla="*/ 114 w 131"/>
                <a:gd name="T9" fmla="*/ 138 h 155"/>
                <a:gd name="T10" fmla="*/ 17 w 131"/>
                <a:gd name="T11" fmla="*/ 138 h 155"/>
                <a:gd name="T12" fmla="*/ 17 w 131"/>
                <a:gd name="T13" fmla="*/ 18 h 155"/>
                <a:gd name="T14" fmla="*/ 27 w 131"/>
                <a:gd name="T15" fmla="*/ 18 h 155"/>
                <a:gd name="T16" fmla="*/ 27 w 131"/>
                <a:gd name="T17" fmla="*/ 0 h 155"/>
                <a:gd name="T18" fmla="*/ 13 w 131"/>
                <a:gd name="T19" fmla="*/ 0 h 155"/>
                <a:gd name="T20" fmla="*/ 0 w 131"/>
                <a:gd name="T21" fmla="*/ 13 h 155"/>
                <a:gd name="T22" fmla="*/ 0 w 131"/>
                <a:gd name="T23" fmla="*/ 142 h 155"/>
                <a:gd name="T24" fmla="*/ 13 w 131"/>
                <a:gd name="T25" fmla="*/ 155 h 155"/>
                <a:gd name="T26" fmla="*/ 118 w 131"/>
                <a:gd name="T27" fmla="*/ 155 h 155"/>
                <a:gd name="T28" fmla="*/ 131 w 131"/>
                <a:gd name="T29" fmla="*/ 142 h 155"/>
                <a:gd name="T30" fmla="*/ 131 w 131"/>
                <a:gd name="T31" fmla="*/ 13 h 155"/>
                <a:gd name="T32" fmla="*/ 118 w 131"/>
                <a:gd name="T3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155">
                  <a:moveTo>
                    <a:pt x="118" y="0"/>
                  </a:moveTo>
                  <a:cubicBezTo>
                    <a:pt x="104" y="0"/>
                    <a:pt x="104" y="0"/>
                    <a:pt x="104" y="0"/>
                  </a:cubicBezTo>
                  <a:cubicBezTo>
                    <a:pt x="104" y="18"/>
                    <a:pt x="104" y="18"/>
                    <a:pt x="104" y="18"/>
                  </a:cubicBezTo>
                  <a:cubicBezTo>
                    <a:pt x="114" y="18"/>
                    <a:pt x="114" y="18"/>
                    <a:pt x="114" y="18"/>
                  </a:cubicBezTo>
                  <a:cubicBezTo>
                    <a:pt x="114" y="138"/>
                    <a:pt x="114" y="138"/>
                    <a:pt x="114" y="138"/>
                  </a:cubicBezTo>
                  <a:cubicBezTo>
                    <a:pt x="17" y="138"/>
                    <a:pt x="17" y="138"/>
                    <a:pt x="17" y="138"/>
                  </a:cubicBezTo>
                  <a:cubicBezTo>
                    <a:pt x="17" y="18"/>
                    <a:pt x="17" y="18"/>
                    <a:pt x="17" y="18"/>
                  </a:cubicBezTo>
                  <a:cubicBezTo>
                    <a:pt x="27" y="18"/>
                    <a:pt x="27" y="18"/>
                    <a:pt x="27" y="18"/>
                  </a:cubicBezTo>
                  <a:cubicBezTo>
                    <a:pt x="27" y="0"/>
                    <a:pt x="27" y="0"/>
                    <a:pt x="27" y="0"/>
                  </a:cubicBezTo>
                  <a:cubicBezTo>
                    <a:pt x="13" y="0"/>
                    <a:pt x="13" y="0"/>
                    <a:pt x="13" y="0"/>
                  </a:cubicBezTo>
                  <a:cubicBezTo>
                    <a:pt x="6" y="0"/>
                    <a:pt x="0" y="6"/>
                    <a:pt x="0" y="13"/>
                  </a:cubicBezTo>
                  <a:cubicBezTo>
                    <a:pt x="0" y="142"/>
                    <a:pt x="0" y="142"/>
                    <a:pt x="0" y="142"/>
                  </a:cubicBezTo>
                  <a:cubicBezTo>
                    <a:pt x="0" y="149"/>
                    <a:pt x="6" y="155"/>
                    <a:pt x="13" y="155"/>
                  </a:cubicBezTo>
                  <a:cubicBezTo>
                    <a:pt x="118" y="155"/>
                    <a:pt x="118" y="155"/>
                    <a:pt x="118" y="155"/>
                  </a:cubicBezTo>
                  <a:cubicBezTo>
                    <a:pt x="125" y="155"/>
                    <a:pt x="131" y="149"/>
                    <a:pt x="131" y="142"/>
                  </a:cubicBezTo>
                  <a:cubicBezTo>
                    <a:pt x="131" y="13"/>
                    <a:pt x="131" y="13"/>
                    <a:pt x="131" y="13"/>
                  </a:cubicBezTo>
                  <a:cubicBezTo>
                    <a:pt x="131" y="6"/>
                    <a:pt x="125" y="0"/>
                    <a:pt x="11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2" name="Freeform 10791"/>
            <p:cNvSpPr>
              <a:spLocks noEditPoints="1"/>
            </p:cNvSpPr>
            <p:nvPr/>
          </p:nvSpPr>
          <p:spPr bwMode="auto">
            <a:xfrm>
              <a:off x="3847" y="1231"/>
              <a:ext cx="152" cy="130"/>
            </a:xfrm>
            <a:custGeom>
              <a:avLst/>
              <a:gdLst>
                <a:gd name="T0" fmla="*/ 52 w 63"/>
                <a:gd name="T1" fmla="*/ 23 h 54"/>
                <a:gd name="T2" fmla="*/ 53 w 63"/>
                <a:gd name="T3" fmla="*/ 21 h 54"/>
                <a:gd name="T4" fmla="*/ 32 w 63"/>
                <a:gd name="T5" fmla="*/ 0 h 54"/>
                <a:gd name="T6" fmla="*/ 11 w 63"/>
                <a:gd name="T7" fmla="*/ 21 h 54"/>
                <a:gd name="T8" fmla="*/ 11 w 63"/>
                <a:gd name="T9" fmla="*/ 23 h 54"/>
                <a:gd name="T10" fmla="*/ 0 w 63"/>
                <a:gd name="T11" fmla="*/ 23 h 54"/>
                <a:gd name="T12" fmla="*/ 0 w 63"/>
                <a:gd name="T13" fmla="*/ 54 h 54"/>
                <a:gd name="T14" fmla="*/ 63 w 63"/>
                <a:gd name="T15" fmla="*/ 54 h 54"/>
                <a:gd name="T16" fmla="*/ 63 w 63"/>
                <a:gd name="T17" fmla="*/ 23 h 54"/>
                <a:gd name="T18" fmla="*/ 52 w 63"/>
                <a:gd name="T19" fmla="*/ 23 h 54"/>
                <a:gd name="T20" fmla="*/ 32 w 63"/>
                <a:gd name="T21" fmla="*/ 32 h 54"/>
                <a:gd name="T22" fmla="*/ 21 w 63"/>
                <a:gd name="T23" fmla="*/ 21 h 54"/>
                <a:gd name="T24" fmla="*/ 32 w 63"/>
                <a:gd name="T25" fmla="*/ 10 h 54"/>
                <a:gd name="T26" fmla="*/ 43 w 63"/>
                <a:gd name="T27" fmla="*/ 21 h 54"/>
                <a:gd name="T28" fmla="*/ 32 w 63"/>
                <a:gd name="T29" fmla="*/ 3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54">
                  <a:moveTo>
                    <a:pt x="52" y="23"/>
                  </a:moveTo>
                  <a:cubicBezTo>
                    <a:pt x="53" y="22"/>
                    <a:pt x="53" y="22"/>
                    <a:pt x="53" y="21"/>
                  </a:cubicBezTo>
                  <a:cubicBezTo>
                    <a:pt x="53" y="9"/>
                    <a:pt x="43" y="0"/>
                    <a:pt x="32" y="0"/>
                  </a:cubicBezTo>
                  <a:cubicBezTo>
                    <a:pt x="20" y="0"/>
                    <a:pt x="11" y="9"/>
                    <a:pt x="11" y="21"/>
                  </a:cubicBezTo>
                  <a:cubicBezTo>
                    <a:pt x="11" y="22"/>
                    <a:pt x="11" y="22"/>
                    <a:pt x="11" y="23"/>
                  </a:cubicBezTo>
                  <a:cubicBezTo>
                    <a:pt x="0" y="23"/>
                    <a:pt x="0" y="23"/>
                    <a:pt x="0" y="23"/>
                  </a:cubicBezTo>
                  <a:cubicBezTo>
                    <a:pt x="0" y="54"/>
                    <a:pt x="0" y="54"/>
                    <a:pt x="0" y="54"/>
                  </a:cubicBezTo>
                  <a:cubicBezTo>
                    <a:pt x="63" y="54"/>
                    <a:pt x="63" y="54"/>
                    <a:pt x="63" y="54"/>
                  </a:cubicBezTo>
                  <a:cubicBezTo>
                    <a:pt x="63" y="23"/>
                    <a:pt x="63" y="23"/>
                    <a:pt x="63" y="23"/>
                  </a:cubicBezTo>
                  <a:lnTo>
                    <a:pt x="52" y="23"/>
                  </a:lnTo>
                  <a:close/>
                  <a:moveTo>
                    <a:pt x="32" y="32"/>
                  </a:moveTo>
                  <a:cubicBezTo>
                    <a:pt x="26" y="32"/>
                    <a:pt x="21" y="27"/>
                    <a:pt x="21" y="21"/>
                  </a:cubicBezTo>
                  <a:cubicBezTo>
                    <a:pt x="21" y="15"/>
                    <a:pt x="26" y="10"/>
                    <a:pt x="32" y="10"/>
                  </a:cubicBezTo>
                  <a:cubicBezTo>
                    <a:pt x="38" y="10"/>
                    <a:pt x="43" y="15"/>
                    <a:pt x="43" y="21"/>
                  </a:cubicBezTo>
                  <a:cubicBezTo>
                    <a:pt x="43" y="27"/>
                    <a:pt x="38" y="32"/>
                    <a:pt x="32" y="3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3" name="Freeform 10792"/>
            <p:cNvSpPr/>
            <p:nvPr/>
          </p:nvSpPr>
          <p:spPr bwMode="auto">
            <a:xfrm>
              <a:off x="3820" y="1530"/>
              <a:ext cx="63" cy="48"/>
            </a:xfrm>
            <a:custGeom>
              <a:avLst/>
              <a:gdLst>
                <a:gd name="T0" fmla="*/ 11 w 26"/>
                <a:gd name="T1" fmla="*/ 20 h 20"/>
                <a:gd name="T2" fmla="*/ 9 w 26"/>
                <a:gd name="T3" fmla="*/ 19 h 20"/>
                <a:gd name="T4" fmla="*/ 0 w 26"/>
                <a:gd name="T5" fmla="*/ 10 h 20"/>
                <a:gd name="T6" fmla="*/ 3 w 26"/>
                <a:gd name="T7" fmla="*/ 7 h 20"/>
                <a:gd name="T8" fmla="*/ 11 w 26"/>
                <a:gd name="T9" fmla="*/ 14 h 20"/>
                <a:gd name="T10" fmla="*/ 23 w 26"/>
                <a:gd name="T11" fmla="*/ 0 h 20"/>
                <a:gd name="T12" fmla="*/ 26 w 26"/>
                <a:gd name="T13" fmla="*/ 3 h 20"/>
                <a:gd name="T14" fmla="*/ 12 w 26"/>
                <a:gd name="T15" fmla="*/ 19 h 20"/>
                <a:gd name="T16" fmla="*/ 11 w 26"/>
                <a:gd name="T17" fmla="*/ 20 h 20"/>
                <a:gd name="T18" fmla="*/ 11 w 26"/>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0">
                  <a:moveTo>
                    <a:pt x="11" y="20"/>
                  </a:moveTo>
                  <a:cubicBezTo>
                    <a:pt x="10" y="20"/>
                    <a:pt x="10" y="19"/>
                    <a:pt x="9" y="19"/>
                  </a:cubicBezTo>
                  <a:cubicBezTo>
                    <a:pt x="0" y="10"/>
                    <a:pt x="0" y="10"/>
                    <a:pt x="0" y="10"/>
                  </a:cubicBezTo>
                  <a:cubicBezTo>
                    <a:pt x="3" y="7"/>
                    <a:pt x="3" y="7"/>
                    <a:pt x="3" y="7"/>
                  </a:cubicBezTo>
                  <a:cubicBezTo>
                    <a:pt x="11" y="14"/>
                    <a:pt x="11" y="14"/>
                    <a:pt x="11" y="14"/>
                  </a:cubicBezTo>
                  <a:cubicBezTo>
                    <a:pt x="23" y="0"/>
                    <a:pt x="23" y="0"/>
                    <a:pt x="23" y="0"/>
                  </a:cubicBezTo>
                  <a:cubicBezTo>
                    <a:pt x="26" y="3"/>
                    <a:pt x="26" y="3"/>
                    <a:pt x="26" y="3"/>
                  </a:cubicBezTo>
                  <a:cubicBezTo>
                    <a:pt x="12" y="19"/>
                    <a:pt x="12" y="19"/>
                    <a:pt x="12" y="19"/>
                  </a:cubicBezTo>
                  <a:cubicBezTo>
                    <a:pt x="12" y="19"/>
                    <a:pt x="11" y="20"/>
                    <a:pt x="11" y="20"/>
                  </a:cubicBezTo>
                  <a:cubicBezTo>
                    <a:pt x="11" y="20"/>
                    <a:pt x="11" y="20"/>
                    <a:pt x="11"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4" name="Freeform 10793"/>
            <p:cNvSpPr/>
            <p:nvPr/>
          </p:nvSpPr>
          <p:spPr bwMode="auto">
            <a:xfrm>
              <a:off x="3820" y="1453"/>
              <a:ext cx="63" cy="45"/>
            </a:xfrm>
            <a:custGeom>
              <a:avLst/>
              <a:gdLst>
                <a:gd name="T0" fmla="*/ 11 w 26"/>
                <a:gd name="T1" fmla="*/ 19 h 19"/>
                <a:gd name="T2" fmla="*/ 9 w 26"/>
                <a:gd name="T3" fmla="*/ 19 h 19"/>
                <a:gd name="T4" fmla="*/ 0 w 26"/>
                <a:gd name="T5" fmla="*/ 10 h 19"/>
                <a:gd name="T6" fmla="*/ 3 w 26"/>
                <a:gd name="T7" fmla="*/ 7 h 19"/>
                <a:gd name="T8" fmla="*/ 11 w 26"/>
                <a:gd name="T9" fmla="*/ 14 h 19"/>
                <a:gd name="T10" fmla="*/ 23 w 26"/>
                <a:gd name="T11" fmla="*/ 0 h 19"/>
                <a:gd name="T12" fmla="*/ 26 w 26"/>
                <a:gd name="T13" fmla="*/ 3 h 19"/>
                <a:gd name="T14" fmla="*/ 12 w 26"/>
                <a:gd name="T15" fmla="*/ 19 h 19"/>
                <a:gd name="T16" fmla="*/ 11 w 26"/>
                <a:gd name="T17" fmla="*/ 19 h 19"/>
                <a:gd name="T18" fmla="*/ 11 w 26"/>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9">
                  <a:moveTo>
                    <a:pt x="11" y="19"/>
                  </a:moveTo>
                  <a:cubicBezTo>
                    <a:pt x="10" y="19"/>
                    <a:pt x="10" y="19"/>
                    <a:pt x="9" y="19"/>
                  </a:cubicBezTo>
                  <a:cubicBezTo>
                    <a:pt x="0" y="10"/>
                    <a:pt x="0" y="10"/>
                    <a:pt x="0" y="10"/>
                  </a:cubicBezTo>
                  <a:cubicBezTo>
                    <a:pt x="3" y="7"/>
                    <a:pt x="3" y="7"/>
                    <a:pt x="3" y="7"/>
                  </a:cubicBezTo>
                  <a:cubicBezTo>
                    <a:pt x="11" y="14"/>
                    <a:pt x="11" y="14"/>
                    <a:pt x="11" y="14"/>
                  </a:cubicBezTo>
                  <a:cubicBezTo>
                    <a:pt x="23" y="0"/>
                    <a:pt x="23" y="0"/>
                    <a:pt x="23" y="0"/>
                  </a:cubicBezTo>
                  <a:cubicBezTo>
                    <a:pt x="26" y="3"/>
                    <a:pt x="26" y="3"/>
                    <a:pt x="26" y="3"/>
                  </a:cubicBezTo>
                  <a:cubicBezTo>
                    <a:pt x="12" y="19"/>
                    <a:pt x="12" y="19"/>
                    <a:pt x="12" y="19"/>
                  </a:cubicBezTo>
                  <a:cubicBezTo>
                    <a:pt x="12" y="19"/>
                    <a:pt x="11" y="19"/>
                    <a:pt x="11" y="19"/>
                  </a:cubicBezTo>
                  <a:cubicBezTo>
                    <a:pt x="11" y="19"/>
                    <a:pt x="11" y="19"/>
                    <a:pt x="11"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5" name="Freeform 10794"/>
            <p:cNvSpPr/>
            <p:nvPr/>
          </p:nvSpPr>
          <p:spPr bwMode="auto">
            <a:xfrm>
              <a:off x="3820" y="1376"/>
              <a:ext cx="63" cy="45"/>
            </a:xfrm>
            <a:custGeom>
              <a:avLst/>
              <a:gdLst>
                <a:gd name="T0" fmla="*/ 11 w 26"/>
                <a:gd name="T1" fmla="*/ 19 h 19"/>
                <a:gd name="T2" fmla="*/ 9 w 26"/>
                <a:gd name="T3" fmla="*/ 19 h 19"/>
                <a:gd name="T4" fmla="*/ 0 w 26"/>
                <a:gd name="T5" fmla="*/ 10 h 19"/>
                <a:gd name="T6" fmla="*/ 3 w 26"/>
                <a:gd name="T7" fmla="*/ 6 h 19"/>
                <a:gd name="T8" fmla="*/ 11 w 26"/>
                <a:gd name="T9" fmla="*/ 14 h 19"/>
                <a:gd name="T10" fmla="*/ 23 w 26"/>
                <a:gd name="T11" fmla="*/ 0 h 19"/>
                <a:gd name="T12" fmla="*/ 26 w 26"/>
                <a:gd name="T13" fmla="*/ 3 h 19"/>
                <a:gd name="T14" fmla="*/ 12 w 26"/>
                <a:gd name="T15" fmla="*/ 19 h 19"/>
                <a:gd name="T16" fmla="*/ 11 w 26"/>
                <a:gd name="T17" fmla="*/ 19 h 19"/>
                <a:gd name="T18" fmla="*/ 11 w 26"/>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9">
                  <a:moveTo>
                    <a:pt x="11" y="19"/>
                  </a:moveTo>
                  <a:cubicBezTo>
                    <a:pt x="10" y="19"/>
                    <a:pt x="10" y="19"/>
                    <a:pt x="9" y="19"/>
                  </a:cubicBezTo>
                  <a:cubicBezTo>
                    <a:pt x="0" y="10"/>
                    <a:pt x="0" y="10"/>
                    <a:pt x="0" y="10"/>
                  </a:cubicBezTo>
                  <a:cubicBezTo>
                    <a:pt x="3" y="6"/>
                    <a:pt x="3" y="6"/>
                    <a:pt x="3" y="6"/>
                  </a:cubicBezTo>
                  <a:cubicBezTo>
                    <a:pt x="11" y="14"/>
                    <a:pt x="11" y="14"/>
                    <a:pt x="11" y="14"/>
                  </a:cubicBezTo>
                  <a:cubicBezTo>
                    <a:pt x="23" y="0"/>
                    <a:pt x="23" y="0"/>
                    <a:pt x="23" y="0"/>
                  </a:cubicBezTo>
                  <a:cubicBezTo>
                    <a:pt x="26" y="3"/>
                    <a:pt x="26" y="3"/>
                    <a:pt x="26" y="3"/>
                  </a:cubicBezTo>
                  <a:cubicBezTo>
                    <a:pt x="12" y="19"/>
                    <a:pt x="12" y="19"/>
                    <a:pt x="12" y="19"/>
                  </a:cubicBezTo>
                  <a:cubicBezTo>
                    <a:pt x="12" y="19"/>
                    <a:pt x="11" y="19"/>
                    <a:pt x="11" y="19"/>
                  </a:cubicBezTo>
                  <a:cubicBezTo>
                    <a:pt x="11" y="19"/>
                    <a:pt x="11" y="19"/>
                    <a:pt x="11" y="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6" name="Rectangle 10795"/>
            <p:cNvSpPr>
              <a:spLocks noChangeArrowheads="1"/>
            </p:cNvSpPr>
            <p:nvPr/>
          </p:nvSpPr>
          <p:spPr bwMode="auto">
            <a:xfrm>
              <a:off x="3822" y="1585"/>
              <a:ext cx="201" cy="1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7" name="Rectangle 10796"/>
            <p:cNvSpPr>
              <a:spLocks noChangeArrowheads="1"/>
            </p:cNvSpPr>
            <p:nvPr/>
          </p:nvSpPr>
          <p:spPr bwMode="auto">
            <a:xfrm>
              <a:off x="3822" y="1506"/>
              <a:ext cx="201" cy="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sp>
          <p:nvSpPr>
            <p:cNvPr id="48" name="Rectangle 10797"/>
            <p:cNvSpPr>
              <a:spLocks noChangeArrowheads="1"/>
            </p:cNvSpPr>
            <p:nvPr/>
          </p:nvSpPr>
          <p:spPr bwMode="auto">
            <a:xfrm>
              <a:off x="3822" y="1429"/>
              <a:ext cx="201" cy="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latin typeface="Arial" panose="020B0604020202020204"/>
                <a:ea typeface="微软雅黑" panose="020B0503020204020204" pitchFamily="34" charset="-122"/>
                <a:sym typeface="Arial" panose="020B0604020202020204"/>
              </a:endParaRPr>
            </a:p>
          </p:txBody>
        </p:sp>
      </p:grpSp>
      <p:grpSp>
        <p:nvGrpSpPr>
          <p:cNvPr id="32" name="组合 31"/>
          <p:cNvGrpSpPr/>
          <p:nvPr/>
        </p:nvGrpSpPr>
        <p:grpSpPr>
          <a:xfrm>
            <a:off x="4205193" y="4158892"/>
            <a:ext cx="322634" cy="322634"/>
            <a:chOff x="5688681" y="6307906"/>
            <a:chExt cx="430179" cy="430179"/>
          </a:xfrm>
        </p:grpSpPr>
        <p:sp>
          <p:nvSpPr>
            <p:cNvPr id="39" name="椭圆 38"/>
            <p:cNvSpPr/>
            <p:nvPr/>
          </p:nvSpPr>
          <p:spPr>
            <a:xfrm>
              <a:off x="5688681" y="6307906"/>
              <a:ext cx="430179" cy="4301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sp>
          <p:nvSpPr>
            <p:cNvPr id="40" name="加号 39"/>
            <p:cNvSpPr/>
            <p:nvPr/>
          </p:nvSpPr>
          <p:spPr>
            <a:xfrm>
              <a:off x="5736420" y="6355645"/>
              <a:ext cx="334699" cy="334699"/>
            </a:xfrm>
            <a:prstGeom prst="mathPlus">
              <a:avLst>
                <a:gd name="adj1" fmla="val 164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sp>
        <p:nvSpPr>
          <p:cNvPr id="33" name="矩形 32"/>
          <p:cNvSpPr/>
          <p:nvPr/>
        </p:nvSpPr>
        <p:spPr>
          <a:xfrm>
            <a:off x="4532815" y="4075526"/>
            <a:ext cx="4143641" cy="491738"/>
          </a:xfrm>
          <a:prstGeom prst="rect">
            <a:avLst/>
          </a:prstGeom>
        </p:spPr>
        <p:txBody>
          <a:bodyPr wrap="square">
            <a:spAutoFit/>
          </a:bodyPr>
          <a:lstStyle/>
          <a:p>
            <a:pPr>
              <a:lnSpc>
                <a:spcPct val="130000"/>
              </a:lnSpc>
              <a:spcAft>
                <a:spcPts val="450"/>
              </a:spcAft>
            </a:pPr>
            <a:r>
              <a:rPr lang="zh-CN" altLang="en-US" sz="1050"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您的内容打在这里，或通过复制文本后在此选择粘贴，并选择只保留文字</a:t>
            </a:r>
            <a:r>
              <a:rPr lang="zh-CN" altLang="en-US" sz="1050" dirty="0" smtClean="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rPr>
              <a:t>。 </a:t>
            </a:r>
            <a:endParaRPr lang="zh-CN" altLang="en-US" sz="1050" dirty="0">
              <a:solidFill>
                <a:schemeClr val="bg1">
                  <a:lumMod val="50000"/>
                </a:schemeClr>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nvGrpSpPr>
          <p:cNvPr id="34" name="组合 33"/>
          <p:cNvGrpSpPr/>
          <p:nvPr/>
        </p:nvGrpSpPr>
        <p:grpSpPr>
          <a:xfrm flipH="1">
            <a:off x="4036353" y="1199317"/>
            <a:ext cx="69671" cy="3301982"/>
            <a:chOff x="1191134" y="690877"/>
            <a:chExt cx="92895" cy="4402643"/>
          </a:xfrm>
        </p:grpSpPr>
        <p:cxnSp>
          <p:nvCxnSpPr>
            <p:cNvPr id="35" name="直接连接符 34"/>
            <p:cNvCxnSpPr/>
            <p:nvPr/>
          </p:nvCxnSpPr>
          <p:spPr>
            <a:xfrm flipH="1" flipV="1">
              <a:off x="1240883" y="783771"/>
              <a:ext cx="0" cy="4216855"/>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1191134" y="5000625"/>
              <a:ext cx="92895" cy="9289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sp>
          <p:nvSpPr>
            <p:cNvPr id="37" name="椭圆 36"/>
            <p:cNvSpPr/>
            <p:nvPr/>
          </p:nvSpPr>
          <p:spPr>
            <a:xfrm>
              <a:off x="1191134" y="690877"/>
              <a:ext cx="92895" cy="9289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23528" y="307127"/>
            <a:ext cx="2605586" cy="392415"/>
          </a:xfrm>
          <a:prstGeom prst="rect">
            <a:avLst/>
          </a:prstGeom>
          <a:noFill/>
        </p:spPr>
        <p:txBody>
          <a:bodyPr wrap="square" rtlCol="0">
            <a:spAutoFit/>
            <a:scene3d>
              <a:camera prst="orthographicFront"/>
              <a:lightRig rig="threePt" dir="t"/>
            </a:scene3d>
            <a:sp3d contourW="12700"/>
          </a:bodyPr>
          <a:lstStyle/>
          <a:p>
            <a:pPr defTabSz="685800">
              <a:defRPr/>
            </a:pPr>
            <a:r>
              <a:rPr lang="zh-CN" altLang="en-US" sz="1950"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一、添加标题内容</a:t>
            </a:r>
            <a:endParaRPr lang="zh-CN" altLang="en-US" sz="195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91" name="矩形 90"/>
          <p:cNvSpPr/>
          <p:nvPr/>
        </p:nvSpPr>
        <p:spPr>
          <a:xfrm>
            <a:off x="4797052" y="2340298"/>
            <a:ext cx="3417691" cy="1887636"/>
          </a:xfrm>
          <a:prstGeom prst="rect">
            <a:avLst/>
          </a:prstGeom>
          <a:blipFill>
            <a:blip r:embed="rId1"/>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92" name="矩形 91"/>
          <p:cNvSpPr/>
          <p:nvPr/>
        </p:nvSpPr>
        <p:spPr>
          <a:xfrm>
            <a:off x="1082301" y="2340298"/>
            <a:ext cx="3417691" cy="1887636"/>
          </a:xfrm>
          <a:prstGeom prst="rect">
            <a:avLst/>
          </a:prstGeom>
          <a:blipFill>
            <a:blip r:embed="rId2"/>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latin typeface="Arial" panose="020B0604020202020204"/>
              <a:ea typeface="微软雅黑" panose="020B0503020204020204" pitchFamily="34" charset="-122"/>
              <a:cs typeface="+mn-ea"/>
              <a:sym typeface="Arial" panose="020B0604020202020204"/>
            </a:endParaRPr>
          </a:p>
        </p:txBody>
      </p:sp>
      <p:sp>
        <p:nvSpPr>
          <p:cNvPr id="93" name="矩形 92"/>
          <p:cNvSpPr/>
          <p:nvPr/>
        </p:nvSpPr>
        <p:spPr>
          <a:xfrm>
            <a:off x="971600" y="1635646"/>
            <a:ext cx="6798750" cy="464614"/>
          </a:xfrm>
          <a:prstGeom prst="rect">
            <a:avLst/>
          </a:prstGeom>
        </p:spPr>
        <p:txBody>
          <a:bodyPr wrap="square">
            <a:spAutoFit/>
          </a:bodyPr>
          <a:lstStyle/>
          <a:p>
            <a:pPr>
              <a:lnSpc>
                <a:spcPct val="127000"/>
              </a:lnSpc>
            </a:pPr>
            <a:r>
              <a:rPr lang="zh-CN" altLang="en-US" sz="1000"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请在此添加文字说明，模板。请在此添加文字说明，模板。请在此添加文字说明，模板。请在此添加文字说明，模板。请在此添加文字说明，模板。请在此添加文字说明，模板。请在此添加文字说明，模板。</a:t>
            </a:r>
            <a:endParaRPr lang="zh-CN" altLang="en-US" sz="1000"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94" name="文本框 93"/>
          <p:cNvSpPr txBox="1"/>
          <p:nvPr/>
        </p:nvSpPr>
        <p:spPr>
          <a:xfrm>
            <a:off x="971600" y="1275606"/>
            <a:ext cx="2372948" cy="369332"/>
          </a:xfrm>
          <a:prstGeom prst="rect">
            <a:avLst/>
          </a:prstGeom>
          <a:noFill/>
        </p:spPr>
        <p:txBody>
          <a:bodyPr wrap="square" rtlCol="0">
            <a:spAutoFit/>
          </a:bodyPr>
          <a:lstStyle/>
          <a:p>
            <a:r>
              <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rPr>
              <a:t>添加</a:t>
            </a:r>
            <a:r>
              <a:rPr lang="zh-CN" altLang="en-US" b="1" dirty="0" smtClean="0">
                <a:solidFill>
                  <a:schemeClr val="tx1">
                    <a:lumMod val="65000"/>
                    <a:lumOff val="35000"/>
                  </a:schemeClr>
                </a:solidFill>
                <a:latin typeface="Arial" panose="020B0604020202020204"/>
                <a:ea typeface="微软雅黑" panose="020B0503020204020204" pitchFamily="34" charset="-122"/>
                <a:sym typeface="Arial" panose="020B0604020202020204"/>
              </a:rPr>
              <a:t>标题</a:t>
            </a:r>
            <a:r>
              <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rPr>
              <a:t>内容</a:t>
            </a:r>
            <a:endPar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0-#ppt_w/2"/>
                                          </p:val>
                                        </p:tav>
                                        <p:tav tm="100000">
                                          <p:val>
                                            <p:strVal val="#ppt_x"/>
                                          </p:val>
                                        </p:tav>
                                      </p:tavLst>
                                    </p:anim>
                                    <p:anim calcmode="lin" valueType="num">
                                      <p:cBhvr additive="base">
                                        <p:cTn id="8" dur="5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additive="base">
                                        <p:cTn id="11" dur="500" fill="hold"/>
                                        <p:tgtEl>
                                          <p:spTgt spid="94"/>
                                        </p:tgtEl>
                                        <p:attrNameLst>
                                          <p:attrName>ppt_x</p:attrName>
                                        </p:attrNameLst>
                                      </p:cBhvr>
                                      <p:tavLst>
                                        <p:tav tm="0">
                                          <p:val>
                                            <p:strVal val="0-#ppt_w/2"/>
                                          </p:val>
                                        </p:tav>
                                        <p:tav tm="100000">
                                          <p:val>
                                            <p:strVal val="#ppt_x"/>
                                          </p:val>
                                        </p:tav>
                                      </p:tavLst>
                                    </p:anim>
                                    <p:anim calcmode="lin" valueType="num">
                                      <p:cBhvr additive="base">
                                        <p:cTn id="12" dur="500" fill="hold"/>
                                        <p:tgtEl>
                                          <p:spTgt spid="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09278" y="0"/>
            <a:ext cx="8334722" cy="5143500"/>
          </a:xfrm>
          <a:prstGeom prst="rect">
            <a:avLst/>
          </a:prstGeom>
        </p:spPr>
      </p:pic>
      <p:sp>
        <p:nvSpPr>
          <p:cNvPr id="4" name="矩形 3"/>
          <p:cNvSpPr/>
          <p:nvPr/>
        </p:nvSpPr>
        <p:spPr>
          <a:xfrm>
            <a:off x="539552" y="1347614"/>
            <a:ext cx="3570208" cy="769441"/>
          </a:xfrm>
          <a:prstGeom prst="rect">
            <a:avLst/>
          </a:prstGeom>
        </p:spPr>
        <p:txBody>
          <a:bodyPr wrap="none">
            <a:spAutoFit/>
          </a:bodyPr>
          <a:lstStyle/>
          <a:p>
            <a:r>
              <a:rPr lang="zh-CN" altLang="en-US" sz="4400" b="1" dirty="0">
                <a:solidFill>
                  <a:srgbClr val="5CB3AB"/>
                </a:solidFill>
                <a:latin typeface="Arial" panose="020B0604020202020204"/>
                <a:ea typeface="微软雅黑" panose="020B0503020204020204" pitchFamily="34" charset="-122"/>
                <a:sym typeface="Arial" panose="020B0604020202020204"/>
              </a:rPr>
              <a:t>添加目录标题</a:t>
            </a:r>
            <a:endParaRPr lang="zh-CN" altLang="en-US" sz="4400" b="1" dirty="0">
              <a:solidFill>
                <a:srgbClr val="5CB3AB"/>
              </a:solidFill>
              <a:latin typeface="Arial" panose="020B0604020202020204"/>
              <a:ea typeface="微软雅黑" panose="020B0503020204020204" pitchFamily="34" charset="-122"/>
              <a:sym typeface="Arial" panose="020B0604020202020204"/>
            </a:endParaRPr>
          </a:p>
        </p:txBody>
      </p:sp>
      <p:sp>
        <p:nvSpPr>
          <p:cNvPr id="11" name="矩形 10"/>
          <p:cNvSpPr/>
          <p:nvPr/>
        </p:nvSpPr>
        <p:spPr>
          <a:xfrm>
            <a:off x="539552" y="2373045"/>
            <a:ext cx="4248472" cy="414729"/>
          </a:xfrm>
          <a:prstGeom prst="rect">
            <a:avLst/>
          </a:prstGeom>
        </p:spPr>
        <p:txBody>
          <a:bodyPr wrap="square">
            <a:spAutoFit/>
          </a:bodyPr>
          <a:lstStyle/>
          <a:p>
            <a:pPr>
              <a:lnSpc>
                <a:spcPct val="127000"/>
              </a:lnSpc>
            </a:pP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Your content to play here, or through your copy, paste in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this box</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 and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select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only the text. Your </a:t>
            </a:r>
            <a:endParaRPr lang="en-US" altLang="zh-CN" sz="550" dirty="0" smtClean="0">
              <a:solidFill>
                <a:schemeClr val="bg1">
                  <a:lumMod val="65000"/>
                </a:schemeClr>
              </a:solidFill>
              <a:latin typeface="Arial" panose="020B0604020202020204"/>
              <a:ea typeface="微软雅黑" panose="020B0503020204020204" pitchFamily="34" charset="-122"/>
              <a:sym typeface="Arial" panose="020B0604020202020204"/>
            </a:endParaRPr>
          </a:p>
          <a:p>
            <a:pPr>
              <a:lnSpc>
                <a:spcPct val="127000"/>
              </a:lnSpc>
            </a:pP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content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to </a:t>
            </a:r>
            <a:r>
              <a:rPr lang="zh-CN" altLang="en-US" sz="550" dirty="0" smtClean="0">
                <a:solidFill>
                  <a:schemeClr val="bg1">
                    <a:lumMod val="65000"/>
                  </a:schemeClr>
                </a:solidFill>
                <a:latin typeface="Arial" panose="020B0604020202020204"/>
                <a:ea typeface="微软雅黑" panose="020B0503020204020204" pitchFamily="34" charset="-122"/>
                <a:sym typeface="Arial" panose="020B0604020202020204"/>
              </a:rPr>
              <a:t>play </a:t>
            </a:r>
            <a:r>
              <a:rPr lang="zh-CN" altLang="en-US" sz="550" dirty="0">
                <a:solidFill>
                  <a:schemeClr val="bg1">
                    <a:lumMod val="65000"/>
                  </a:schemeClr>
                </a:solidFill>
                <a:latin typeface="Arial" panose="020B0604020202020204"/>
                <a:ea typeface="微软雅黑" panose="020B0503020204020204" pitchFamily="34" charset="-122"/>
                <a:sym typeface="Arial" panose="020B0604020202020204"/>
              </a:rPr>
              <a:t>here, or through your copy, paste in this box, and select only the text. Your content to play here, or through your copy, paste in this box, and select only the text. </a:t>
            </a:r>
            <a:endParaRPr lang="zh-CN" altLang="en-US" sz="550" dirty="0">
              <a:solidFill>
                <a:schemeClr val="bg1">
                  <a:lumMod val="65000"/>
                </a:schemeClr>
              </a:solidFill>
              <a:latin typeface="Arial" panose="020B0604020202020204"/>
              <a:ea typeface="微软雅黑" panose="020B0503020204020204" pitchFamily="34" charset="-122"/>
              <a:sym typeface="Arial" panose="020B0604020202020204"/>
            </a:endParaRPr>
          </a:p>
        </p:txBody>
      </p:sp>
      <p:sp>
        <p:nvSpPr>
          <p:cNvPr id="5" name="矩形 4"/>
          <p:cNvSpPr/>
          <p:nvPr/>
        </p:nvSpPr>
        <p:spPr>
          <a:xfrm>
            <a:off x="539552" y="2106499"/>
            <a:ext cx="3057247" cy="338554"/>
          </a:xfrm>
          <a:prstGeom prst="rect">
            <a:avLst/>
          </a:prstGeom>
        </p:spPr>
        <p:txBody>
          <a:bodyPr wrap="none">
            <a:spAutoFit/>
          </a:bodyPr>
          <a:lstStyle/>
          <a:p>
            <a:r>
              <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rPr>
              <a:t>在此输入您的单位</a:t>
            </a:r>
            <a:r>
              <a:rPr lang="zh-CN" altLang="en-US" sz="1600" dirty="0" smtClean="0">
                <a:solidFill>
                  <a:schemeClr val="bg1">
                    <a:lumMod val="50000"/>
                  </a:schemeClr>
                </a:solidFill>
                <a:latin typeface="Arial" panose="020B0604020202020204"/>
                <a:ea typeface="微软雅黑" panose="020B0503020204020204" pitchFamily="34" charset="-122"/>
                <a:sym typeface="Arial" panose="020B0604020202020204"/>
              </a:rPr>
              <a:t>机构名称</a:t>
            </a:r>
            <a:r>
              <a:rPr lang="en-US" altLang="zh-CN" sz="1600" dirty="0" smtClean="0">
                <a:solidFill>
                  <a:schemeClr val="bg1">
                    <a:lumMod val="50000"/>
                  </a:schemeClr>
                </a:solidFill>
                <a:latin typeface="Arial" panose="020B0604020202020204"/>
                <a:ea typeface="微软雅黑" panose="020B0503020204020204" pitchFamily="34" charset="-122"/>
                <a:sym typeface="Arial" panose="020B0604020202020204"/>
              </a:rPr>
              <a:t>……</a:t>
            </a:r>
            <a:endParaRPr lang="zh-CN" altLang="en-US" sz="1600" dirty="0">
              <a:solidFill>
                <a:schemeClr val="bg1">
                  <a:lumMod val="50000"/>
                </a:schemeClr>
              </a:solidFill>
              <a:latin typeface="Arial" panose="020B0604020202020204"/>
              <a:ea typeface="微软雅黑" panose="020B0503020204020204" pitchFamily="34" charset="-122"/>
              <a:sym typeface="Arial" panose="020B0604020202020204"/>
            </a:endParaRPr>
          </a:p>
        </p:txBody>
      </p:sp>
      <p:sp>
        <p:nvSpPr>
          <p:cNvPr id="13" name="圆角矩形 12"/>
          <p:cNvSpPr/>
          <p:nvPr/>
        </p:nvSpPr>
        <p:spPr>
          <a:xfrm>
            <a:off x="611188"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n w="6350">
                  <a:noFill/>
                </a:ln>
                <a:solidFill>
                  <a:schemeClr val="bg1"/>
                </a:solidFill>
                <a:latin typeface="Arial" panose="020B0604020202020204"/>
                <a:ea typeface="微软雅黑" panose="020B0503020204020204" pitchFamily="34" charset="-122"/>
                <a:sym typeface="Arial" panose="020B0604020202020204"/>
              </a:rPr>
              <a:t>在此输入公司名称</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2201526" y="3363838"/>
            <a:ext cx="1313912" cy="275134"/>
          </a:xfrm>
          <a:prstGeom prst="roundRect">
            <a:avLst>
              <a:gd name="adj" fmla="val 0"/>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smtClean="0">
                <a:ln w="6350">
                  <a:noFill/>
                </a:ln>
                <a:solidFill>
                  <a:schemeClr val="bg1"/>
                </a:solidFill>
                <a:latin typeface="Arial" panose="020B0604020202020204"/>
                <a:ea typeface="微软雅黑" panose="020B0503020204020204" pitchFamily="34" charset="-122"/>
                <a:sym typeface="Arial" panose="020B0604020202020204"/>
              </a:rPr>
              <a:t>PART 02</a:t>
            </a:r>
            <a:endParaRPr lang="zh-CN" altLang="en-US" sz="1050" dirty="0">
              <a:ln w="6350">
                <a:noFill/>
              </a:ln>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ISPRING_PRESENTATION_TITLE" val="PowerPoint 演示文稿"/>
  <p:tag name="MH_CONTENTSID" val="1283"/>
  <p:tag name="MH_SECTIONID" val="1284,1285,"/>
  <p:tag name="KSO_WPP_MARK_KEY" val="7f706f86-65e4-465d-808b-ffbcc67952ca"/>
  <p:tag name="COMMONDATA" val="eyJjb3VudCI6MSwiaGRpZCI6ImIzZDQ2MTJiMDZjOTU2Njk3ZDg2MTRjNjhmNmJiNjhmIiwidXNlckNvdW50IjoxfQ=="/>
  <p:tag name="commondata" val="eyJjb3VudCI6MS4wLCJoZGlkIjoiMDljZjBlNDg5MjVmNzcyYjVhOTJmMTVkOGM0Y2Q4ZjciLCJ1c2VyQ291bnQiOjEuMH0="/>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第一PPT，www.1ppt.com">
  <a:themeElements>
    <a:clrScheme name="自定义 3156">
      <a:dk1>
        <a:srgbClr val="000000"/>
      </a:dk1>
      <a:lt1>
        <a:srgbClr val="FFFFFF"/>
      </a:lt1>
      <a:dk2>
        <a:srgbClr val="000000"/>
      </a:dk2>
      <a:lt2>
        <a:srgbClr val="FFFFFF"/>
      </a:lt2>
      <a:accent1>
        <a:srgbClr val="5CB3AB"/>
      </a:accent1>
      <a:accent2>
        <a:srgbClr val="5CB3AB"/>
      </a:accent2>
      <a:accent3>
        <a:srgbClr val="5CB3AB"/>
      </a:accent3>
      <a:accent4>
        <a:srgbClr val="5CB3AB"/>
      </a:accent4>
      <a:accent5>
        <a:srgbClr val="5CB3AB"/>
      </a:accent5>
      <a:accent6>
        <a:srgbClr val="5CB3AB"/>
      </a:accent6>
      <a:hlink>
        <a:srgbClr val="5CB3AB"/>
      </a:hlink>
      <a:folHlink>
        <a:srgbClr val="5CB3AB"/>
      </a:folHlink>
    </a:clrScheme>
    <a:fontScheme name="Temp">
      <a:majorFont>
        <a:latin typeface="方正兰亭超细黑简体"/>
        <a:ea typeface="微软雅黑"/>
        <a:cs typeface=""/>
      </a:majorFont>
      <a:minorFont>
        <a:latin typeface="方正兰亭超细黑简体"/>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a:stretch>
        </a:blipFill>
        <a:ln>
          <a:noFill/>
        </a:ln>
        <a:effectLst>
          <a:outerShdw blurRad="63500" algn="ctr" rotWithShape="0">
            <a:prstClr val="black">
              <a:alpha val="40000"/>
            </a:prstClr>
          </a:outerShdw>
        </a:effectLst>
      </a:spPr>
      <a:bodyPr rtlCol="0" anchor="ctr"/>
      <a:lstStyle>
        <a:defPPr algn="ctr" defTabSz="914400">
          <a:defRPr sz="1800">
            <a:cs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4932</Words>
  <Application>WPS 演示</Application>
  <PresentationFormat>全屏显示(16:9)</PresentationFormat>
  <Paragraphs>326</Paragraphs>
  <Slides>23</Slides>
  <Notes>18</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23</vt:i4>
      </vt:variant>
    </vt:vector>
  </HeadingPairs>
  <TitlesOfParts>
    <vt:vector size="37" baseType="lpstr">
      <vt:lpstr>Arial</vt:lpstr>
      <vt:lpstr>宋体</vt:lpstr>
      <vt:lpstr>Wingdings</vt:lpstr>
      <vt:lpstr>微软雅黑</vt:lpstr>
      <vt:lpstr>汉真广标</vt:lpstr>
      <vt:lpstr>Arial</vt:lpstr>
      <vt:lpstr>经典综艺体简</vt:lpstr>
      <vt:lpstr>Calibri</vt:lpstr>
      <vt:lpstr>Arial Unicode MS</vt:lpstr>
      <vt:lpstr>Arial Narrow</vt:lpstr>
      <vt:lpstr>方正兰亭超细黑简体</vt:lpstr>
      <vt:lpstr>黑体</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dc:title>
  <dc:creator>第一PPT</dc:creator>
  <cp:keywords>www.1ppt.com</cp:keywords>
  <dc:description>www.1ppt.com</dc:description>
  <cp:lastModifiedBy>十二</cp:lastModifiedBy>
  <cp:revision>12667</cp:revision>
  <dcterms:created xsi:type="dcterms:W3CDTF">2016-03-09T04:37:00Z</dcterms:created>
  <dcterms:modified xsi:type="dcterms:W3CDTF">2024-01-18T01:14:34Z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B3F778A4875242579A5D21CCE80F86BF_12</vt:lpwstr>
  </property>
  <property fmtid="{D5CDD505-2E9C-101B-9397-08002B2CF9AE}" pid="3" name="KSOProductBuildVer">
    <vt:lpwstr>2052-12.1.0.16120</vt:lpwstr>
  </property>
</Properties>
</file>