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16" r:id="rId3"/>
  </p:sldMasterIdLst>
  <p:notesMasterIdLst>
    <p:notesMasterId r:id="rId5"/>
  </p:notesMasterIdLst>
  <p:handoutMasterIdLst>
    <p:handoutMasterId r:id="rId76"/>
  </p:handoutMasterIdLst>
  <p:sldIdLst>
    <p:sldId id="793" r:id="rId4"/>
    <p:sldId id="853" r:id="rId6"/>
    <p:sldId id="789" r:id="rId7"/>
    <p:sldId id="827" r:id="rId8"/>
    <p:sldId id="797" r:id="rId9"/>
    <p:sldId id="831" r:id="rId10"/>
    <p:sldId id="805" r:id="rId11"/>
    <p:sldId id="809" r:id="rId12"/>
    <p:sldId id="812" r:id="rId13"/>
    <p:sldId id="854" r:id="rId14"/>
    <p:sldId id="828" r:id="rId15"/>
    <p:sldId id="802" r:id="rId16"/>
    <p:sldId id="830" r:id="rId17"/>
    <p:sldId id="804" r:id="rId18"/>
    <p:sldId id="829" r:id="rId19"/>
    <p:sldId id="798" r:id="rId20"/>
    <p:sldId id="800" r:id="rId21"/>
    <p:sldId id="806" r:id="rId22"/>
    <p:sldId id="825" r:id="rId23"/>
    <p:sldId id="839" r:id="rId24"/>
    <p:sldId id="826" r:id="rId25"/>
    <p:sldId id="807" r:id="rId26"/>
    <p:sldId id="801" r:id="rId27"/>
    <p:sldId id="808" r:id="rId28"/>
    <p:sldId id="832" r:id="rId29"/>
    <p:sldId id="813" r:id="rId30"/>
    <p:sldId id="811" r:id="rId31"/>
    <p:sldId id="796" r:id="rId32"/>
    <p:sldId id="817" r:id="rId33"/>
    <p:sldId id="834" r:id="rId34"/>
    <p:sldId id="844" r:id="rId35"/>
    <p:sldId id="837" r:id="rId36"/>
    <p:sldId id="836" r:id="rId37"/>
    <p:sldId id="838" r:id="rId38"/>
    <p:sldId id="835" r:id="rId39"/>
    <p:sldId id="870" r:id="rId40"/>
    <p:sldId id="816" r:id="rId41"/>
    <p:sldId id="855" r:id="rId42"/>
    <p:sldId id="856" r:id="rId43"/>
    <p:sldId id="857" r:id="rId44"/>
    <p:sldId id="858" r:id="rId45"/>
    <p:sldId id="795" r:id="rId46"/>
    <p:sldId id="866" r:id="rId47"/>
    <p:sldId id="845" r:id="rId48"/>
    <p:sldId id="851" r:id="rId49"/>
    <p:sldId id="868" r:id="rId50"/>
    <p:sldId id="850" r:id="rId51"/>
    <p:sldId id="852" r:id="rId52"/>
    <p:sldId id="871" r:id="rId53"/>
    <p:sldId id="867" r:id="rId54"/>
    <p:sldId id="869" r:id="rId55"/>
    <p:sldId id="815" r:id="rId56"/>
    <p:sldId id="848" r:id="rId57"/>
    <p:sldId id="846" r:id="rId58"/>
    <p:sldId id="847" r:id="rId59"/>
    <p:sldId id="820" r:id="rId60"/>
    <p:sldId id="864" r:id="rId61"/>
    <p:sldId id="861" r:id="rId62"/>
    <p:sldId id="862" r:id="rId63"/>
    <p:sldId id="863" r:id="rId64"/>
    <p:sldId id="860" r:id="rId65"/>
    <p:sldId id="849" r:id="rId66"/>
    <p:sldId id="799" r:id="rId67"/>
    <p:sldId id="803" r:id="rId68"/>
    <p:sldId id="840" r:id="rId69"/>
    <p:sldId id="841" r:id="rId70"/>
    <p:sldId id="842" r:id="rId71"/>
    <p:sldId id="843" r:id="rId72"/>
    <p:sldId id="821" r:id="rId73"/>
    <p:sldId id="810" r:id="rId74"/>
    <p:sldId id="872" r:id="rId75"/>
  </p:sldIdLst>
  <p:sldSz cx="9144000" cy="5143500" type="screen16x9"/>
  <p:notesSz cx="6858000" cy="9144000"/>
  <p:custDataLst>
    <p:tags r:id="rId80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1608" userDrawn="1">
          <p15:clr>
            <a:srgbClr val="A4A3A4"/>
          </p15:clr>
        </p15:guide>
        <p15:guide id="3" pos="3801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81C"/>
    <a:srgbClr val="202125"/>
    <a:srgbClr val="60828E"/>
    <a:srgbClr val="F6F6F6"/>
    <a:srgbClr val="DFDFDF"/>
    <a:srgbClr val="E8E8E8"/>
    <a:srgbClr val="E3E3E3"/>
    <a:srgbClr val="0B151F"/>
    <a:srgbClr val="0B0D12"/>
    <a:srgbClr val="050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94585" autoAdjust="0"/>
  </p:normalViewPr>
  <p:slideViewPr>
    <p:cSldViewPr snapToGrid="0" showGuides="1">
      <p:cViewPr varScale="1">
        <p:scale>
          <a:sx n="129" d="100"/>
          <a:sy n="129" d="100"/>
        </p:scale>
        <p:origin x="120" y="183"/>
      </p:cViewPr>
      <p:guideLst>
        <p:guide orient="horz" pos="2160"/>
        <p:guide orient="horz" pos="1608"/>
        <p:guide pos="380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355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0" Type="http://schemas.openxmlformats.org/officeDocument/2006/relationships/tags" Target="tags/tag1.xml"/><Relationship Id="rId8" Type="http://schemas.openxmlformats.org/officeDocument/2006/relationships/slide" Target="slides/slide4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handoutMaster" Target="handoutMasters/handoutMaster1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321020670736817"/>
          <c:y val="0.0109223321845295"/>
          <c:w val="0.935795865852636"/>
          <c:h val="0.978155335630941"/>
        </c:manualLayout>
      </c:layout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28575" cap="rnd" cmpd="sng" algn="ctr">
              <a:noFill/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2109.83</c:v>
                </c:pt>
                <c:pt idx="1">
                  <c:v>2096.47</c:v>
                </c:pt>
                <c:pt idx="2">
                  <c:v>2053.47</c:v>
                </c:pt>
                <c:pt idx="3">
                  <c:v>1996.67</c:v>
                </c:pt>
                <c:pt idx="4">
                  <c:v>2050.42</c:v>
                </c:pt>
                <c:pt idx="5">
                  <c:v>2020.76</c:v>
                </c:pt>
                <c:pt idx="6">
                  <c:v>2046.13</c:v>
                </c:pt>
                <c:pt idx="7">
                  <c:v>2054.44</c:v>
                </c:pt>
                <c:pt idx="8">
                  <c:v>2087.63</c:v>
                </c:pt>
                <c:pt idx="9">
                  <c:v>2069.28</c:v>
                </c:pt>
                <c:pt idx="10">
                  <c:v>2005.03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28575" cap="rnd" cmpd="sng" algn="ctr">
              <a:noFill/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2119.59</c:v>
                </c:pt>
                <c:pt idx="1">
                  <c:v>2110.61</c:v>
                </c:pt>
                <c:pt idx="2">
                  <c:v>2097.03</c:v>
                </c:pt>
                <c:pt idx="3">
                  <c:v>2072.4</c:v>
                </c:pt>
                <c:pt idx="4">
                  <c:v>2057.62</c:v>
                </c:pt>
                <c:pt idx="5">
                  <c:v>2064.62</c:v>
                </c:pt>
                <c:pt idx="6">
                  <c:v>2056.93</c:v>
                </c:pt>
                <c:pt idx="7">
                  <c:v>2064.43</c:v>
                </c:pt>
                <c:pt idx="8">
                  <c:v>2093.55</c:v>
                </c:pt>
                <c:pt idx="9">
                  <c:v>2092.7</c:v>
                </c:pt>
                <c:pt idx="10">
                  <c:v>2077.85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28575" cap="rnd" cmpd="sng" algn="ctr">
              <a:noFill/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2103</c:v>
                </c:pt>
                <c:pt idx="1">
                  <c:v>2085.44</c:v>
                </c:pt>
                <c:pt idx="2">
                  <c:v>2041.88</c:v>
                </c:pt>
                <c:pt idx="3">
                  <c:v>1980.9</c:v>
                </c:pt>
                <c:pt idx="4">
                  <c:v>1989.18</c:v>
                </c:pt>
                <c:pt idx="5">
                  <c:v>2004.49</c:v>
                </c:pt>
                <c:pt idx="6">
                  <c:v>1988.12</c:v>
                </c:pt>
                <c:pt idx="7">
                  <c:v>1992.44</c:v>
                </c:pt>
                <c:pt idx="8">
                  <c:v>2046.04</c:v>
                </c:pt>
                <c:pt idx="9">
                  <c:v>2069.28</c:v>
                </c:pt>
                <c:pt idx="10">
                  <c:v>1972.56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 cmpd="sng" algn="ctr">
              <a:noFill/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Sheet1!$A$2:$A$12</c:f>
              <c:numCache>
                <c:formatCode>yyyy/m/d</c:formatCode>
                <c:ptCount val="11"/>
                <c:pt idx="0" c:formatCode="yyyy/m/d">
                  <c:v>42058</c:v>
                </c:pt>
                <c:pt idx="1" c:formatCode="yyyy/m/d">
                  <c:v>42052</c:v>
                </c:pt>
                <c:pt idx="2" c:formatCode="yyyy/m/d">
                  <c:v>42044</c:v>
                </c:pt>
                <c:pt idx="3" c:formatCode="yyyy/m/d">
                  <c:v>42037</c:v>
                </c:pt>
                <c:pt idx="4" c:formatCode="yyyy/m/d">
                  <c:v>42030</c:v>
                </c:pt>
                <c:pt idx="5" c:formatCode="yyyy/m/d">
                  <c:v>42024</c:v>
                </c:pt>
                <c:pt idx="6" c:formatCode="yyyy/m/d">
                  <c:v>42016</c:v>
                </c:pt>
                <c:pt idx="7" c:formatCode="yyyy/m/d">
                  <c:v>42009</c:v>
                </c:pt>
                <c:pt idx="8" c:formatCode="yyyy/m/d">
                  <c:v>42002</c:v>
                </c:pt>
                <c:pt idx="9" c:formatCode="yyyy/m/d">
                  <c:v>41995</c:v>
                </c:pt>
                <c:pt idx="10" c:formatCode="yyyy/m/d">
                  <c:v>41988</c:v>
                </c:pt>
              </c:numCache>
            </c:num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2104.5</c:v>
                </c:pt>
                <c:pt idx="1">
                  <c:v>2110.3</c:v>
                </c:pt>
                <c:pt idx="2">
                  <c:v>2096.99</c:v>
                </c:pt>
                <c:pt idx="3">
                  <c:v>2055.47</c:v>
                </c:pt>
                <c:pt idx="4">
                  <c:v>1994.99</c:v>
                </c:pt>
                <c:pt idx="5">
                  <c:v>2051.82</c:v>
                </c:pt>
                <c:pt idx="6">
                  <c:v>2019.42</c:v>
                </c:pt>
                <c:pt idx="7">
                  <c:v>2044.81</c:v>
                </c:pt>
                <c:pt idx="8">
                  <c:v>2058.2</c:v>
                </c:pt>
                <c:pt idx="9">
                  <c:v>2088.77</c:v>
                </c:pt>
                <c:pt idx="10">
                  <c:v>2070.65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31750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hiLowLines>
        <c:upDownBars>
          <c:gapWidth val="150"/>
          <c:upBars>
            <c:spPr>
              <a:solidFill>
                <a:srgbClr val="89C9C7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upBars>
          <c:downBars>
            <c:spPr>
              <a:solidFill>
                <a:schemeClr val="accent2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downBars>
        </c:upDownBars>
        <c:axId val="937437056"/>
        <c:axId val="937438592"/>
      </c:stockChart>
      <c:catAx>
        <c:axId val="937437056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SF UI Display Light" charset="0"/>
                <a:sym typeface="Arial" panose="020B0604020202020204"/>
              </a:defRPr>
            </a:pPr>
          </a:p>
        </c:txPr>
        <c:crossAx val="937438592"/>
        <c:crosses val="autoZero"/>
        <c:auto val="0"/>
        <c:lblAlgn val="ctr"/>
        <c:lblOffset val="100"/>
        <c:noMultiLvlLbl val="0"/>
      </c:catAx>
      <c:valAx>
        <c:axId val="937438592"/>
        <c:scaling>
          <c:orientation val="minMax"/>
          <c:max val="2150"/>
          <c:min val="1950"/>
        </c:scaling>
        <c:delete val="1"/>
        <c:axPos val="l"/>
        <c:majorGridlines>
          <c:spPr>
            <a:ln w="3175" cap="flat" cmpd="sng" algn="ctr">
              <a:solidFill>
                <a:schemeClr val="tx1">
                  <a:lumMod val="60000"/>
                  <a:lumOff val="40000"/>
                  <a:alpha val="4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SF UI Display Light" charset="0"/>
                <a:sym typeface="Arial" panose="020B0604020202020204"/>
              </a:defRPr>
            </a:pPr>
          </a:p>
        </c:txPr>
        <c:crossAx val="937437056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 b="0" i="0">
          <a:solidFill>
            <a:schemeClr val="bg1">
              <a:lumMod val="75000"/>
            </a:schemeClr>
          </a:solidFill>
          <a:latin typeface="Arial" panose="020B0604020202020204"/>
          <a:ea typeface="微软雅黑" panose="020B0503020204020204" pitchFamily="34" charset="-122"/>
          <a:cs typeface="SF UI Display Light" charset="0"/>
          <a:sym typeface="Arial" panose="020B0604020202020204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88818187224876"/>
          <c:y val="0.0708729086911392"/>
          <c:w val="0.881883097074625"/>
          <c:h val="0.81265974307175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</c:spPr>
          <c:marker>
            <c:symbol val="circle"/>
            <c:size val="7"/>
            <c:spPr>
              <a:solidFill>
                <a:schemeClr val="accent2"/>
              </a:solidFill>
              <a:ln w="9525" cap="flat" cmpd="sng" algn="ctr">
                <a:solidFill>
                  <a:schemeClr val="accent2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Sheet1!$A$2:$A$6</c:f>
              <c:numCache>
                <c:formatCode>m/d/yy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27</c:v>
                </c:pt>
                <c:pt idx="4">
                  <c:v>32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7"/>
            <c:spPr>
              <a:solidFill>
                <a:schemeClr val="bg2"/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Sheet1!$A$2:$A$6</c:f>
              <c:numCache>
                <c:formatCode>m/d/yy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45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 cmpd="sng" algn="ctr">
              <a:solidFill>
                <a:schemeClr val="accent3"/>
              </a:solidFill>
              <a:prstDash val="solid"/>
              <a:round/>
            </a:ln>
          </c:spPr>
          <c:marker>
            <c:symbol val="circle"/>
            <c:size val="7"/>
            <c:spPr>
              <a:solidFill>
                <a:schemeClr val="accent3"/>
              </a:solidFill>
              <a:ln w="9525" cap="flat" cmpd="sng" algn="ctr">
                <a:solidFill>
                  <a:schemeClr val="accent3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Sheet1!$A$2:$A$6</c:f>
              <c:numCache>
                <c:formatCode>m/d/yy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 cmpd="sng" algn="ctr">
              <a:solidFill>
                <a:schemeClr val="accent4"/>
              </a:solidFill>
              <a:prstDash val="solid"/>
              <a:round/>
            </a:ln>
          </c:spPr>
          <c:marker>
            <c:symbol val="circle"/>
            <c:size val="7"/>
            <c:spPr>
              <a:solidFill>
                <a:schemeClr val="accent1"/>
              </a:solidFill>
              <a:ln w="9525" cap="flat" cmpd="sng" algn="ctr">
                <a:solidFill>
                  <a:schemeClr val="accent4"/>
                </a:solidFill>
                <a:prstDash val="solid"/>
                <a:round/>
              </a:ln>
            </c:spPr>
          </c:marker>
          <c:dLbls>
            <c:delete val="1"/>
          </c:dLbls>
          <c:xVal>
            <c:numRef>
              <c:f>Sheet1!$A$2:$A$6</c:f>
              <c:numCache>
                <c:formatCode>m/d/yy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xVal>
          <c:yVal>
            <c:numRef>
              <c:f>Sheet1!$E$2:$E$6</c:f>
              <c:numCache>
                <c:formatCode>General</c:formatCode>
                <c:ptCount val="5"/>
                <c:pt idx="0">
                  <c:v>18</c:v>
                </c:pt>
                <c:pt idx="1">
                  <c:v>12</c:v>
                </c:pt>
                <c:pt idx="2">
                  <c:v>11</c:v>
                </c:pt>
                <c:pt idx="3">
                  <c:v>13</c:v>
                </c:pt>
                <c:pt idx="4">
                  <c:v>12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38564608"/>
        <c:axId val="938574976"/>
      </c:scatterChart>
      <c:valAx>
        <c:axId val="938564608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ln w="3163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8574976"/>
        <c:crosses val="autoZero"/>
        <c:crossBetween val="midCat"/>
      </c:valAx>
      <c:valAx>
        <c:axId val="938574976"/>
        <c:scaling>
          <c:orientation val="minMax"/>
          <c:max val="50"/>
        </c:scaling>
        <c:delete val="0"/>
        <c:axPos val="l"/>
        <c:majorGridlines>
          <c:spPr>
            <a:ln w="3163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3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8564608"/>
        <c:crosses val="autoZero"/>
        <c:crossBetween val="midCat"/>
      </c:valAx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lang="zh-CN" sz="900" baseline="0">
          <a:solidFill>
            <a:schemeClr val="tx1">
              <a:lumMod val="50000"/>
              <a:lumOff val="50000"/>
            </a:schemeClr>
          </a:solidFill>
          <a:latin typeface="Arial" panose="020B0604020202020204"/>
          <a:ea typeface="微软雅黑" panose="020B0503020204020204" pitchFamily="34" charset="-122"/>
          <a:cs typeface="Lato Regular" panose="020F0502020204030203"/>
          <a:sym typeface="Arial" panose="020B0604020202020204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3243"/>
          <c:y val="0.0895916"/>
          <c:w val="0.86757"/>
          <c:h val="0.7753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Región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Región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chemeClr val="accent5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937652992"/>
        <c:axId val="937654528"/>
      </c:barChart>
      <c:catAx>
        <c:axId val="937652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7654528"/>
        <c:crosses val="autoZero"/>
        <c:auto val="1"/>
        <c:lblAlgn val="ctr"/>
        <c:lblOffset val="100"/>
        <c:noMultiLvlLbl val="1"/>
      </c:catAx>
      <c:valAx>
        <c:axId val="937654528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7652992"/>
        <c:crosses val="autoZero"/>
        <c:crossBetween val="between"/>
        <c:majorUnit val="15"/>
        <c:minorUnit val="7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900">
          <a:solidFill>
            <a:schemeClr val="bg1">
              <a:lumMod val="75000"/>
            </a:schemeClr>
          </a:solidFill>
          <a:latin typeface="Arial" panose="020B0604020202020204"/>
          <a:ea typeface="微软雅黑" panose="020B0503020204020204" pitchFamily="34" charset="-122"/>
          <a:cs typeface="Lato Regular" panose="020F0502020204030203"/>
          <a:sym typeface="Arial" panose="020B0604020202020204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13243"/>
          <c:y val="0.0895916"/>
          <c:w val="0.86757"/>
          <c:h val="0.7753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Región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Región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34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Region 4</c:v>
                </c:pt>
              </c:strCache>
            </c:strRef>
          </c:tx>
          <c:spPr>
            <a:solidFill>
              <a:schemeClr val="accent5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标题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937578880"/>
        <c:axId val="937580416"/>
      </c:barChart>
      <c:catAx>
        <c:axId val="9375788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7580416"/>
        <c:crosses val="autoZero"/>
        <c:auto val="1"/>
        <c:lblAlgn val="ctr"/>
        <c:lblOffset val="100"/>
        <c:noMultiLvlLbl val="1"/>
      </c:catAx>
      <c:valAx>
        <c:axId val="93758041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defRPr>
            </a:pPr>
          </a:p>
        </c:txPr>
        <c:crossAx val="937578880"/>
        <c:crosses val="autoZero"/>
        <c:crossBetween val="between"/>
        <c:majorUnit val="15"/>
        <c:minorUnit val="7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900">
          <a:solidFill>
            <a:schemeClr val="bg1">
              <a:lumMod val="75000"/>
            </a:schemeClr>
          </a:solidFill>
          <a:latin typeface="Arial" panose="020B0604020202020204"/>
          <a:ea typeface="微软雅黑" panose="020B0503020204020204" pitchFamily="34" charset="-122"/>
          <a:cs typeface="Lato Regular" panose="020F0502020204030203"/>
          <a:sym typeface="Arial" panose="020B0604020202020204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410F-FB61-4AEC-9BC4-2AA1CA84E9D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83608-A23B-4E28-8C39-9E489EE489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1BBF6-9BEB-4067-8FCC-C67C86782E7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5BBD8-B235-4B6C-8A11-2B193697DD1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 err="1"/>
              <a:t> </a:t>
            </a:r>
            <a:endParaRPr lang="en-US" b="1" dirty="0" err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endParaRPr lang="en-US" b="1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lang="en-US" b="1" dirty="0"/>
              <a:t> </a:t>
            </a:r>
            <a:endParaRPr lang="en-US" b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87970"/>
            <a:ext cx="7840133" cy="509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980191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alpha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85800" y="931321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538083" y="2446867"/>
            <a:ext cx="6519961" cy="2480733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85801" y="777441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241728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>
                    <a:lumMod val="85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85801" y="777441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241728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+ image concept">
    <p:bg>
      <p:bgPr>
        <a:solidFill>
          <a:srgbClr val="0E11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-1772046" y="0"/>
            <a:ext cx="14716047" cy="5400000"/>
          </a:xfrm>
          <a:custGeom>
            <a:avLst/>
            <a:gdLst/>
            <a:ahLst/>
            <a:cxnLst/>
            <a:rect l="l" t="t" r="r" b="b"/>
            <a:pathLst>
              <a:path w="9025691" h="3311939">
                <a:moveTo>
                  <a:pt x="6897166" y="1020279"/>
                </a:moveTo>
                <a:cubicBezTo>
                  <a:pt x="7263577" y="1030260"/>
                  <a:pt x="7620805" y="1116856"/>
                  <a:pt x="7958384" y="1246156"/>
                </a:cubicBezTo>
                <a:cubicBezTo>
                  <a:pt x="8338051" y="1391563"/>
                  <a:pt x="8698190" y="1592854"/>
                  <a:pt x="9025691" y="1846914"/>
                </a:cubicBezTo>
                <a:cubicBezTo>
                  <a:pt x="8578516" y="1844657"/>
                  <a:pt x="8138872" y="1962229"/>
                  <a:pt x="7752510" y="2187487"/>
                </a:cubicBezTo>
                <a:cubicBezTo>
                  <a:pt x="7454300" y="2361374"/>
                  <a:pt x="7196261" y="2595014"/>
                  <a:pt x="6906977" y="2783086"/>
                </a:cubicBezTo>
                <a:cubicBezTo>
                  <a:pt x="6351286" y="3144186"/>
                  <a:pt x="5698794" y="3327745"/>
                  <a:pt x="5036260" y="3310872"/>
                </a:cubicBezTo>
                <a:cubicBezTo>
                  <a:pt x="4290317" y="3291850"/>
                  <a:pt x="3572549" y="3021025"/>
                  <a:pt x="3000119" y="2542353"/>
                </a:cubicBezTo>
                <a:cubicBezTo>
                  <a:pt x="3325946" y="2524191"/>
                  <a:pt x="3645357" y="2451863"/>
                  <a:pt x="3945799" y="2329347"/>
                </a:cubicBezTo>
                <a:cubicBezTo>
                  <a:pt x="4240383" y="2209196"/>
                  <a:pt x="4513207" y="2042187"/>
                  <a:pt x="4776268" y="1860348"/>
                </a:cubicBezTo>
                <a:cubicBezTo>
                  <a:pt x="5001390" y="1704623"/>
                  <a:pt x="5219259" y="1538045"/>
                  <a:pt x="5456656" y="1401558"/>
                </a:cubicBezTo>
                <a:cubicBezTo>
                  <a:pt x="5849155" y="1175978"/>
                  <a:pt x="6287124" y="1036159"/>
                  <a:pt x="6739600" y="1020791"/>
                </a:cubicBezTo>
                <a:cubicBezTo>
                  <a:pt x="6792289" y="1018991"/>
                  <a:pt x="6844821" y="1018853"/>
                  <a:pt x="6897166" y="1020279"/>
                </a:cubicBezTo>
                <a:close/>
                <a:moveTo>
                  <a:pt x="4450137" y="81348"/>
                </a:moveTo>
                <a:cubicBezTo>
                  <a:pt x="4816548" y="91329"/>
                  <a:pt x="5173776" y="177925"/>
                  <a:pt x="5511355" y="307225"/>
                </a:cubicBezTo>
                <a:cubicBezTo>
                  <a:pt x="5891022" y="452632"/>
                  <a:pt x="6251161" y="653923"/>
                  <a:pt x="6578662" y="907983"/>
                </a:cubicBezTo>
                <a:cubicBezTo>
                  <a:pt x="6131487" y="905726"/>
                  <a:pt x="5691843" y="1023298"/>
                  <a:pt x="5305481" y="1248556"/>
                </a:cubicBezTo>
                <a:cubicBezTo>
                  <a:pt x="5007271" y="1422443"/>
                  <a:pt x="4749232" y="1656083"/>
                  <a:pt x="4459948" y="1844155"/>
                </a:cubicBezTo>
                <a:cubicBezTo>
                  <a:pt x="3904257" y="2205255"/>
                  <a:pt x="3251765" y="2388814"/>
                  <a:pt x="2589231" y="2371941"/>
                </a:cubicBezTo>
                <a:cubicBezTo>
                  <a:pt x="1843288" y="2352919"/>
                  <a:pt x="1125519" y="2082094"/>
                  <a:pt x="553090" y="1603422"/>
                </a:cubicBezTo>
                <a:cubicBezTo>
                  <a:pt x="878917" y="1585260"/>
                  <a:pt x="1198328" y="1512932"/>
                  <a:pt x="1498770" y="1390416"/>
                </a:cubicBezTo>
                <a:cubicBezTo>
                  <a:pt x="1793354" y="1270265"/>
                  <a:pt x="2066178" y="1103256"/>
                  <a:pt x="2329239" y="921417"/>
                </a:cubicBezTo>
                <a:cubicBezTo>
                  <a:pt x="2554361" y="765692"/>
                  <a:pt x="2772230" y="599114"/>
                  <a:pt x="3009627" y="462626"/>
                </a:cubicBezTo>
                <a:cubicBezTo>
                  <a:pt x="3402126" y="237047"/>
                  <a:pt x="3840095" y="97228"/>
                  <a:pt x="4292571" y="81860"/>
                </a:cubicBezTo>
                <a:cubicBezTo>
                  <a:pt x="4345260" y="80059"/>
                  <a:pt x="4397792" y="79922"/>
                  <a:pt x="4450137" y="81348"/>
                </a:cubicBezTo>
                <a:close/>
                <a:moveTo>
                  <a:pt x="587365" y="417"/>
                </a:moveTo>
                <a:cubicBezTo>
                  <a:pt x="707673" y="-2472"/>
                  <a:pt x="828084" y="9663"/>
                  <a:pt x="945725" y="36672"/>
                </a:cubicBezTo>
                <a:cubicBezTo>
                  <a:pt x="1282941" y="114102"/>
                  <a:pt x="1581143" y="309665"/>
                  <a:pt x="1849235" y="543695"/>
                </a:cubicBezTo>
                <a:cubicBezTo>
                  <a:pt x="1958773" y="639270"/>
                  <a:pt x="2062708" y="740935"/>
                  <a:pt x="2160742" y="848256"/>
                </a:cubicBezTo>
                <a:cubicBezTo>
                  <a:pt x="2029197" y="945012"/>
                  <a:pt x="1891650" y="1033503"/>
                  <a:pt x="1749101" y="1113108"/>
                </a:cubicBezTo>
                <a:cubicBezTo>
                  <a:pt x="1655869" y="1165184"/>
                  <a:pt x="1560236" y="1213593"/>
                  <a:pt x="1459901" y="1252867"/>
                </a:cubicBezTo>
                <a:cubicBezTo>
                  <a:pt x="1406983" y="1273561"/>
                  <a:pt x="1353065" y="1291644"/>
                  <a:pt x="1298346" y="1306931"/>
                </a:cubicBezTo>
                <a:cubicBezTo>
                  <a:pt x="1215818" y="979936"/>
                  <a:pt x="1029854" y="688301"/>
                  <a:pt x="768264" y="475462"/>
                </a:cubicBezTo>
                <a:cubicBezTo>
                  <a:pt x="547588" y="295807"/>
                  <a:pt x="281797" y="180098"/>
                  <a:pt x="0" y="140761"/>
                </a:cubicBezTo>
                <a:cubicBezTo>
                  <a:pt x="186627" y="51781"/>
                  <a:pt x="386852" y="5232"/>
                  <a:pt x="587365" y="417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85801" y="11923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5800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2616182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5723468" y="11923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723467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723467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723467" y="2616182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85801" y="6335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0978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2057382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5892801" y="6335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892800" y="20978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892800" y="2057382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579534" y="785938"/>
            <a:ext cx="2717800" cy="13984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3122284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579533" y="342708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579533" y="2190949"/>
            <a:ext cx="2717800" cy="7977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blac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85800" y="387970"/>
            <a:ext cx="7840133" cy="509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l">
              <a:defRPr sz="33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980191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>
                    <a:alpha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85800" y="931321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719668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9667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719667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719667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719668" y="677329"/>
            <a:ext cx="2717800" cy="150706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719667" y="2250203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11201" y="220130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63533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3470" y="855146"/>
            <a:ext cx="2455334" cy="138853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341536" y="1016013"/>
            <a:ext cx="2455334" cy="138853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r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63533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85801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5800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2616182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5579534" y="11923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579533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596467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left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901478" y="0"/>
            <a:ext cx="6242523" cy="5143500"/>
          </a:xfrm>
          <a:custGeom>
            <a:avLst/>
            <a:gdLst/>
            <a:ahLst/>
            <a:cxnLst/>
            <a:rect l="l" t="t" r="r" b="b"/>
            <a:pathLst>
              <a:path w="6242523" h="5143500">
                <a:moveTo>
                  <a:pt x="3133511" y="0"/>
                </a:moveTo>
                <a:lnTo>
                  <a:pt x="6242523" y="0"/>
                </a:lnTo>
                <a:lnTo>
                  <a:pt x="6242523" y="5143500"/>
                </a:lnTo>
                <a:lnTo>
                  <a:pt x="0" y="5143500"/>
                </a:lnTo>
                <a:lnTo>
                  <a:pt x="135747" y="4889319"/>
                </a:lnTo>
                <a:cubicBezTo>
                  <a:pt x="248126" y="4673324"/>
                  <a:pt x="356228" y="4454762"/>
                  <a:pt x="461309" y="4234673"/>
                </a:cubicBezTo>
                <a:cubicBezTo>
                  <a:pt x="820846" y="3480991"/>
                  <a:pt x="1144721" y="2709586"/>
                  <a:pt x="1565929" y="1988194"/>
                </a:cubicBezTo>
                <a:cubicBezTo>
                  <a:pt x="1914192" y="1391944"/>
                  <a:pt x="2325070" y="835191"/>
                  <a:pt x="2795654" y="33660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685801" y="119232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5800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677334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190241" y="0"/>
            <a:ext cx="5953759" cy="5143500"/>
          </a:xfrm>
          <a:custGeom>
            <a:avLst/>
            <a:gdLst/>
            <a:ahLst/>
            <a:cxnLst/>
            <a:rect l="l" t="t" r="r" b="b"/>
            <a:pathLst>
              <a:path w="5953759" h="5143500">
                <a:moveTo>
                  <a:pt x="3288834" y="0"/>
                </a:moveTo>
                <a:lnTo>
                  <a:pt x="5953759" y="0"/>
                </a:lnTo>
                <a:lnTo>
                  <a:pt x="5953759" y="5143500"/>
                </a:lnTo>
                <a:lnTo>
                  <a:pt x="0" y="5143500"/>
                </a:lnTo>
                <a:lnTo>
                  <a:pt x="81372" y="5005636"/>
                </a:lnTo>
                <a:cubicBezTo>
                  <a:pt x="130330" y="4914257"/>
                  <a:pt x="175521" y="4820836"/>
                  <a:pt x="216820" y="4725608"/>
                </a:cubicBezTo>
                <a:cubicBezTo>
                  <a:pt x="378776" y="4352096"/>
                  <a:pt x="478896" y="3955195"/>
                  <a:pt x="556815" y="3553463"/>
                </a:cubicBezTo>
                <a:cubicBezTo>
                  <a:pt x="623398" y="3209568"/>
                  <a:pt x="673634" y="2862235"/>
                  <a:pt x="768660" y="2524955"/>
                </a:cubicBezTo>
                <a:cubicBezTo>
                  <a:pt x="925842" y="1967385"/>
                  <a:pt x="1201360" y="1447579"/>
                  <a:pt x="1601511" y="1028632"/>
                </a:cubicBezTo>
                <a:cubicBezTo>
                  <a:pt x="1974199" y="638279"/>
                  <a:pt x="2432908" y="354235"/>
                  <a:pt x="2918052" y="144180"/>
                </a:cubicBezTo>
                <a:cubicBezTo>
                  <a:pt x="3037406" y="92499"/>
                  <a:pt x="3158768" y="45104"/>
                  <a:pt x="3281909" y="213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660435" cy="5162746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right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190241" y="0"/>
            <a:ext cx="5953759" cy="5143500"/>
          </a:xfrm>
          <a:custGeom>
            <a:avLst/>
            <a:gdLst/>
            <a:ahLst/>
            <a:cxnLst/>
            <a:rect l="l" t="t" r="r" b="b"/>
            <a:pathLst>
              <a:path w="5953759" h="5143500">
                <a:moveTo>
                  <a:pt x="3288834" y="0"/>
                </a:moveTo>
                <a:lnTo>
                  <a:pt x="5953759" y="0"/>
                </a:lnTo>
                <a:lnTo>
                  <a:pt x="5953759" y="5143500"/>
                </a:lnTo>
                <a:lnTo>
                  <a:pt x="0" y="5143500"/>
                </a:lnTo>
                <a:lnTo>
                  <a:pt x="81372" y="5005636"/>
                </a:lnTo>
                <a:cubicBezTo>
                  <a:pt x="130330" y="4914257"/>
                  <a:pt x="175521" y="4820836"/>
                  <a:pt x="216820" y="4725608"/>
                </a:cubicBezTo>
                <a:cubicBezTo>
                  <a:pt x="378776" y="4352096"/>
                  <a:pt x="478896" y="3955195"/>
                  <a:pt x="556815" y="3553463"/>
                </a:cubicBezTo>
                <a:cubicBezTo>
                  <a:pt x="623398" y="3209568"/>
                  <a:pt x="673634" y="2862235"/>
                  <a:pt x="768660" y="2524955"/>
                </a:cubicBezTo>
                <a:cubicBezTo>
                  <a:pt x="925842" y="1967385"/>
                  <a:pt x="1201360" y="1447579"/>
                  <a:pt x="1601511" y="1028632"/>
                </a:cubicBezTo>
                <a:cubicBezTo>
                  <a:pt x="1974199" y="638279"/>
                  <a:pt x="2432908" y="354235"/>
                  <a:pt x="2918052" y="144180"/>
                </a:cubicBezTo>
                <a:cubicBezTo>
                  <a:pt x="3037406" y="92499"/>
                  <a:pt x="3158768" y="45104"/>
                  <a:pt x="3281909" y="213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85801" y="786627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enter + Clear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87970"/>
            <a:ext cx="7840133" cy="509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547533" y="980191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tx1">
                    <a:alpha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30598" y="931321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left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660435" cy="5162746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579534" y="884388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left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649184" y="0"/>
            <a:ext cx="7494816" cy="5208599"/>
          </a:xfrm>
          <a:custGeom>
            <a:avLst/>
            <a:gdLst/>
            <a:ahLst/>
            <a:cxnLst/>
            <a:rect l="l" t="t" r="r" b="b"/>
            <a:pathLst>
              <a:path w="7494816" h="5208599">
                <a:moveTo>
                  <a:pt x="2076744" y="1780058"/>
                </a:moveTo>
                <a:cubicBezTo>
                  <a:pt x="2126472" y="1835346"/>
                  <a:pt x="2184907" y="1881763"/>
                  <a:pt x="2249549" y="1917647"/>
                </a:cubicBezTo>
                <a:cubicBezTo>
                  <a:pt x="2312936" y="1952828"/>
                  <a:pt x="2381541" y="1977457"/>
                  <a:pt x="2451387" y="1998235"/>
                </a:cubicBezTo>
                <a:cubicBezTo>
                  <a:pt x="2511179" y="2016000"/>
                  <a:pt x="2571864" y="2030928"/>
                  <a:pt x="2629991" y="2053619"/>
                </a:cubicBezTo>
                <a:cubicBezTo>
                  <a:pt x="2726080" y="2091147"/>
                  <a:pt x="2813424" y="2148992"/>
                  <a:pt x="2880732" y="2227176"/>
                </a:cubicBezTo>
                <a:cubicBezTo>
                  <a:pt x="2943448" y="2299997"/>
                  <a:pt x="2985831" y="2386219"/>
                  <a:pt x="3014643" y="2475843"/>
                </a:cubicBezTo>
                <a:cubicBezTo>
                  <a:pt x="3043000" y="2564039"/>
                  <a:pt x="3058642" y="2656742"/>
                  <a:pt x="3060252" y="2751178"/>
                </a:cubicBezTo>
                <a:cubicBezTo>
                  <a:pt x="2996832" y="2671421"/>
                  <a:pt x="2913200" y="2610103"/>
                  <a:pt x="2818044" y="2573619"/>
                </a:cubicBezTo>
                <a:cubicBezTo>
                  <a:pt x="2744595" y="2545463"/>
                  <a:pt x="2666264" y="2532970"/>
                  <a:pt x="2591568" y="2508424"/>
                </a:cubicBezTo>
                <a:cubicBezTo>
                  <a:pt x="2448114" y="2461248"/>
                  <a:pt x="2322383" y="2371538"/>
                  <a:pt x="2230824" y="2251439"/>
                </a:cubicBezTo>
                <a:cubicBezTo>
                  <a:pt x="2127741" y="2116216"/>
                  <a:pt x="2073410" y="1950060"/>
                  <a:pt x="2076744" y="1780058"/>
                </a:cubicBezTo>
                <a:close/>
                <a:moveTo>
                  <a:pt x="0" y="0"/>
                </a:moveTo>
                <a:lnTo>
                  <a:pt x="7494816" y="0"/>
                </a:lnTo>
                <a:lnTo>
                  <a:pt x="7494816" y="5143500"/>
                </a:lnTo>
                <a:lnTo>
                  <a:pt x="4750086" y="5143500"/>
                </a:lnTo>
                <a:lnTo>
                  <a:pt x="4740729" y="5112464"/>
                </a:lnTo>
                <a:lnTo>
                  <a:pt x="4736394" y="5208599"/>
                </a:lnTo>
                <a:cubicBezTo>
                  <a:pt x="4605461" y="5005483"/>
                  <a:pt x="4422500" y="4841137"/>
                  <a:pt x="4206509" y="4732689"/>
                </a:cubicBezTo>
                <a:cubicBezTo>
                  <a:pt x="4039788" y="4648991"/>
                  <a:pt x="3857868" y="4601112"/>
                  <a:pt x="3687359" y="4525642"/>
                </a:cubicBezTo>
                <a:cubicBezTo>
                  <a:pt x="3359902" y="4380619"/>
                  <a:pt x="3084259" y="4139381"/>
                  <a:pt x="2896394" y="3834453"/>
                </a:cubicBezTo>
                <a:cubicBezTo>
                  <a:pt x="2684890" y="3491128"/>
                  <a:pt x="2595698" y="3086255"/>
                  <a:pt x="2643493" y="2685850"/>
                </a:cubicBezTo>
                <a:cubicBezTo>
                  <a:pt x="2747862" y="2828003"/>
                  <a:pt x="2874860" y="2951267"/>
                  <a:pt x="3018983" y="3051134"/>
                </a:cubicBezTo>
                <a:cubicBezTo>
                  <a:pt x="3160306" y="3149046"/>
                  <a:pt x="3316423" y="3223280"/>
                  <a:pt x="3476372" y="3288718"/>
                </a:cubicBezTo>
                <a:cubicBezTo>
                  <a:pt x="3613303" y="3344686"/>
                  <a:pt x="3753009" y="3394167"/>
                  <a:pt x="3884853" y="3461369"/>
                </a:cubicBezTo>
                <a:cubicBezTo>
                  <a:pt x="3939340" y="3489151"/>
                  <a:pt x="3992238" y="3519803"/>
                  <a:pt x="4043133" y="3553281"/>
                </a:cubicBezTo>
                <a:lnTo>
                  <a:pt x="4045274" y="3554875"/>
                </a:lnTo>
                <a:lnTo>
                  <a:pt x="3909149" y="3328454"/>
                </a:lnTo>
                <a:cubicBezTo>
                  <a:pt x="3390306" y="2526346"/>
                  <a:pt x="2717451" y="1829067"/>
                  <a:pt x="1947681" y="1252345"/>
                </a:cubicBezTo>
                <a:cubicBezTo>
                  <a:pt x="1482004" y="903565"/>
                  <a:pt x="984570" y="602315"/>
                  <a:pt x="487691" y="299860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85801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5800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685800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right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-19246"/>
            <a:ext cx="5660435" cy="5162746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5579534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579533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596467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952067" y="0"/>
            <a:ext cx="3191933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5960533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206069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206069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189136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197600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title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3191933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183467" y="0"/>
            <a:ext cx="5960533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4002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54002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237069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37067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+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63801" y="0"/>
            <a:ext cx="21336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2463800" cy="51689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228599" y="1006060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0933" y="2952942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+ 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46601" y="0"/>
            <a:ext cx="2133600" cy="51519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680200" y="0"/>
            <a:ext cx="2463800" cy="51689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6908799" y="1006060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951133" y="2952942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fram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63796" y="0"/>
            <a:ext cx="6680200" cy="25738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2463800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599" y="1006060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0933" y="2952942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fram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3" y="-3"/>
            <a:ext cx="6680200" cy="25738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6680200" y="0"/>
            <a:ext cx="2463800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908799" y="1006060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951133" y="2952942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small fram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63800" y="0"/>
            <a:ext cx="6680200" cy="25823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2463800" cy="2582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7065" y="260994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37066" y="1285009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small fram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467" y="0"/>
            <a:ext cx="6680200" cy="25738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6680200" y="0"/>
            <a:ext cx="2463800" cy="2582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900333" y="260994"/>
            <a:ext cx="1998132" cy="975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900334" y="1285009"/>
            <a:ext cx="2015067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2569633"/>
            <a:ext cx="9144000" cy="25738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25738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tile image +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294467" cy="51519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2362200" y="0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62200" y="2599267"/>
            <a:ext cx="2294467" cy="25611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579534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579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579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le image + text right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294467" cy="51519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2362200" y="0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62200" y="2599267"/>
            <a:ext cx="2294467" cy="256116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579534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579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579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On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11201" y="592667"/>
            <a:ext cx="7670800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711199" y="3122272"/>
            <a:ext cx="7670801" cy="29826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691363" y="3562543"/>
            <a:ext cx="7699104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One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22804" y="592667"/>
            <a:ext cx="3725329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22804" y="3105338"/>
            <a:ext cx="3739075" cy="29826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622804" y="3562543"/>
            <a:ext cx="3739075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685801" y="1133055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656611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85800" y="2952942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85800" y="2607716"/>
            <a:ext cx="2717800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02738" y="592667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02738" y="3122272"/>
            <a:ext cx="2302933" cy="29826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702738" y="3562543"/>
            <a:ext cx="2302933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95138" y="592667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3395138" y="3122272"/>
            <a:ext cx="2302933" cy="298261"/>
          </a:xfrm>
          <a:prstGeom prst="rect">
            <a:avLst/>
          </a:prstGeom>
          <a:solidFill>
            <a:schemeClr val="accent2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395138" y="3562543"/>
            <a:ext cx="2302933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087532" y="592667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6087532" y="3122272"/>
            <a:ext cx="2302933" cy="29826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6087532" y="3562543"/>
            <a:ext cx="2302933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02738" y="592667"/>
            <a:ext cx="3725329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02738" y="3113805"/>
            <a:ext cx="3739075" cy="29826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702738" y="3562543"/>
            <a:ext cx="3739075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22804" y="592667"/>
            <a:ext cx="3725329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22804" y="3113805"/>
            <a:ext cx="3739075" cy="298261"/>
          </a:xfrm>
          <a:prstGeom prst="rect">
            <a:avLst/>
          </a:prstGeom>
          <a:solidFill>
            <a:schemeClr val="accent2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622804" y="3562543"/>
            <a:ext cx="3739075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  <p:bldP spid="19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02738" y="592667"/>
            <a:ext cx="5198529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02738" y="3122272"/>
            <a:ext cx="5217710" cy="29826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702738" y="3562543"/>
            <a:ext cx="5217710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087532" y="592667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6087532" y="3122272"/>
            <a:ext cx="2302933" cy="29826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6087532" y="3562543"/>
            <a:ext cx="2302933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02738" y="592667"/>
            <a:ext cx="22944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02738" y="3122272"/>
            <a:ext cx="2302933" cy="29826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702738" y="3562543"/>
            <a:ext cx="2302933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141133" y="592667"/>
            <a:ext cx="5240867" cy="253153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3130261" y="3122272"/>
            <a:ext cx="5260205" cy="29826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3130261" y="3562543"/>
            <a:ext cx="5260205" cy="9671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animBg="1" build="p">
        <p:tmplLst>
          <p:tmpl lvl="1">
            <p:tnLst>
              <p:par>
                <p:cTn presetID="37" presetClass="entr" presetSubtype="0" fill="hold" nodeType="click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0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il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"/>
            <a:ext cx="2304000" cy="17187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302933" y="0"/>
            <a:ext cx="2304000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605864" y="1"/>
            <a:ext cx="2304000" cy="171874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900334" y="-1"/>
            <a:ext cx="2243666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706024"/>
            <a:ext cx="2304000" cy="1764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2294466" y="1706024"/>
            <a:ext cx="2304000" cy="1764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97399" y="1706024"/>
            <a:ext cx="2304000" cy="1764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6900330" y="1706024"/>
            <a:ext cx="2243670" cy="1764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 userDrawn="1"/>
        </p:nvSpPr>
        <p:spPr>
          <a:xfrm>
            <a:off x="0" y="3467092"/>
            <a:ext cx="2304000" cy="171874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294466" y="3467092"/>
            <a:ext cx="2304000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4597397" y="3467092"/>
            <a:ext cx="2304000" cy="1718742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900334" y="3467092"/>
            <a:ext cx="2243666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5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96336" y="480688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296336" y="700817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2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4868336" y="480688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3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4868336" y="700817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4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2607736" y="2224822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5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2607736" y="2444951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6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7179736" y="2224822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7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7179736" y="2444951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26"/>
          </p:nvPr>
        </p:nvSpPr>
        <p:spPr>
          <a:xfrm>
            <a:off x="296336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9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296336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0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4859869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1" name="Text Placeholder 5"/>
          <p:cNvSpPr>
            <a:spLocks noGrp="1"/>
          </p:cNvSpPr>
          <p:nvPr>
            <p:ph type="body" sz="quarter" idx="29"/>
          </p:nvPr>
        </p:nvSpPr>
        <p:spPr>
          <a:xfrm>
            <a:off x="4859869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40" decel="100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6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40" decel="100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30" grpId="0"/>
      <p:bldP spid="32" grpId="0"/>
      <p:bldP spid="47" grpId="0"/>
      <p:bldP spid="49" grpId="0"/>
      <p:bldP spid="5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til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"/>
            <a:ext cx="4597400" cy="17187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88933" y="0"/>
            <a:ext cx="4555067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706024"/>
            <a:ext cx="2304000" cy="1764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2294466" y="1706024"/>
            <a:ext cx="4614334" cy="1764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96336" y="455288"/>
            <a:ext cx="396239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296336" y="675417"/>
            <a:ext cx="396239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0" y="3467094"/>
            <a:ext cx="4597400" cy="171874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4588933" y="3467093"/>
            <a:ext cx="4555067" cy="17187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1219199" y="3922381"/>
            <a:ext cx="3039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1219199" y="4142510"/>
            <a:ext cx="3039533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899269" y="1706024"/>
            <a:ext cx="2244731" cy="1764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5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/>
      <p:bldP spid="3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/>
    </p:bldLst>
  </p:timing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2472267" cy="516043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5579534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579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579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63801" y="0"/>
            <a:ext cx="21336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605867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5579534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79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579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579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538133" y="0"/>
            <a:ext cx="4605867" cy="516043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880534" y="1192324"/>
            <a:ext cx="2717800" cy="34014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80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80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880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5579534" y="1083734"/>
            <a:ext cx="2717800" cy="44873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</a:t>
            </a:r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579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  <a:endParaRPr lang="en-US" dirty="0"/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5579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endParaRPr lang="en-US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5579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</p:bldLst>
  </p:timing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880534" y="1041400"/>
            <a:ext cx="2717800" cy="49106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80533" y="2969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80533" y="3274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880533" y="1623676"/>
            <a:ext cx="2717800" cy="106874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563534" y="0"/>
            <a:ext cx="4580466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</p:bldLst>
  </p:timing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605867" cy="516043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538133" y="0"/>
            <a:ext cx="4605867" cy="516043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enter + Dark BG">
    <p:bg>
      <p:bgPr>
        <a:solidFill>
          <a:srgbClr val="181D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87970"/>
            <a:ext cx="7840133" cy="509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33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547533" y="980191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>
                    <a:lumMod val="85000"/>
                    <a:alpha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30598" y="931321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2304000" cy="516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285999" y="1"/>
            <a:ext cx="2287067" cy="5160434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553998" y="0"/>
            <a:ext cx="2304000" cy="516043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49531" y="1"/>
            <a:ext cx="2340000" cy="5160434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211668" y="1625599"/>
            <a:ext cx="1879600" cy="60112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 baseline="0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203201" y="2218240"/>
            <a:ext cx="188806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03201" y="2292541"/>
            <a:ext cx="1888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203201" y="2597340"/>
            <a:ext cx="1888067" cy="83165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212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7699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12102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16589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749801" y="2218240"/>
            <a:ext cx="188806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4749801" y="2292541"/>
            <a:ext cx="1888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4749801" y="2597340"/>
            <a:ext cx="1888067" cy="83165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48678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53165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7568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2055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4758797" y="1642532"/>
            <a:ext cx="1879070" cy="5757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  <p:bldP spid="15" grpId="0"/>
      <p:bldP spid="2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252133" y="0"/>
            <a:ext cx="2304000" cy="516043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25401" y="-1"/>
            <a:ext cx="2287067" cy="5160435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4553998" y="0"/>
            <a:ext cx="2304000" cy="516043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49531" y="1"/>
            <a:ext cx="2340000" cy="5160434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2463801" y="1625599"/>
            <a:ext cx="1879600" cy="60112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000" cap="all" baseline="0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2455334" y="2218240"/>
            <a:ext cx="188806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455334" y="2292541"/>
            <a:ext cx="1888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2455334" y="2597340"/>
            <a:ext cx="1888067" cy="83165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2573341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022075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3462341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3911075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749801" y="2218240"/>
            <a:ext cx="188806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4749801" y="2292541"/>
            <a:ext cx="1888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4749801" y="2597340"/>
            <a:ext cx="1888067" cy="83165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48678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53165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5756808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205542" y="3471846"/>
            <a:ext cx="381529" cy="381529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342900" indent="0">
              <a:buNone/>
              <a:defRPr sz="1200">
                <a:latin typeface="FontAwesome Regular"/>
                <a:cs typeface="FontAwesome Regular"/>
              </a:defRPr>
            </a:lvl2pPr>
            <a:lvl3pPr marL="685800" indent="0">
              <a:buNone/>
              <a:defRPr sz="1200">
                <a:latin typeface="FontAwesome Regular"/>
                <a:cs typeface="FontAwesome Regular"/>
              </a:defRPr>
            </a:lvl3pPr>
            <a:lvl4pPr marL="1028700" indent="0">
              <a:buNone/>
              <a:defRPr sz="1200">
                <a:latin typeface="FontAwesome Regular"/>
                <a:cs typeface="FontAwesome Regular"/>
              </a:defRPr>
            </a:lvl4pPr>
            <a:lvl5pPr marL="1371600" indent="0">
              <a:buNone/>
              <a:defRPr sz="1200">
                <a:latin typeface="FontAwesome Regular"/>
                <a:cs typeface="FontAwesome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4758797" y="1642532"/>
            <a:ext cx="1879070" cy="57573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  <p:bldP spid="15" grpId="0"/>
      <p:bldP spid="2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286000" cy="34713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0" y="3467092"/>
            <a:ext cx="2304000" cy="17187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26"/>
          </p:nvPr>
        </p:nvSpPr>
        <p:spPr>
          <a:xfrm>
            <a:off x="296336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9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296336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294466" y="3467092"/>
            <a:ext cx="2304000" cy="171874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2590802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9"/>
          </p:nvPr>
        </p:nvSpPr>
        <p:spPr>
          <a:xfrm>
            <a:off x="2590802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4" name="Rectangle 33"/>
          <p:cNvSpPr/>
          <p:nvPr userDrawn="1"/>
        </p:nvSpPr>
        <p:spPr>
          <a:xfrm>
            <a:off x="4597400" y="3467092"/>
            <a:ext cx="2304000" cy="17187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30"/>
          </p:nvPr>
        </p:nvSpPr>
        <p:spPr>
          <a:xfrm>
            <a:off x="4893736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31"/>
          </p:nvPr>
        </p:nvSpPr>
        <p:spPr>
          <a:xfrm>
            <a:off x="4893736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6840000" y="3467092"/>
            <a:ext cx="2304000" cy="171874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32"/>
          </p:nvPr>
        </p:nvSpPr>
        <p:spPr>
          <a:xfrm>
            <a:off x="7136336" y="3943555"/>
            <a:ext cx="176106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900" cap="all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3"/>
          </p:nvPr>
        </p:nvSpPr>
        <p:spPr>
          <a:xfrm>
            <a:off x="7136336" y="4163684"/>
            <a:ext cx="1761067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900" smtClean="0">
                <a:solidFill>
                  <a:schemeClr val="bg1"/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2285998" y="0"/>
            <a:ext cx="2311401" cy="34713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597400" y="0"/>
            <a:ext cx="2252133" cy="34713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849533" y="0"/>
            <a:ext cx="2302934" cy="3471342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4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6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40" decel="100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1" grpId="0"/>
      <p:bldP spid="42" grpId="0"/>
    </p:bldLst>
  </p:timing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pho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766701" y="508000"/>
            <a:ext cx="5142498" cy="5850103"/>
          </a:xfrm>
          <a:prstGeom prst="rect">
            <a:avLst/>
          </a:prstGeom>
        </p:spPr>
      </p:pic>
      <p:sp>
        <p:nvSpPr>
          <p:cNvPr id="4" name="Picture Placeholder 1"/>
          <p:cNvSpPr>
            <a:spLocks noGrp="1"/>
          </p:cNvSpPr>
          <p:nvPr>
            <p:ph type="pic" sz="quarter" idx="15"/>
          </p:nvPr>
        </p:nvSpPr>
        <p:spPr>
          <a:xfrm>
            <a:off x="5433918" y="1099313"/>
            <a:ext cx="1720415" cy="3015487"/>
          </a:xfrm>
          <a:prstGeom prst="rect">
            <a:avLst/>
          </a:prstGeom>
        </p:spPr>
      </p:sp>
      <p:sp>
        <p:nvSpPr>
          <p:cNvPr id="5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3403651" y="2100371"/>
            <a:ext cx="550284" cy="576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80"/>
          </p:nvPr>
        </p:nvSpPr>
        <p:spPr>
          <a:xfrm>
            <a:off x="1095930" y="1996339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1085684" y="2306477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85"/>
          </p:nvPr>
        </p:nvSpPr>
        <p:spPr>
          <a:xfrm>
            <a:off x="3403651" y="2989364"/>
            <a:ext cx="550284" cy="576000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86"/>
          </p:nvPr>
        </p:nvSpPr>
        <p:spPr>
          <a:xfrm>
            <a:off x="1095930" y="2885332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3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87"/>
          </p:nvPr>
        </p:nvSpPr>
        <p:spPr>
          <a:xfrm>
            <a:off x="1085684" y="3195470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91"/>
          </p:nvPr>
        </p:nvSpPr>
        <p:spPr>
          <a:xfrm>
            <a:off x="3403651" y="3886824"/>
            <a:ext cx="550284" cy="576000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500" b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92"/>
          </p:nvPr>
        </p:nvSpPr>
        <p:spPr>
          <a:xfrm>
            <a:off x="1095930" y="3782792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5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1085684" y="4092930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219200" y="610905"/>
            <a:ext cx="2768600" cy="857925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33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1237682" y="1504736"/>
            <a:ext cx="2750117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2"/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>
        <p:tmplLst>
          <p:tmpl lvl="1">
            <p:tnLst>
              <p:par>
                <p:cTn presetID="53" presetClass="entr" presetSubtype="16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  <p:tmpl lvl="0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 build="p">
        <p:tmplLst>
          <p:tmpl lvl="1">
            <p:tnLst>
              <p:par>
                <p:cTn presetID="53" presetClass="entr" presetSubtype="16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0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 build="p">
        <p:tmplLst>
          <p:tmpl lvl="1">
            <p:tnLst>
              <p:par>
                <p:cTn presetID="53" presetClass="entr" presetSubtype="16" fill="hold" nodeType="click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0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table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693333" y="610905"/>
            <a:ext cx="2768600" cy="857925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3300" b="1" baseline="0">
                <a:solidFill>
                  <a:schemeClr val="bg1">
                    <a:lumMod val="9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1711815" y="1504736"/>
            <a:ext cx="2750117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s-ES_tradnl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5150591" y="575733"/>
            <a:ext cx="3136689" cy="4080933"/>
            <a:chOff x="14427200" y="12090400"/>
            <a:chExt cx="15590475" cy="20283713"/>
          </a:xfrm>
        </p:grpSpPr>
        <p:sp>
          <p:nvSpPr>
            <p:cNvPr id="17" name="Shape 6"/>
            <p:cNvSpPr/>
            <p:nvPr/>
          </p:nvSpPr>
          <p:spPr>
            <a:xfrm>
              <a:off x="14427200" y="12090400"/>
              <a:ext cx="15590475" cy="2028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37" y="19571"/>
                  </a:moveTo>
                  <a:lnTo>
                    <a:pt x="2263" y="19571"/>
                  </a:lnTo>
                  <a:lnTo>
                    <a:pt x="2263" y="2006"/>
                  </a:lnTo>
                  <a:lnTo>
                    <a:pt x="19337" y="2006"/>
                  </a:lnTo>
                  <a:cubicBezTo>
                    <a:pt x="19337" y="2006"/>
                    <a:pt x="19337" y="19571"/>
                    <a:pt x="19337" y="19571"/>
                  </a:cubicBezTo>
                  <a:close/>
                  <a:moveTo>
                    <a:pt x="20539" y="0"/>
                  </a:moveTo>
                  <a:lnTo>
                    <a:pt x="1061" y="0"/>
                  </a:lnTo>
                  <a:cubicBezTo>
                    <a:pt x="476" y="0"/>
                    <a:pt x="0" y="366"/>
                    <a:pt x="0" y="815"/>
                  </a:cubicBezTo>
                  <a:lnTo>
                    <a:pt x="0" y="20785"/>
                  </a:lnTo>
                  <a:cubicBezTo>
                    <a:pt x="0" y="21234"/>
                    <a:pt x="476" y="21600"/>
                    <a:pt x="1061" y="21600"/>
                  </a:cubicBezTo>
                  <a:lnTo>
                    <a:pt x="20539" y="21600"/>
                  </a:lnTo>
                  <a:cubicBezTo>
                    <a:pt x="21124" y="21600"/>
                    <a:pt x="21600" y="21234"/>
                    <a:pt x="21600" y="20785"/>
                  </a:cubicBezTo>
                  <a:lnTo>
                    <a:pt x="21600" y="815"/>
                  </a:lnTo>
                  <a:cubicBezTo>
                    <a:pt x="21600" y="366"/>
                    <a:pt x="21124" y="0"/>
                    <a:pt x="20539" y="0"/>
                  </a:cubicBez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" name="Shape 7"/>
            <p:cNvSpPr/>
            <p:nvPr/>
          </p:nvSpPr>
          <p:spPr>
            <a:xfrm>
              <a:off x="14478000" y="12141200"/>
              <a:ext cx="15480431" cy="20173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" y="19678"/>
                  </a:moveTo>
                  <a:lnTo>
                    <a:pt x="19474" y="19678"/>
                  </a:lnTo>
                  <a:lnTo>
                    <a:pt x="19474" y="1900"/>
                  </a:lnTo>
                  <a:lnTo>
                    <a:pt x="2126" y="1900"/>
                  </a:lnTo>
                  <a:cubicBezTo>
                    <a:pt x="2126" y="1900"/>
                    <a:pt x="2126" y="19678"/>
                    <a:pt x="2126" y="19678"/>
                  </a:cubicBezTo>
                  <a:close/>
                  <a:moveTo>
                    <a:pt x="991" y="21600"/>
                  </a:moveTo>
                  <a:cubicBezTo>
                    <a:pt x="445" y="21600"/>
                    <a:pt x="0" y="21259"/>
                    <a:pt x="0" y="20839"/>
                  </a:cubicBezTo>
                  <a:lnTo>
                    <a:pt x="0" y="761"/>
                  </a:lnTo>
                  <a:cubicBezTo>
                    <a:pt x="0" y="341"/>
                    <a:pt x="445" y="0"/>
                    <a:pt x="991" y="0"/>
                  </a:cubicBezTo>
                  <a:lnTo>
                    <a:pt x="20609" y="0"/>
                  </a:lnTo>
                  <a:cubicBezTo>
                    <a:pt x="21155" y="0"/>
                    <a:pt x="21600" y="341"/>
                    <a:pt x="21600" y="761"/>
                  </a:cubicBezTo>
                  <a:lnTo>
                    <a:pt x="21600" y="20839"/>
                  </a:lnTo>
                  <a:cubicBezTo>
                    <a:pt x="21600" y="21259"/>
                    <a:pt x="21155" y="21600"/>
                    <a:pt x="20609" y="21600"/>
                  </a:cubicBezTo>
                  <a:cubicBezTo>
                    <a:pt x="20609" y="21600"/>
                    <a:pt x="991" y="21600"/>
                    <a:pt x="991" y="21600"/>
                  </a:cubicBezTo>
                  <a:close/>
                </a:path>
              </a:pathLst>
            </a:custGeom>
            <a:solidFill>
              <a:srgbClr val="FDFD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" name="Shape 8"/>
            <p:cNvSpPr/>
            <p:nvPr/>
          </p:nvSpPr>
          <p:spPr>
            <a:xfrm>
              <a:off x="14528800" y="12192000"/>
              <a:ext cx="15384020" cy="20077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51" y="19661"/>
                  </a:moveTo>
                  <a:lnTo>
                    <a:pt x="2149" y="19661"/>
                  </a:lnTo>
                  <a:lnTo>
                    <a:pt x="2149" y="1916"/>
                  </a:lnTo>
                  <a:lnTo>
                    <a:pt x="19451" y="1916"/>
                  </a:lnTo>
                  <a:cubicBezTo>
                    <a:pt x="19451" y="1916"/>
                    <a:pt x="19451" y="19661"/>
                    <a:pt x="19451" y="19661"/>
                  </a:cubicBezTo>
                  <a:close/>
                  <a:moveTo>
                    <a:pt x="20670" y="0"/>
                  </a:moveTo>
                  <a:lnTo>
                    <a:pt x="930" y="0"/>
                  </a:lnTo>
                  <a:cubicBezTo>
                    <a:pt x="419" y="0"/>
                    <a:pt x="0" y="321"/>
                    <a:pt x="0" y="712"/>
                  </a:cubicBezTo>
                  <a:lnTo>
                    <a:pt x="0" y="20888"/>
                  </a:lnTo>
                  <a:cubicBezTo>
                    <a:pt x="0" y="21279"/>
                    <a:pt x="419" y="21600"/>
                    <a:pt x="930" y="21600"/>
                  </a:cubicBezTo>
                  <a:lnTo>
                    <a:pt x="20670" y="21600"/>
                  </a:lnTo>
                  <a:cubicBezTo>
                    <a:pt x="21182" y="21600"/>
                    <a:pt x="21600" y="21279"/>
                    <a:pt x="21600" y="20888"/>
                  </a:cubicBezTo>
                  <a:lnTo>
                    <a:pt x="21600" y="712"/>
                  </a:lnTo>
                  <a:cubicBezTo>
                    <a:pt x="21600" y="321"/>
                    <a:pt x="21182" y="0"/>
                    <a:pt x="20670" y="0"/>
                  </a:cubicBezTo>
                  <a:close/>
                </a:path>
              </a:pathLst>
            </a:custGeom>
            <a:gradFill>
              <a:gsLst>
                <a:gs pos="85000">
                  <a:srgbClr val="FEFEFE"/>
                </a:gs>
                <a:gs pos="0">
                  <a:schemeClr val="bg2">
                    <a:lumMod val="40000"/>
                    <a:lumOff val="60000"/>
                  </a:schemeClr>
                </a:gs>
                <a:gs pos="38000">
                  <a:srgbClr val="F0F2F5"/>
                </a:gs>
              </a:gsLst>
              <a:lin ang="18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" name="Shape 9"/>
            <p:cNvSpPr/>
            <p:nvPr/>
          </p:nvSpPr>
          <p:spPr>
            <a:xfrm>
              <a:off x="14516100" y="12179300"/>
              <a:ext cx="15411091" cy="20104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7" y="29"/>
                  </a:moveTo>
                  <a:cubicBezTo>
                    <a:pt x="446" y="29"/>
                    <a:pt x="38" y="342"/>
                    <a:pt x="38" y="726"/>
                  </a:cubicBezTo>
                  <a:lnTo>
                    <a:pt x="38" y="20874"/>
                  </a:lnTo>
                  <a:cubicBezTo>
                    <a:pt x="38" y="21258"/>
                    <a:pt x="446" y="21571"/>
                    <a:pt x="947" y="21571"/>
                  </a:cubicBezTo>
                  <a:lnTo>
                    <a:pt x="20653" y="21571"/>
                  </a:lnTo>
                  <a:cubicBezTo>
                    <a:pt x="21154" y="21571"/>
                    <a:pt x="21562" y="21258"/>
                    <a:pt x="21562" y="20874"/>
                  </a:cubicBezTo>
                  <a:lnTo>
                    <a:pt x="21562" y="726"/>
                  </a:lnTo>
                  <a:cubicBezTo>
                    <a:pt x="21562" y="342"/>
                    <a:pt x="21154" y="29"/>
                    <a:pt x="20653" y="29"/>
                  </a:cubicBezTo>
                  <a:cubicBezTo>
                    <a:pt x="20653" y="29"/>
                    <a:pt x="947" y="29"/>
                    <a:pt x="947" y="29"/>
                  </a:cubicBezTo>
                  <a:close/>
                  <a:moveTo>
                    <a:pt x="20653" y="21600"/>
                  </a:moveTo>
                  <a:lnTo>
                    <a:pt x="947" y="21600"/>
                  </a:lnTo>
                  <a:cubicBezTo>
                    <a:pt x="425" y="21600"/>
                    <a:pt x="0" y="21274"/>
                    <a:pt x="0" y="20874"/>
                  </a:cubicBezTo>
                  <a:lnTo>
                    <a:pt x="0" y="726"/>
                  </a:lnTo>
                  <a:cubicBezTo>
                    <a:pt x="0" y="326"/>
                    <a:pt x="425" y="0"/>
                    <a:pt x="947" y="0"/>
                  </a:cubicBezTo>
                  <a:lnTo>
                    <a:pt x="20653" y="0"/>
                  </a:lnTo>
                  <a:cubicBezTo>
                    <a:pt x="21175" y="0"/>
                    <a:pt x="21600" y="326"/>
                    <a:pt x="21600" y="726"/>
                  </a:cubicBezTo>
                  <a:lnTo>
                    <a:pt x="21600" y="20874"/>
                  </a:lnTo>
                  <a:cubicBezTo>
                    <a:pt x="21600" y="21274"/>
                    <a:pt x="21175" y="21600"/>
                    <a:pt x="20653" y="21600"/>
                  </a:cubicBezTo>
                  <a:close/>
                </a:path>
              </a:pathLst>
            </a:custGeom>
            <a:solidFill>
              <a:srgbClr val="B5B5B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" name="Shape 10"/>
            <p:cNvSpPr/>
            <p:nvPr/>
          </p:nvSpPr>
          <p:spPr>
            <a:xfrm>
              <a:off x="17602200" y="12090400"/>
              <a:ext cx="9555755" cy="89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9B9B9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" name="Shape 11"/>
            <p:cNvSpPr/>
            <p:nvPr/>
          </p:nvSpPr>
          <p:spPr>
            <a:xfrm>
              <a:off x="16065500" y="13970000"/>
              <a:ext cx="12323458" cy="403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" name="Shape 12"/>
            <p:cNvSpPr/>
            <p:nvPr/>
          </p:nvSpPr>
          <p:spPr>
            <a:xfrm>
              <a:off x="20485100" y="12192000"/>
              <a:ext cx="9430388" cy="1436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995"/>
                  </a:lnTo>
                  <a:cubicBezTo>
                    <a:pt x="21600" y="448"/>
                    <a:pt x="20917" y="0"/>
                    <a:pt x="20083" y="0"/>
                  </a:cubicBezTo>
                  <a:lnTo>
                    <a:pt x="0" y="0"/>
                  </a:lnTo>
                  <a:cubicBezTo>
                    <a:pt x="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DFDFF">
                <a:alpha val="31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254428" y="14061787"/>
              <a:ext cx="11950874" cy="215371"/>
            </a:xfrm>
            <a:custGeom>
              <a:avLst/>
              <a:gdLst>
                <a:gd name="connsiteX0" fmla="*/ 0 w 11950874"/>
                <a:gd name="connsiteY0" fmla="*/ 122970 h 215371"/>
                <a:gd name="connsiteX1" fmla="*/ 42687 w 11950874"/>
                <a:gd name="connsiteY1" fmla="*/ 122970 h 215371"/>
                <a:gd name="connsiteX2" fmla="*/ 42687 w 11950874"/>
                <a:gd name="connsiteY2" fmla="*/ 215370 h 215371"/>
                <a:gd name="connsiteX3" fmla="*/ 0 w 11950874"/>
                <a:gd name="connsiteY3" fmla="*/ 215370 h 215371"/>
                <a:gd name="connsiteX4" fmla="*/ 11901472 w 11950874"/>
                <a:gd name="connsiteY4" fmla="*/ 98713 h 215371"/>
                <a:gd name="connsiteX5" fmla="*/ 11901472 w 11950874"/>
                <a:gd name="connsiteY5" fmla="*/ 144861 h 215371"/>
                <a:gd name="connsiteX6" fmla="*/ 11924532 w 11950874"/>
                <a:gd name="connsiteY6" fmla="*/ 144861 h 215371"/>
                <a:gd name="connsiteX7" fmla="*/ 11924532 w 11950874"/>
                <a:gd name="connsiteY7" fmla="*/ 98713 h 215371"/>
                <a:gd name="connsiteX8" fmla="*/ 167288 w 11950874"/>
                <a:gd name="connsiteY8" fmla="*/ 75541 h 215371"/>
                <a:gd name="connsiteX9" fmla="*/ 212884 w 11950874"/>
                <a:gd name="connsiteY9" fmla="*/ 75541 h 215371"/>
                <a:gd name="connsiteX10" fmla="*/ 212884 w 11950874"/>
                <a:gd name="connsiteY10" fmla="*/ 215370 h 215371"/>
                <a:gd name="connsiteX11" fmla="*/ 167288 w 11950874"/>
                <a:gd name="connsiteY11" fmla="*/ 215370 h 215371"/>
                <a:gd name="connsiteX12" fmla="*/ 85099 w 11950874"/>
                <a:gd name="connsiteY12" fmla="*/ 75541 h 215371"/>
                <a:gd name="connsiteX13" fmla="*/ 124876 w 11950874"/>
                <a:gd name="connsiteY13" fmla="*/ 75541 h 215371"/>
                <a:gd name="connsiteX14" fmla="*/ 124876 w 11950874"/>
                <a:gd name="connsiteY14" fmla="*/ 215371 h 215371"/>
                <a:gd name="connsiteX15" fmla="*/ 85099 w 11950874"/>
                <a:gd name="connsiteY15" fmla="*/ 215371 h 215371"/>
                <a:gd name="connsiteX16" fmla="*/ 11582912 w 11950874"/>
                <a:gd name="connsiteY16" fmla="*/ 47913 h 215371"/>
                <a:gd name="connsiteX17" fmla="*/ 11571272 w 11950874"/>
                <a:gd name="connsiteY17" fmla="*/ 59456 h 215371"/>
                <a:gd name="connsiteX18" fmla="*/ 11571272 w 11950874"/>
                <a:gd name="connsiteY18" fmla="*/ 174845 h 215371"/>
                <a:gd name="connsiteX19" fmla="*/ 11582912 w 11950874"/>
                <a:gd name="connsiteY19" fmla="*/ 186356 h 215371"/>
                <a:gd name="connsiteX20" fmla="*/ 11859876 w 11950874"/>
                <a:gd name="connsiteY20" fmla="*/ 186356 h 215371"/>
                <a:gd name="connsiteX21" fmla="*/ 11871308 w 11950874"/>
                <a:gd name="connsiteY21" fmla="*/ 174845 h 215371"/>
                <a:gd name="connsiteX22" fmla="*/ 11871308 w 11950874"/>
                <a:gd name="connsiteY22" fmla="*/ 59456 h 215371"/>
                <a:gd name="connsiteX23" fmla="*/ 11859876 w 11950874"/>
                <a:gd name="connsiteY23" fmla="*/ 47913 h 215371"/>
                <a:gd name="connsiteX24" fmla="*/ 255296 w 11950874"/>
                <a:gd name="connsiteY24" fmla="*/ 41048 h 215371"/>
                <a:gd name="connsiteX25" fmla="*/ 295073 w 11950874"/>
                <a:gd name="connsiteY25" fmla="*/ 41048 h 215371"/>
                <a:gd name="connsiteX26" fmla="*/ 295073 w 11950874"/>
                <a:gd name="connsiteY26" fmla="*/ 215371 h 215371"/>
                <a:gd name="connsiteX27" fmla="*/ 255296 w 11950874"/>
                <a:gd name="connsiteY27" fmla="*/ 215371 h 215371"/>
                <a:gd name="connsiteX28" fmla="*/ 11593170 w 11950874"/>
                <a:gd name="connsiteY28" fmla="*/ 22513 h 215371"/>
                <a:gd name="connsiteX29" fmla="*/ 11870162 w 11950874"/>
                <a:gd name="connsiteY29" fmla="*/ 22513 h 215371"/>
                <a:gd name="connsiteX30" fmla="*/ 11904760 w 11950874"/>
                <a:gd name="connsiteY30" fmla="*/ 57146 h 215371"/>
                <a:gd name="connsiteX31" fmla="*/ 11904760 w 11950874"/>
                <a:gd name="connsiteY31" fmla="*/ 68634 h 215371"/>
                <a:gd name="connsiteX32" fmla="*/ 11950874 w 11950874"/>
                <a:gd name="connsiteY32" fmla="*/ 68634 h 215371"/>
                <a:gd name="connsiteX33" fmla="*/ 11950874 w 11950874"/>
                <a:gd name="connsiteY33" fmla="*/ 160952 h 215371"/>
                <a:gd name="connsiteX34" fmla="*/ 11904760 w 11950874"/>
                <a:gd name="connsiteY34" fmla="*/ 160952 h 215371"/>
                <a:gd name="connsiteX35" fmla="*/ 11904760 w 11950874"/>
                <a:gd name="connsiteY35" fmla="*/ 172534 h 215371"/>
                <a:gd name="connsiteX36" fmla="*/ 11870162 w 11950874"/>
                <a:gd name="connsiteY36" fmla="*/ 207133 h 215371"/>
                <a:gd name="connsiteX37" fmla="*/ 11593170 w 11950874"/>
                <a:gd name="connsiteY37" fmla="*/ 207133 h 215371"/>
                <a:gd name="connsiteX38" fmla="*/ 11558572 w 11950874"/>
                <a:gd name="connsiteY38" fmla="*/ 172534 h 215371"/>
                <a:gd name="connsiteX39" fmla="*/ 11558572 w 11950874"/>
                <a:gd name="connsiteY39" fmla="*/ 57146 h 215371"/>
                <a:gd name="connsiteX40" fmla="*/ 11593170 w 11950874"/>
                <a:gd name="connsiteY40" fmla="*/ 22513 h 215371"/>
                <a:gd name="connsiteX41" fmla="*/ 337485 w 11950874"/>
                <a:gd name="connsiteY41" fmla="*/ 0 h 215371"/>
                <a:gd name="connsiteX42" fmla="*/ 383307 w 11950874"/>
                <a:gd name="connsiteY42" fmla="*/ 0 h 215371"/>
                <a:gd name="connsiteX43" fmla="*/ 383307 w 11950874"/>
                <a:gd name="connsiteY43" fmla="*/ 215371 h 215371"/>
                <a:gd name="connsiteX44" fmla="*/ 337485 w 11950874"/>
                <a:gd name="connsiteY44" fmla="*/ 215371 h 2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1950874" h="215371">
                  <a:moveTo>
                    <a:pt x="0" y="122970"/>
                  </a:moveTo>
                  <a:lnTo>
                    <a:pt x="42687" y="122970"/>
                  </a:lnTo>
                  <a:lnTo>
                    <a:pt x="42687" y="215370"/>
                  </a:lnTo>
                  <a:lnTo>
                    <a:pt x="0" y="215370"/>
                  </a:lnTo>
                  <a:close/>
                  <a:moveTo>
                    <a:pt x="11901472" y="98713"/>
                  </a:moveTo>
                  <a:lnTo>
                    <a:pt x="11901472" y="144861"/>
                  </a:lnTo>
                  <a:lnTo>
                    <a:pt x="11924532" y="144861"/>
                  </a:lnTo>
                  <a:cubicBezTo>
                    <a:pt x="11924532" y="144861"/>
                    <a:pt x="11924532" y="98713"/>
                    <a:pt x="11924532" y="98713"/>
                  </a:cubicBezTo>
                  <a:close/>
                  <a:moveTo>
                    <a:pt x="167288" y="75541"/>
                  </a:moveTo>
                  <a:lnTo>
                    <a:pt x="212884" y="75541"/>
                  </a:lnTo>
                  <a:lnTo>
                    <a:pt x="212884" y="215370"/>
                  </a:lnTo>
                  <a:lnTo>
                    <a:pt x="167288" y="215370"/>
                  </a:lnTo>
                  <a:close/>
                  <a:moveTo>
                    <a:pt x="85099" y="75541"/>
                  </a:moveTo>
                  <a:lnTo>
                    <a:pt x="124876" y="75541"/>
                  </a:lnTo>
                  <a:lnTo>
                    <a:pt x="124876" y="215371"/>
                  </a:lnTo>
                  <a:lnTo>
                    <a:pt x="85099" y="215371"/>
                  </a:lnTo>
                  <a:close/>
                  <a:moveTo>
                    <a:pt x="11582912" y="47913"/>
                  </a:moveTo>
                  <a:cubicBezTo>
                    <a:pt x="11576550" y="47913"/>
                    <a:pt x="11571272" y="53041"/>
                    <a:pt x="11571272" y="59456"/>
                  </a:cubicBezTo>
                  <a:lnTo>
                    <a:pt x="11571272" y="174845"/>
                  </a:lnTo>
                  <a:cubicBezTo>
                    <a:pt x="11571272" y="181196"/>
                    <a:pt x="11576550" y="186356"/>
                    <a:pt x="11582912" y="186356"/>
                  </a:cubicBezTo>
                  <a:lnTo>
                    <a:pt x="11859876" y="186356"/>
                  </a:lnTo>
                  <a:cubicBezTo>
                    <a:pt x="11866236" y="186356"/>
                    <a:pt x="11871308" y="181196"/>
                    <a:pt x="11871308" y="174845"/>
                  </a:cubicBezTo>
                  <a:cubicBezTo>
                    <a:pt x="11871308" y="174845"/>
                    <a:pt x="11871308" y="59456"/>
                    <a:pt x="11871308" y="59456"/>
                  </a:cubicBezTo>
                  <a:cubicBezTo>
                    <a:pt x="11871308" y="53041"/>
                    <a:pt x="11866236" y="47913"/>
                    <a:pt x="11859876" y="47913"/>
                  </a:cubicBezTo>
                  <a:close/>
                  <a:moveTo>
                    <a:pt x="255296" y="41048"/>
                  </a:moveTo>
                  <a:lnTo>
                    <a:pt x="295073" y="41048"/>
                  </a:lnTo>
                  <a:lnTo>
                    <a:pt x="295073" y="215371"/>
                  </a:lnTo>
                  <a:lnTo>
                    <a:pt x="255296" y="215371"/>
                  </a:lnTo>
                  <a:close/>
                  <a:moveTo>
                    <a:pt x="11593170" y="22513"/>
                  </a:moveTo>
                  <a:lnTo>
                    <a:pt x="11870162" y="22513"/>
                  </a:lnTo>
                  <a:cubicBezTo>
                    <a:pt x="11889178" y="22513"/>
                    <a:pt x="11904760" y="38052"/>
                    <a:pt x="11904760" y="57146"/>
                  </a:cubicBezTo>
                  <a:lnTo>
                    <a:pt x="11904760" y="68634"/>
                  </a:lnTo>
                  <a:cubicBezTo>
                    <a:pt x="11904760" y="68634"/>
                    <a:pt x="11950874" y="68634"/>
                    <a:pt x="11950874" y="68634"/>
                  </a:cubicBezTo>
                  <a:lnTo>
                    <a:pt x="11950874" y="160952"/>
                  </a:lnTo>
                  <a:lnTo>
                    <a:pt x="11904760" y="160952"/>
                  </a:lnTo>
                  <a:lnTo>
                    <a:pt x="11904760" y="172534"/>
                  </a:lnTo>
                  <a:cubicBezTo>
                    <a:pt x="11904760" y="191594"/>
                    <a:pt x="11889178" y="207133"/>
                    <a:pt x="11870162" y="207133"/>
                  </a:cubicBezTo>
                  <a:lnTo>
                    <a:pt x="11593170" y="207133"/>
                  </a:lnTo>
                  <a:cubicBezTo>
                    <a:pt x="11574028" y="207133"/>
                    <a:pt x="11558572" y="191594"/>
                    <a:pt x="11558572" y="172534"/>
                  </a:cubicBezTo>
                  <a:lnTo>
                    <a:pt x="11558572" y="57146"/>
                  </a:lnTo>
                  <a:cubicBezTo>
                    <a:pt x="11558572" y="38052"/>
                    <a:pt x="11574028" y="22513"/>
                    <a:pt x="11593170" y="22513"/>
                  </a:cubicBezTo>
                  <a:close/>
                  <a:moveTo>
                    <a:pt x="337485" y="0"/>
                  </a:moveTo>
                  <a:lnTo>
                    <a:pt x="383307" y="0"/>
                  </a:lnTo>
                  <a:lnTo>
                    <a:pt x="383307" y="215371"/>
                  </a:lnTo>
                  <a:lnTo>
                    <a:pt x="337485" y="215371"/>
                  </a:lnTo>
                  <a:close/>
                </a:path>
              </a:pathLst>
            </a:custGeom>
            <a:solidFill>
              <a:srgbClr val="E9E9E9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" name="Shape 29"/>
            <p:cNvSpPr/>
            <p:nvPr/>
          </p:nvSpPr>
          <p:spPr>
            <a:xfrm>
              <a:off x="21729700" y="30861000"/>
              <a:ext cx="989640" cy="989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2" y="1036"/>
                    <a:pt x="20564" y="5408"/>
                    <a:pt x="20564" y="10800"/>
                  </a:cubicBezTo>
                  <a:cubicBezTo>
                    <a:pt x="20564" y="16193"/>
                    <a:pt x="16192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gradFill>
              <a:gsLst>
                <a:gs pos="46000">
                  <a:schemeClr val="accent4">
                    <a:lumMod val="60000"/>
                    <a:lumOff val="40000"/>
                  </a:schemeClr>
                </a:gs>
                <a:gs pos="0">
                  <a:schemeClr val="bg2">
                    <a:lumMod val="75000"/>
                  </a:schemeClr>
                </a:gs>
                <a:gs pos="90000">
                  <a:schemeClr val="bg2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" name="Shape 30"/>
            <p:cNvSpPr/>
            <p:nvPr/>
          </p:nvSpPr>
          <p:spPr>
            <a:xfrm>
              <a:off x="21767800" y="30861000"/>
              <a:ext cx="809638" cy="321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7" y="6227"/>
                    <a:pt x="20296" y="11195"/>
                  </a:cubicBezTo>
                  <a:lnTo>
                    <a:pt x="21600" y="9940"/>
                  </a:lnTo>
                  <a:cubicBezTo>
                    <a:pt x="19205" y="3808"/>
                    <a:pt x="15871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2071867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" name="Shape 31"/>
            <p:cNvSpPr/>
            <p:nvPr/>
          </p:nvSpPr>
          <p:spPr>
            <a:xfrm>
              <a:off x="21996400" y="12992100"/>
              <a:ext cx="272244" cy="272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64646"/>
                </a:gs>
                <a:gs pos="92000">
                  <a:srgbClr val="060606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" name="Shape 32"/>
            <p:cNvSpPr/>
            <p:nvPr/>
          </p:nvSpPr>
          <p:spPr>
            <a:xfrm>
              <a:off x="22110700" y="13106400"/>
              <a:ext cx="66933" cy="6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" name="Shape 33"/>
            <p:cNvSpPr/>
            <p:nvPr/>
          </p:nvSpPr>
          <p:spPr>
            <a:xfrm>
              <a:off x="21704300" y="13068300"/>
              <a:ext cx="132873" cy="132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8"/>
                  </a:moveTo>
                  <a:cubicBezTo>
                    <a:pt x="21600" y="16757"/>
                    <a:pt x="16773" y="21600"/>
                    <a:pt x="10797" y="21600"/>
                  </a:cubicBezTo>
                  <a:cubicBezTo>
                    <a:pt x="4795" y="21600"/>
                    <a:pt x="0" y="16757"/>
                    <a:pt x="0" y="10798"/>
                  </a:cubicBezTo>
                  <a:cubicBezTo>
                    <a:pt x="0" y="4826"/>
                    <a:pt x="4795" y="0"/>
                    <a:pt x="10797" y="0"/>
                  </a:cubicBezTo>
                  <a:cubicBezTo>
                    <a:pt x="16773" y="0"/>
                    <a:pt x="21600" y="4826"/>
                    <a:pt x="21600" y="10798"/>
                  </a:cubicBezTo>
                  <a:close/>
                </a:path>
              </a:pathLst>
            </a:custGeom>
            <a:solidFill>
              <a:srgbClr val="BEBF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30" name="Picture Placeholder 35"/>
          <p:cNvSpPr>
            <a:spLocks noGrp="1"/>
          </p:cNvSpPr>
          <p:nvPr>
            <p:ph type="pic" sz="quarter" idx="12"/>
          </p:nvPr>
        </p:nvSpPr>
        <p:spPr>
          <a:xfrm>
            <a:off x="5514349" y="1058599"/>
            <a:ext cx="2461008" cy="3237927"/>
          </a:xfrm>
          <a:prstGeom prst="rect">
            <a:avLst/>
          </a:prstGeom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comp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4351868" y="843178"/>
            <a:ext cx="4296304" cy="3750707"/>
            <a:chOff x="9715500" y="2806700"/>
            <a:chExt cx="17149750" cy="14971881"/>
          </a:xfrm>
          <a:effectLst>
            <a:reflection blurRad="6350" stA="12000" endPos="13000" dir="5400000" sy="-100000" algn="bl" rotWithShape="0"/>
          </a:effectLst>
        </p:grpSpPr>
        <p:sp>
          <p:nvSpPr>
            <p:cNvPr id="32" name="Shape 6"/>
            <p:cNvSpPr/>
            <p:nvPr/>
          </p:nvSpPr>
          <p:spPr>
            <a:xfrm>
              <a:off x="15359688" y="17508255"/>
              <a:ext cx="5845248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solidFill>
              <a:srgbClr val="32373C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3" name="Shape 6"/>
            <p:cNvSpPr/>
            <p:nvPr/>
          </p:nvSpPr>
          <p:spPr>
            <a:xfrm>
              <a:off x="15328900" y="17437100"/>
              <a:ext cx="5906824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30000"/>
                  </a:srgbClr>
                </a:gs>
                <a:gs pos="76000">
                  <a:srgbClr val="32373C">
                    <a:alpha val="8000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4" name="Shape 7"/>
            <p:cNvSpPr/>
            <p:nvPr/>
          </p:nvSpPr>
          <p:spPr>
            <a:xfrm>
              <a:off x="9715500" y="13195300"/>
              <a:ext cx="17149658" cy="1938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82"/>
                  </a:moveTo>
                  <a:cubicBezTo>
                    <a:pt x="0" y="18816"/>
                    <a:pt x="315" y="21600"/>
                    <a:pt x="703" y="21600"/>
                  </a:cubicBezTo>
                  <a:lnTo>
                    <a:pt x="20897" y="21600"/>
                  </a:lnTo>
                  <a:cubicBezTo>
                    <a:pt x="21285" y="21600"/>
                    <a:pt x="21600" y="18816"/>
                    <a:pt x="21600" y="15382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382"/>
                    <a:pt x="0" y="15382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5" name="Shape 8"/>
            <p:cNvSpPr/>
            <p:nvPr/>
          </p:nvSpPr>
          <p:spPr>
            <a:xfrm>
              <a:off x="9715500" y="2806700"/>
              <a:ext cx="17149664" cy="10409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5" y="19911"/>
                  </a:moveTo>
                  <a:lnTo>
                    <a:pt x="1025" y="19911"/>
                  </a:lnTo>
                  <a:lnTo>
                    <a:pt x="1025" y="1737"/>
                  </a:lnTo>
                  <a:lnTo>
                    <a:pt x="20575" y="1737"/>
                  </a:lnTo>
                  <a:cubicBezTo>
                    <a:pt x="20575" y="1737"/>
                    <a:pt x="20575" y="19911"/>
                    <a:pt x="20575" y="19911"/>
                  </a:cubicBezTo>
                  <a:close/>
                  <a:moveTo>
                    <a:pt x="20897" y="0"/>
                  </a:moveTo>
                  <a:lnTo>
                    <a:pt x="703" y="0"/>
                  </a:lnTo>
                  <a:cubicBezTo>
                    <a:pt x="315" y="0"/>
                    <a:pt x="0" y="518"/>
                    <a:pt x="0" y="1158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158"/>
                  </a:lnTo>
                  <a:cubicBezTo>
                    <a:pt x="21600" y="518"/>
                    <a:pt x="21285" y="0"/>
                    <a:pt x="20897" y="0"/>
                  </a:cubicBezTo>
                  <a:close/>
                </a:path>
              </a:pathLst>
            </a:custGeom>
            <a:gradFill>
              <a:gsLst>
                <a:gs pos="6000">
                  <a:srgbClr val="32373C"/>
                </a:gs>
                <a:gs pos="62000">
                  <a:srgbClr val="000000"/>
                </a:gs>
              </a:gsLst>
              <a:lin ang="1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6" name="Shape 9"/>
            <p:cNvSpPr/>
            <p:nvPr/>
          </p:nvSpPr>
          <p:spPr>
            <a:xfrm>
              <a:off x="15354299" y="17487900"/>
              <a:ext cx="5862725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2" y="0"/>
                  </a:moveTo>
                  <a:cubicBezTo>
                    <a:pt x="21499" y="3516"/>
                    <a:pt x="21438" y="9477"/>
                    <a:pt x="21185" y="12548"/>
                  </a:cubicBezTo>
                  <a:cubicBezTo>
                    <a:pt x="20811" y="17077"/>
                    <a:pt x="19488" y="18813"/>
                    <a:pt x="18603" y="18813"/>
                  </a:cubicBezTo>
                  <a:cubicBezTo>
                    <a:pt x="18082" y="18813"/>
                    <a:pt x="14899" y="18813"/>
                    <a:pt x="12368" y="18813"/>
                  </a:cubicBezTo>
                  <a:cubicBezTo>
                    <a:pt x="12368" y="18813"/>
                    <a:pt x="10917" y="18813"/>
                    <a:pt x="9148" y="18813"/>
                  </a:cubicBezTo>
                  <a:cubicBezTo>
                    <a:pt x="6617" y="18813"/>
                    <a:pt x="3434" y="18813"/>
                    <a:pt x="2913" y="18813"/>
                  </a:cubicBezTo>
                  <a:cubicBezTo>
                    <a:pt x="2028" y="18813"/>
                    <a:pt x="705" y="17077"/>
                    <a:pt x="331" y="12548"/>
                  </a:cubicBezTo>
                  <a:cubicBezTo>
                    <a:pt x="78" y="9477"/>
                    <a:pt x="17" y="3516"/>
                    <a:pt x="4" y="0"/>
                  </a:cubicBezTo>
                  <a:lnTo>
                    <a:pt x="2" y="0"/>
                  </a:lnTo>
                  <a:cubicBezTo>
                    <a:pt x="2" y="0"/>
                    <a:pt x="-42" y="10806"/>
                    <a:pt x="331" y="15335"/>
                  </a:cubicBezTo>
                  <a:cubicBezTo>
                    <a:pt x="705" y="19864"/>
                    <a:pt x="2028" y="21600"/>
                    <a:pt x="2913" y="21600"/>
                  </a:cubicBezTo>
                  <a:cubicBezTo>
                    <a:pt x="3434" y="21600"/>
                    <a:pt x="6617" y="21600"/>
                    <a:pt x="9148" y="21600"/>
                  </a:cubicBezTo>
                  <a:cubicBezTo>
                    <a:pt x="10917" y="21600"/>
                    <a:pt x="12368" y="21600"/>
                    <a:pt x="12368" y="21600"/>
                  </a:cubicBezTo>
                  <a:cubicBezTo>
                    <a:pt x="14899" y="21600"/>
                    <a:pt x="18082" y="21600"/>
                    <a:pt x="18603" y="21600"/>
                  </a:cubicBezTo>
                  <a:cubicBezTo>
                    <a:pt x="19488" y="21600"/>
                    <a:pt x="20811" y="19864"/>
                    <a:pt x="21185" y="15335"/>
                  </a:cubicBezTo>
                  <a:cubicBezTo>
                    <a:pt x="21558" y="10806"/>
                    <a:pt x="21514" y="0"/>
                    <a:pt x="21514" y="0"/>
                  </a:cubicBezTo>
                  <a:cubicBezTo>
                    <a:pt x="21514" y="0"/>
                    <a:pt x="21512" y="0"/>
                    <a:pt x="21512" y="0"/>
                  </a:cubicBez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7" name="Shape 10"/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6000">
                  <a:srgbClr val="A4A7A8"/>
                </a:gs>
                <a:gs pos="0">
                  <a:srgbClr val="A4A7A8"/>
                </a:gs>
                <a:gs pos="34000">
                  <a:srgbClr val="F5F8FA"/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8" name="Shape 11"/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5000">
                  <a:srgbClr val="000000">
                    <a:alpha val="30000"/>
                  </a:srgbClr>
                </a:gs>
                <a:gs pos="36000">
                  <a:srgbClr val="FFFFFF">
                    <a:alpha val="0"/>
                  </a:srgbClr>
                </a:gs>
                <a:gs pos="95000">
                  <a:srgbClr val="FFFFFF">
                    <a:alpha val="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9" name="Shape 12"/>
            <p:cNvSpPr/>
            <p:nvPr/>
          </p:nvSpPr>
          <p:spPr>
            <a:xfrm>
              <a:off x="15328900" y="17462500"/>
              <a:ext cx="5909232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5" y="0"/>
                  </a:moveTo>
                  <a:lnTo>
                    <a:pt x="21512" y="0"/>
                  </a:lnTo>
                  <a:cubicBezTo>
                    <a:pt x="21487" y="4170"/>
                    <a:pt x="21268" y="8231"/>
                    <a:pt x="20567" y="9989"/>
                  </a:cubicBezTo>
                  <a:cubicBezTo>
                    <a:pt x="19268" y="13239"/>
                    <a:pt x="17335" y="12776"/>
                    <a:pt x="17335" y="12776"/>
                  </a:cubicBezTo>
                  <a:lnTo>
                    <a:pt x="12356" y="12776"/>
                  </a:lnTo>
                  <a:lnTo>
                    <a:pt x="9160" y="12776"/>
                  </a:lnTo>
                  <a:lnTo>
                    <a:pt x="4181" y="12776"/>
                  </a:lnTo>
                  <a:cubicBezTo>
                    <a:pt x="4181" y="12776"/>
                    <a:pt x="2248" y="13239"/>
                    <a:pt x="949" y="9989"/>
                  </a:cubicBezTo>
                  <a:cubicBezTo>
                    <a:pt x="248" y="8231"/>
                    <a:pt x="29" y="4170"/>
                    <a:pt x="4" y="0"/>
                  </a:cubicBezTo>
                  <a:lnTo>
                    <a:pt x="1" y="0"/>
                  </a:lnTo>
                  <a:cubicBezTo>
                    <a:pt x="1" y="0"/>
                    <a:pt x="-42" y="10806"/>
                    <a:pt x="328" y="15335"/>
                  </a:cubicBezTo>
                  <a:cubicBezTo>
                    <a:pt x="699" y="19864"/>
                    <a:pt x="2096" y="21600"/>
                    <a:pt x="2974" y="21600"/>
                  </a:cubicBezTo>
                  <a:cubicBezTo>
                    <a:pt x="3491" y="21600"/>
                    <a:pt x="6649" y="21600"/>
                    <a:pt x="9160" y="21600"/>
                  </a:cubicBezTo>
                  <a:cubicBezTo>
                    <a:pt x="10916" y="21600"/>
                    <a:pt x="12356" y="21600"/>
                    <a:pt x="12356" y="21600"/>
                  </a:cubicBezTo>
                  <a:cubicBezTo>
                    <a:pt x="14867" y="21600"/>
                    <a:pt x="18025" y="21600"/>
                    <a:pt x="18542" y="21600"/>
                  </a:cubicBezTo>
                  <a:cubicBezTo>
                    <a:pt x="19420" y="21600"/>
                    <a:pt x="20817" y="19864"/>
                    <a:pt x="21188" y="15335"/>
                  </a:cubicBezTo>
                  <a:cubicBezTo>
                    <a:pt x="21558" y="10806"/>
                    <a:pt x="21515" y="0"/>
                    <a:pt x="21515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87000">
                  <a:srgbClr val="F5F8FA"/>
                </a:gs>
                <a:gs pos="13000">
                  <a:srgbClr val="F5F8FA"/>
                </a:gs>
                <a:gs pos="100000">
                  <a:srgbClr val="6A6A6A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0" name="Shape 13"/>
            <p:cNvSpPr/>
            <p:nvPr/>
          </p:nvSpPr>
          <p:spPr>
            <a:xfrm>
              <a:off x="15328900" y="16014700"/>
              <a:ext cx="2250215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9190" y="0"/>
                  </a:moveTo>
                  <a:cubicBezTo>
                    <a:pt x="8788" y="0"/>
                    <a:pt x="8391" y="32"/>
                    <a:pt x="7999" y="92"/>
                  </a:cubicBezTo>
                  <a:cubicBezTo>
                    <a:pt x="7690" y="4243"/>
                    <a:pt x="7297" y="8100"/>
                    <a:pt x="6856" y="9211"/>
                  </a:cubicBezTo>
                  <a:cubicBezTo>
                    <a:pt x="5786" y="11904"/>
                    <a:pt x="933" y="18368"/>
                    <a:pt x="470" y="18961"/>
                  </a:cubicBezTo>
                  <a:cubicBezTo>
                    <a:pt x="6" y="19553"/>
                    <a:pt x="-886" y="20846"/>
                    <a:pt x="2396" y="21223"/>
                  </a:cubicBezTo>
                  <a:cubicBezTo>
                    <a:pt x="5678" y="21600"/>
                    <a:pt x="10566" y="21546"/>
                    <a:pt x="10566" y="21546"/>
                  </a:cubicBezTo>
                  <a:lnTo>
                    <a:pt x="20377" y="21546"/>
                  </a:lnTo>
                  <a:cubicBezTo>
                    <a:pt x="20596" y="20209"/>
                    <a:pt x="20714" y="18811"/>
                    <a:pt x="20714" y="17372"/>
                  </a:cubicBezTo>
                  <a:cubicBezTo>
                    <a:pt x="20714" y="7778"/>
                    <a:pt x="15555" y="0"/>
                    <a:pt x="919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F5F8FA"/>
                </a:gs>
                <a:gs pos="35000">
                  <a:srgbClr val="FFFFFF">
                    <a:alpha val="0"/>
                  </a:srgbClr>
                </a:gs>
              </a:gsLst>
              <a:lin ang="90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1" name="Shape 14"/>
            <p:cNvSpPr/>
            <p:nvPr/>
          </p:nvSpPr>
          <p:spPr>
            <a:xfrm>
              <a:off x="18986500" y="16014700"/>
              <a:ext cx="2250216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11524" y="0"/>
                  </a:moveTo>
                  <a:cubicBezTo>
                    <a:pt x="11926" y="0"/>
                    <a:pt x="12323" y="32"/>
                    <a:pt x="12715" y="92"/>
                  </a:cubicBezTo>
                  <a:cubicBezTo>
                    <a:pt x="13024" y="4243"/>
                    <a:pt x="13417" y="8100"/>
                    <a:pt x="13858" y="9211"/>
                  </a:cubicBezTo>
                  <a:cubicBezTo>
                    <a:pt x="14928" y="11904"/>
                    <a:pt x="19781" y="18368"/>
                    <a:pt x="20244" y="18961"/>
                  </a:cubicBezTo>
                  <a:cubicBezTo>
                    <a:pt x="20708" y="19553"/>
                    <a:pt x="21600" y="20846"/>
                    <a:pt x="18318" y="21223"/>
                  </a:cubicBezTo>
                  <a:cubicBezTo>
                    <a:pt x="15036" y="21600"/>
                    <a:pt x="10148" y="21546"/>
                    <a:pt x="10148" y="21546"/>
                  </a:cubicBezTo>
                  <a:lnTo>
                    <a:pt x="337" y="21546"/>
                  </a:lnTo>
                  <a:cubicBezTo>
                    <a:pt x="118" y="20209"/>
                    <a:pt x="0" y="18811"/>
                    <a:pt x="0" y="17372"/>
                  </a:cubicBezTo>
                  <a:cubicBezTo>
                    <a:pt x="0" y="7778"/>
                    <a:pt x="5159" y="0"/>
                    <a:pt x="11524" y="0"/>
                  </a:cubicBezTo>
                  <a:close/>
                </a:path>
              </a:pathLst>
            </a:custGeom>
            <a:gradFill flip="none" rotWithShape="1">
              <a:gsLst>
                <a:gs pos="78000">
                  <a:srgbClr val="EEEFF1">
                    <a:alpha val="0"/>
                  </a:srgbClr>
                </a:gs>
                <a:gs pos="21000">
                  <a:srgbClr val="F5F8FA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2" name="Shape 15"/>
            <p:cNvSpPr/>
            <p:nvPr/>
          </p:nvSpPr>
          <p:spPr>
            <a:xfrm>
              <a:off x="17729200" y="2806700"/>
              <a:ext cx="9136050" cy="1040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8"/>
                  </a:moveTo>
                  <a:cubicBezTo>
                    <a:pt x="21600" y="518"/>
                    <a:pt x="21009" y="0"/>
                    <a:pt x="20281" y="0"/>
                  </a:cubicBezTo>
                  <a:lnTo>
                    <a:pt x="13897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1158"/>
                    <a:pt x="21600" y="115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91000">
                  <a:srgbClr val="FFFFFF">
                    <a:alpha val="1500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3" name="Shape 16"/>
            <p:cNvSpPr/>
            <p:nvPr/>
          </p:nvSpPr>
          <p:spPr>
            <a:xfrm>
              <a:off x="9715500" y="13220700"/>
              <a:ext cx="17149658" cy="23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4" name="Shape 17"/>
            <p:cNvSpPr/>
            <p:nvPr/>
          </p:nvSpPr>
          <p:spPr>
            <a:xfrm>
              <a:off x="18173700" y="3009900"/>
              <a:ext cx="222432" cy="222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7" y="2883"/>
                  </a:moveTo>
                  <a:cubicBezTo>
                    <a:pt x="12953" y="-961"/>
                    <a:pt x="6723" y="-961"/>
                    <a:pt x="2882" y="2883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7" y="16797"/>
                  </a:cubicBezTo>
                  <a:cubicBezTo>
                    <a:pt x="20637" y="12953"/>
                    <a:pt x="20639" y="6723"/>
                    <a:pt x="16797" y="2883"/>
                  </a:cubicBezTo>
                  <a:close/>
                </a:path>
              </a:pathLst>
            </a:custGeom>
            <a:gradFill>
              <a:gsLst>
                <a:gs pos="28000">
                  <a:srgbClr val="666666"/>
                </a:gs>
                <a:gs pos="86000">
                  <a:srgbClr val="090909"/>
                </a:gs>
              </a:gsLst>
              <a:lin ang="3558017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5" name="Shape 18"/>
            <p:cNvSpPr/>
            <p:nvPr/>
          </p:nvSpPr>
          <p:spPr>
            <a:xfrm>
              <a:off x="18199100" y="3035300"/>
              <a:ext cx="175264" cy="175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30000">
                  <a:srgbClr val="474747"/>
                </a:gs>
                <a:gs pos="70000">
                  <a:srgbClr val="060606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6" name="Shape 19"/>
            <p:cNvSpPr/>
            <p:nvPr/>
          </p:nvSpPr>
          <p:spPr>
            <a:xfrm>
              <a:off x="18262600" y="3098800"/>
              <a:ext cx="43089" cy="43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47" name="Picture Placeholder 1"/>
          <p:cNvSpPr>
            <a:spLocks noGrp="1"/>
          </p:cNvSpPr>
          <p:nvPr>
            <p:ph type="pic" sz="quarter" idx="16"/>
          </p:nvPr>
        </p:nvSpPr>
        <p:spPr>
          <a:xfrm>
            <a:off x="4561930" y="1020049"/>
            <a:ext cx="3926780" cy="2225715"/>
          </a:xfrm>
          <a:prstGeom prst="rect">
            <a:avLst/>
          </a:prstGeom>
        </p:spPr>
      </p:sp>
      <p:sp>
        <p:nvSpPr>
          <p:cNvPr id="4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4133" y="805638"/>
            <a:ext cx="3505208" cy="857925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33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497533" y="1699469"/>
            <a:ext cx="3481807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2"/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enter + ic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387970"/>
            <a:ext cx="7840133" cy="509484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33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547533" y="980191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tx1">
                    <a:alpha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30598" y="931321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7"/>
          <p:cNvSpPr>
            <a:spLocks noGrp="1"/>
          </p:cNvSpPr>
          <p:nvPr>
            <p:ph type="body" sz="quarter" idx="75"/>
          </p:nvPr>
        </p:nvSpPr>
        <p:spPr>
          <a:xfrm>
            <a:off x="5943248" y="16092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76"/>
          </p:nvPr>
        </p:nvSpPr>
        <p:spPr>
          <a:xfrm>
            <a:off x="6590225" y="16153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2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6579979" y="19254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79"/>
          </p:nvPr>
        </p:nvSpPr>
        <p:spPr>
          <a:xfrm>
            <a:off x="2582352" y="16092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80"/>
          </p:nvPr>
        </p:nvSpPr>
        <p:spPr>
          <a:xfrm>
            <a:off x="452438" y="16153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1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442192" y="19254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82"/>
          </p:nvPr>
        </p:nvSpPr>
        <p:spPr>
          <a:xfrm>
            <a:off x="5943248" y="26760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83"/>
          </p:nvPr>
        </p:nvSpPr>
        <p:spPr>
          <a:xfrm>
            <a:off x="6590225" y="26821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4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84"/>
          </p:nvPr>
        </p:nvSpPr>
        <p:spPr>
          <a:xfrm>
            <a:off x="6579979" y="29922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85"/>
          </p:nvPr>
        </p:nvSpPr>
        <p:spPr>
          <a:xfrm>
            <a:off x="2582352" y="26760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86"/>
          </p:nvPr>
        </p:nvSpPr>
        <p:spPr>
          <a:xfrm>
            <a:off x="452438" y="26821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3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87"/>
          </p:nvPr>
        </p:nvSpPr>
        <p:spPr>
          <a:xfrm>
            <a:off x="442192" y="29922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8"/>
          </p:nvPr>
        </p:nvSpPr>
        <p:spPr>
          <a:xfrm>
            <a:off x="5943248" y="37428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89"/>
          </p:nvPr>
        </p:nvSpPr>
        <p:spPr>
          <a:xfrm>
            <a:off x="6590225" y="37489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6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90"/>
          </p:nvPr>
        </p:nvSpPr>
        <p:spPr>
          <a:xfrm>
            <a:off x="6579979" y="40590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91"/>
          </p:nvPr>
        </p:nvSpPr>
        <p:spPr>
          <a:xfrm>
            <a:off x="2582352" y="3742888"/>
            <a:ext cx="636730" cy="576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92"/>
          </p:nvPr>
        </p:nvSpPr>
        <p:spPr>
          <a:xfrm>
            <a:off x="452438" y="3748927"/>
            <a:ext cx="2091813" cy="36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1" baseline="0">
                <a:solidFill>
                  <a:schemeClr val="accent5"/>
                </a:solidFill>
                <a:latin typeface="Agency FB" panose="020B0503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42192" y="4059065"/>
            <a:ext cx="2102060" cy="49600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9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lend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1038948" y="4616951"/>
            <a:ext cx="1394246" cy="253769"/>
          </a:xfrm>
          <a:prstGeom prst="rect">
            <a:avLst/>
          </a:prstGeom>
        </p:spPr>
        <p:txBody>
          <a:bodyPr vert="horz" lIns="0" tIns="40495" rIns="0" bIns="40495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smtClean="0">
                <a:solidFill>
                  <a:schemeClr val="bg1">
                    <a:lumMod val="50000"/>
                  </a:schemeClr>
                </a:solidFill>
                <a:effectLst/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9" name="Oval 18"/>
          <p:cNvSpPr>
            <a:spLocks noChangeAspect="1"/>
          </p:cNvSpPr>
          <p:nvPr userDrawn="1"/>
        </p:nvSpPr>
        <p:spPr bwMode="auto">
          <a:xfrm>
            <a:off x="721563" y="4616951"/>
            <a:ext cx="289736" cy="2537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1400" dirty="0">
              <a:solidFill>
                <a:srgbClr val="FFFFFF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110493" y="4616951"/>
            <a:ext cx="1394246" cy="253769"/>
          </a:xfrm>
          <a:prstGeom prst="rect">
            <a:avLst/>
          </a:prstGeom>
        </p:spPr>
        <p:txBody>
          <a:bodyPr vert="horz" lIns="0" tIns="40495" rIns="0" bIns="40495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smtClean="0">
                <a:solidFill>
                  <a:schemeClr val="bg1">
                    <a:lumMod val="50000"/>
                  </a:schemeClr>
                </a:solidFill>
                <a:effectLst/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1" name="Oval 20"/>
          <p:cNvSpPr>
            <a:spLocks noChangeAspect="1"/>
          </p:cNvSpPr>
          <p:nvPr userDrawn="1"/>
        </p:nvSpPr>
        <p:spPr bwMode="auto">
          <a:xfrm>
            <a:off x="2793107" y="4616951"/>
            <a:ext cx="289736" cy="25376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1400" dirty="0">
              <a:solidFill>
                <a:srgbClr val="FFFFFF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129530" y="4616951"/>
            <a:ext cx="1394246" cy="253769"/>
          </a:xfrm>
          <a:prstGeom prst="rect">
            <a:avLst/>
          </a:prstGeom>
        </p:spPr>
        <p:txBody>
          <a:bodyPr vert="horz" lIns="0" tIns="40495" rIns="0" bIns="40495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smtClean="0">
                <a:solidFill>
                  <a:schemeClr val="bg1">
                    <a:lumMod val="50000"/>
                  </a:schemeClr>
                </a:solidFill>
                <a:effectLst/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 bwMode="auto">
          <a:xfrm>
            <a:off x="4812145" y="4616951"/>
            <a:ext cx="289736" cy="25376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1400" dirty="0">
              <a:solidFill>
                <a:srgbClr val="FFFFFF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7084917" y="4616951"/>
            <a:ext cx="1394246" cy="253769"/>
          </a:xfrm>
          <a:prstGeom prst="rect">
            <a:avLst/>
          </a:prstGeom>
        </p:spPr>
        <p:txBody>
          <a:bodyPr vert="horz" lIns="0" tIns="40495" rIns="0" bIns="40495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smtClean="0">
                <a:solidFill>
                  <a:schemeClr val="bg1">
                    <a:lumMod val="50000"/>
                  </a:schemeClr>
                </a:solidFill>
                <a:effectLst/>
                <a:latin typeface="Lato Regular" panose="020F0502020204030203"/>
                <a:cs typeface="Lato Regular" panose="020F0502020204030203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 bwMode="auto">
          <a:xfrm>
            <a:off x="6767532" y="4616951"/>
            <a:ext cx="289736" cy="25376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1400" dirty="0">
              <a:solidFill>
                <a:srgbClr val="FFFFFF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452438" y="252446"/>
            <a:ext cx="8229600" cy="486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0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476040" y="703840"/>
            <a:ext cx="8205998" cy="324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accent2"/>
                </a:solidFill>
                <a:latin typeface="Lemon/Milk"/>
                <a:cs typeface="Lemon/Milk"/>
              </a:defRPr>
            </a:lvl1pPr>
          </a:lstStyle>
          <a:p>
            <a:pPr lvl="0"/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animBg="1"/>
      <p:bldP spid="20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13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 nodePh="1">
                  <p:stCondLst>
                    <p:cond delay="1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1" y="1107636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2571923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>
                    <a:lumMod val="85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85800" y="2523053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401917" y="646963"/>
            <a:ext cx="5959095" cy="2267333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1" y="1903534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lnSpc>
                <a:spcPct val="90000"/>
              </a:lnSpc>
              <a:defRPr sz="33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3359354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685800" y="3310484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hape 33"/>
          <p:cNvSpPr/>
          <p:nvPr userDrawn="1"/>
        </p:nvSpPr>
        <p:spPr>
          <a:xfrm>
            <a:off x="1778727" y="584408"/>
            <a:ext cx="2136904" cy="1292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1" extrusionOk="0">
                <a:moveTo>
                  <a:pt x="0" y="2265"/>
                </a:moveTo>
                <a:cubicBezTo>
                  <a:pt x="2985" y="-26"/>
                  <a:pt x="6318" y="-569"/>
                  <a:pt x="9454" y="590"/>
                </a:cubicBezTo>
                <a:cubicBezTo>
                  <a:pt x="12825" y="1836"/>
                  <a:pt x="15806" y="4983"/>
                  <a:pt x="18486" y="8749"/>
                </a:cubicBezTo>
                <a:cubicBezTo>
                  <a:pt x="19581" y="10287"/>
                  <a:pt x="20620" y="11923"/>
                  <a:pt x="21600" y="13650"/>
                </a:cubicBezTo>
                <a:cubicBezTo>
                  <a:pt x="20285" y="15207"/>
                  <a:pt x="18910" y="16631"/>
                  <a:pt x="17485" y="17912"/>
                </a:cubicBezTo>
                <a:cubicBezTo>
                  <a:pt x="16553" y="18750"/>
                  <a:pt x="15597" y="19529"/>
                  <a:pt x="14594" y="20161"/>
                </a:cubicBezTo>
                <a:cubicBezTo>
                  <a:pt x="14065" y="20494"/>
                  <a:pt x="13526" y="20785"/>
                  <a:pt x="12979" y="21031"/>
                </a:cubicBezTo>
                <a:cubicBezTo>
                  <a:pt x="12154" y="15769"/>
                  <a:pt x="10295" y="11076"/>
                  <a:pt x="7680" y="7651"/>
                </a:cubicBezTo>
                <a:cubicBezTo>
                  <a:pt x="5474" y="4760"/>
                  <a:pt x="2817" y="2898"/>
                  <a:pt x="0" y="226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</a:p>
        </p:txBody>
      </p:sp>
      <p:sp>
        <p:nvSpPr>
          <p:cNvPr id="15" name="Shape 34"/>
          <p:cNvSpPr/>
          <p:nvPr userDrawn="1"/>
        </p:nvSpPr>
        <p:spPr>
          <a:xfrm>
            <a:off x="4745748" y="1592441"/>
            <a:ext cx="5959095" cy="22673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685800" y="3318915"/>
            <a:ext cx="20743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animBg="1"/>
      <p:bldP spid="15" grpId="1" animBg="1"/>
    </p:bldLst>
  </p:timing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756384" y="0"/>
            <a:ext cx="6519961" cy="2480733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400" baseline="0">
                <a:latin typeface="Lato Regular" panose="020F0502020204030203"/>
                <a:cs typeface="Lato Regular" panose="020F0502020204030203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85801" y="2894108"/>
            <a:ext cx="2717800" cy="141543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33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85800" y="4358395"/>
            <a:ext cx="20489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>
                    <a:lumMod val="85000"/>
                  </a:schemeClr>
                </a:solidFill>
                <a:latin typeface="Lato Light" panose="020F0302020204030203"/>
                <a:cs typeface="Lato Light" panose="020F0302020204030203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8" Type="http://schemas.openxmlformats.org/officeDocument/2006/relationships/theme" Target="../theme/theme1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6"/>
          <p:cNvSpPr/>
          <p:nvPr userDrawn="1"/>
        </p:nvSpPr>
        <p:spPr>
          <a:xfrm rot="962435">
            <a:off x="8565094" y="153152"/>
            <a:ext cx="912288" cy="347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defRPr sz="2400"/>
            </a:pPr>
          </a:p>
        </p:txBody>
      </p:sp>
      <p:sp>
        <p:nvSpPr>
          <p:cNvPr id="8" name="Slide Number Placeholder 5"/>
          <p:cNvSpPr txBox="1"/>
          <p:nvPr userDrawn="1"/>
        </p:nvSpPr>
        <p:spPr>
          <a:xfrm>
            <a:off x="8781301" y="187560"/>
            <a:ext cx="280730" cy="24622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900" smtClean="0">
                <a:solidFill>
                  <a:schemeClr val="bg1">
                    <a:alpha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rPr>
            </a:fld>
            <a:endParaRPr lang="en-US" sz="900" dirty="0">
              <a:solidFill>
                <a:schemeClr val="bg1">
                  <a:alpha val="50000"/>
                </a:schemeClr>
              </a:solidFill>
              <a:latin typeface="Lato Regular" panose="020F0502020204030203"/>
              <a:ea typeface="Open Sans Light" panose="020B0306030504020204" pitchFamily="34" charset="0"/>
              <a:cs typeface="Lato Regular" panose="020F050202020403020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  <p:hf sldNum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tx1"/>
          </a:solidFill>
          <a:latin typeface="+mj-lt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60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6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6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5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52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4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4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5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5.xml"/><Relationship Id="rId1" Type="http://schemas.openxmlformats.org/officeDocument/2006/relationships/chart" Target="../charts/char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7.xml"/><Relationship Id="rId1" Type="http://schemas.openxmlformats.org/officeDocument/2006/relationships/chart" Target="../charts/char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20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5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5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6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9.xml"/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50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47.xml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73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7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  <p:sp>
        <p:nvSpPr>
          <p:cNvPr id="21" name="Slide Number Placeholder 5"/>
          <p:cNvSpPr txBox="1"/>
          <p:nvPr/>
        </p:nvSpPr>
        <p:spPr>
          <a:xfrm>
            <a:off x="5441975" y="1581618"/>
            <a:ext cx="2631362" cy="276999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dirty="0">
                <a:solidFill>
                  <a:schemeClr val="accent2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Bold" panose="020F0502020204030203"/>
                <a:sym typeface="Arial" panose="020B0604020202020204"/>
              </a:rPr>
              <a:t>移动互联网时代</a:t>
            </a:r>
            <a:endParaRPr lang="zh-CN" altLang="en-US" dirty="0">
              <a:solidFill>
                <a:schemeClr val="accent2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sp>
        <p:nvSpPr>
          <p:cNvPr id="26" name="Slide Number Placeholder 5"/>
          <p:cNvSpPr txBox="1"/>
          <p:nvPr/>
        </p:nvSpPr>
        <p:spPr>
          <a:xfrm>
            <a:off x="5441975" y="2934694"/>
            <a:ext cx="2631362" cy="307777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zh-CN" altLang="en-US" sz="1400" dirty="0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医疗</a:t>
            </a:r>
            <a:r>
              <a:rPr lang="en-US" altLang="zh-CN" sz="1400" dirty="0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PPT</a:t>
            </a:r>
            <a:r>
              <a:rPr lang="zh-CN" altLang="en-US" sz="1400" dirty="0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模板</a:t>
            </a:r>
            <a:endParaRPr lang="en-US" sz="1400" dirty="0">
              <a:solidFill>
                <a:schemeClr val="accent3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5" name="Shape 34"/>
          <p:cNvSpPr/>
          <p:nvPr/>
        </p:nvSpPr>
        <p:spPr>
          <a:xfrm>
            <a:off x="973505" y="2565674"/>
            <a:ext cx="3232217" cy="1229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92000">
                <a:schemeClr val="accent3">
                  <a:lumMod val="50000"/>
                  <a:alpha val="0"/>
                </a:schemeClr>
              </a:gs>
              <a:gs pos="0">
                <a:schemeClr val="accent5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Shape 37"/>
          <p:cNvSpPr/>
          <p:nvPr/>
        </p:nvSpPr>
        <p:spPr>
          <a:xfrm>
            <a:off x="3192541" y="3121089"/>
            <a:ext cx="1483757" cy="564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86000">
                <a:schemeClr val="bg1">
                  <a:alpha val="0"/>
                </a:schemeClr>
              </a:gs>
              <a:gs pos="0">
                <a:schemeClr val="accent4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Shape 35"/>
          <p:cNvSpPr/>
          <p:nvPr/>
        </p:nvSpPr>
        <p:spPr>
          <a:xfrm>
            <a:off x="3564316" y="2341722"/>
            <a:ext cx="1645547" cy="74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0" extrusionOk="0">
                <a:moveTo>
                  <a:pt x="0" y="5045"/>
                </a:moveTo>
                <a:cubicBezTo>
                  <a:pt x="1232" y="3667"/>
                  <a:pt x="2513" y="2523"/>
                  <a:pt x="3826" y="1616"/>
                </a:cubicBezTo>
                <a:cubicBezTo>
                  <a:pt x="5222" y="650"/>
                  <a:pt x="6687" y="-71"/>
                  <a:pt x="8195" y="5"/>
                </a:cubicBezTo>
                <a:cubicBezTo>
                  <a:pt x="9819" y="88"/>
                  <a:pt x="11388" y="1108"/>
                  <a:pt x="12794" y="2726"/>
                </a:cubicBezTo>
                <a:cubicBezTo>
                  <a:pt x="13644" y="3704"/>
                  <a:pt x="14426" y="4892"/>
                  <a:pt x="15233" y="6004"/>
                </a:cubicBezTo>
                <a:cubicBezTo>
                  <a:pt x="16176" y="7303"/>
                  <a:pt x="17154" y="8497"/>
                  <a:pt x="18210" y="9355"/>
                </a:cubicBezTo>
                <a:cubicBezTo>
                  <a:pt x="19287" y="10231"/>
                  <a:pt x="20432" y="10747"/>
                  <a:pt x="21600" y="10877"/>
                </a:cubicBezTo>
                <a:cubicBezTo>
                  <a:pt x="20016" y="18165"/>
                  <a:pt x="15774" y="21529"/>
                  <a:pt x="12111" y="18400"/>
                </a:cubicBezTo>
                <a:cubicBezTo>
                  <a:pt x="10487" y="17012"/>
                  <a:pt x="9233" y="14418"/>
                  <a:pt x="7811" y="12341"/>
                </a:cubicBezTo>
                <a:cubicBezTo>
                  <a:pt x="6734" y="10768"/>
                  <a:pt x="5557" y="9492"/>
                  <a:pt x="4347" y="8366"/>
                </a:cubicBezTo>
                <a:cubicBezTo>
                  <a:pt x="2939" y="7055"/>
                  <a:pt x="1487" y="5946"/>
                  <a:pt x="0" y="5045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3"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Shape 36"/>
          <p:cNvSpPr/>
          <p:nvPr/>
        </p:nvSpPr>
        <p:spPr>
          <a:xfrm rot="962435">
            <a:off x="4590153" y="3065840"/>
            <a:ext cx="1037677" cy="394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alpha val="0"/>
                </a:schemeClr>
              </a:gs>
              <a:gs pos="100000">
                <a:schemeClr val="accent2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69021" y="1842711"/>
            <a:ext cx="3146329" cy="1278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1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  <p:bldP spid="15" grpId="0" animBg="1"/>
          <p:bldP spid="16" grpId="0" animBg="1"/>
          <p:bldP spid="17" grpId="0" animBg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医疗行业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未来发展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趋势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高效、高质量和可负担的智慧医疗不但可以有效提高医疗质量，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更可以有效阻止医疗费用的攀升。智慧医疗使从业医生能够搜索、分析和引用大量科学证据来支持他们的诊断，同时还可以使医生、医疗研究人员、药物供应商、保险公司等整个医疗生态圈的每一个群体受益。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3572955" y="1196077"/>
            <a:ext cx="4919113" cy="2825590"/>
          </a:xfrm>
          <a:prstGeom prst="rect">
            <a:avLst/>
          </a:prstGeom>
        </p:spPr>
        <p:txBody>
          <a:bodyPr lIns="68580" tIns="34290" rIns="68580" bIns="34290" numCol="2" spcCol="18000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在不同医疗机构间，建起医疗信息整合平台，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将医院之间的业务流程进行整合，医疗信息和资源可以共享和交换，跨医疗机构也可以进行在线预约和双向转诊，这使得“小病在社区，大病进医院，康复回社区”的居民就诊就医模式成为现实，从而大幅提升了医疗资源的合理化分配，真正做到以病人为中心。振邦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的建设，通过标准化的业务语言组件，在授权许可范围内，共享患者的病历信息，以供医护人员随时查询，为预防、诊断、康复提供可靠参考。这保证了患者在任何地方都能得到一致的护理服务，从而有效提升了医疗服务水平。振邦智慧医疗系统融合了中西方医疗方法与技术。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中医医院将中西医各类临床信息整合成标准化、可计算的模型，使医务人员可以准确制定融合中西医的治疗方案。医疗信息整合平台和电子健康档案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电子病历不是振邦智慧医疗系统的全部，当前振邦正在大力发展的医疗信息整合平台和电子健康档案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、移动医疗、个人医疗信息门户、远程医疗服务和虚拟医疗团队等，都将有力地推动智慧的医疗的建设，也将助力于中国建设起覆盖城乡居民的基本医疗卫生制度，为群众提供安全、有效、方便、价廉的医疗卫生服务。在未来，当智慧元素融入整个行业，医疗信息系统必将以前所未有的速度开始进化，并对医疗卫生行业，乃至全人类的健康产生重大影响。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设备开发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HARDWARD &amp; SOFTWARE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HARDWARD &amp; SOFTWARE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软件开发</a:t>
            </a:r>
            <a:endParaRPr lang="en-US" altLang="zh-CN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89136" y="1056852"/>
            <a:ext cx="2717800" cy="1415430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solidFill>
                <a:schemeClr val="bg1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1718734" y="1475245"/>
            <a:ext cx="2607732" cy="2248044"/>
          </a:xfrm>
          <a:prstGeom prst="hexagon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5"/>
          <p:cNvSpPr txBox="1">
            <a:spLocks noChangeAspect="1"/>
          </p:cNvSpPr>
          <p:nvPr/>
        </p:nvSpPr>
        <p:spPr>
          <a:xfrm>
            <a:off x="2375930" y="1951422"/>
            <a:ext cx="1298604" cy="12986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ctr" anchorCtr="0">
            <a:norm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研</a:t>
            </a:r>
            <a:endParaRPr lang="en-US" sz="6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智慧医院系统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区域卫生平台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公共卫生系统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家庭健康系统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3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36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34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5105400" y="1244600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sz="240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sz="240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sz="2400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56364" y="1361621"/>
            <a:ext cx="5545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1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Text Placeholder 5"/>
          <p:cNvSpPr txBox="1"/>
          <p:nvPr/>
        </p:nvSpPr>
        <p:spPr>
          <a:xfrm>
            <a:off x="5935133" y="12553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0" name="Text Placeholder 5"/>
          <p:cNvSpPr txBox="1"/>
          <p:nvPr/>
        </p:nvSpPr>
        <p:spPr>
          <a:xfrm>
            <a:off x="5935133" y="1483977"/>
            <a:ext cx="271780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105400" y="2387600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56364" y="2504621"/>
            <a:ext cx="5545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sz="1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5935133" y="23983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5935133" y="2626977"/>
            <a:ext cx="271780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105400" y="3594100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56364" y="3711121"/>
            <a:ext cx="5545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03</a:t>
            </a:r>
            <a:endParaRPr lang="en-US" sz="1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Text Placeholder 5"/>
          <p:cNvSpPr txBox="1"/>
          <p:nvPr/>
        </p:nvSpPr>
        <p:spPr>
          <a:xfrm>
            <a:off x="5935133" y="3604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5935133" y="3833477"/>
            <a:ext cx="271780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4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/>
      <p:bldP spid="1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/>
      <p:bldP spid="2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/>
      <p:bldP spid="2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设备开发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HARDWARD &amp; SOFTWARE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HARDWARD &amp; SOFTWARE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软件开发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占位符 35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2241728"/>
            <a:ext cx="2446867" cy="213595"/>
          </a:xfr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Shape 33"/>
          <p:cNvSpPr/>
          <p:nvPr/>
        </p:nvSpPr>
        <p:spPr>
          <a:xfrm>
            <a:off x="-981406" y="2531741"/>
            <a:ext cx="2136904" cy="1292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1" extrusionOk="0">
                <a:moveTo>
                  <a:pt x="0" y="2265"/>
                </a:moveTo>
                <a:cubicBezTo>
                  <a:pt x="2985" y="-26"/>
                  <a:pt x="6318" y="-569"/>
                  <a:pt x="9454" y="590"/>
                </a:cubicBezTo>
                <a:cubicBezTo>
                  <a:pt x="12825" y="1836"/>
                  <a:pt x="15806" y="4983"/>
                  <a:pt x="18486" y="8749"/>
                </a:cubicBezTo>
                <a:cubicBezTo>
                  <a:pt x="19581" y="10287"/>
                  <a:pt x="20620" y="11923"/>
                  <a:pt x="21600" y="13650"/>
                </a:cubicBezTo>
                <a:cubicBezTo>
                  <a:pt x="20285" y="15207"/>
                  <a:pt x="18910" y="16631"/>
                  <a:pt x="17485" y="17912"/>
                </a:cubicBezTo>
                <a:cubicBezTo>
                  <a:pt x="16553" y="18750"/>
                  <a:pt x="15597" y="19529"/>
                  <a:pt x="14594" y="20161"/>
                </a:cubicBezTo>
                <a:cubicBezTo>
                  <a:pt x="14065" y="20494"/>
                  <a:pt x="13526" y="20785"/>
                  <a:pt x="12979" y="21031"/>
                </a:cubicBezTo>
                <a:cubicBezTo>
                  <a:pt x="12154" y="15769"/>
                  <a:pt x="10295" y="11076"/>
                  <a:pt x="7680" y="7651"/>
                </a:cubicBezTo>
                <a:cubicBezTo>
                  <a:pt x="5474" y="4760"/>
                  <a:pt x="2817" y="2898"/>
                  <a:pt x="0" y="2265"/>
                </a:cubicBezTo>
                <a:close/>
              </a:path>
            </a:pathLst>
          </a:custGeom>
          <a:gradFill flip="none" rotWithShape="1">
            <a:gsLst>
              <a:gs pos="90000">
                <a:schemeClr val="accent1"/>
              </a:gs>
              <a:gs pos="0">
                <a:srgbClr val="FFFFFF">
                  <a:alpha val="0"/>
                </a:srgbClr>
              </a:gs>
            </a:gsLst>
            <a:lin ang="600000" scaled="0"/>
            <a:tileRect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072715" y="2150535"/>
            <a:ext cx="4098865" cy="2261967"/>
            <a:chOff x="7236911" y="1588745"/>
            <a:chExt cx="2435289" cy="1343920"/>
          </a:xfrm>
        </p:grpSpPr>
        <p:sp>
          <p:nvSpPr>
            <p:cNvPr id="8" name="Shape 37"/>
            <p:cNvSpPr/>
            <p:nvPr/>
          </p:nvSpPr>
          <p:spPr>
            <a:xfrm>
              <a:off x="7236911" y="2368112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Shape 35"/>
            <p:cNvSpPr/>
            <p:nvPr/>
          </p:nvSpPr>
          <p:spPr>
            <a:xfrm>
              <a:off x="7608686" y="158874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Shape 36"/>
            <p:cNvSpPr/>
            <p:nvPr/>
          </p:nvSpPr>
          <p:spPr>
            <a:xfrm rot="962435">
              <a:off x="8634523" y="231286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753533" y="2142063"/>
            <a:ext cx="2379134" cy="0"/>
          </a:xfrm>
          <a:prstGeom prst="line">
            <a:avLst/>
          </a:prstGeom>
          <a:ln w="12700" cmpd="sng">
            <a:solidFill>
              <a:schemeClr val="bg1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1" name="图片占位符 8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6" name="Group 5"/>
          <p:cNvGrpSpPr/>
          <p:nvPr/>
        </p:nvGrpSpPr>
        <p:grpSpPr>
          <a:xfrm rot="11286855">
            <a:off x="-75551" y="-398117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7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4" name="Text Placeholder 5"/>
          <p:cNvSpPr txBox="1"/>
          <p:nvPr/>
        </p:nvSpPr>
        <p:spPr>
          <a:xfrm>
            <a:off x="6096000" y="865893"/>
            <a:ext cx="1659433" cy="2135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始于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5" name="Text Placeholder 5"/>
          <p:cNvSpPr txBox="1">
            <a:spLocks noChangeAspect="1"/>
          </p:cNvSpPr>
          <p:nvPr/>
        </p:nvSpPr>
        <p:spPr>
          <a:xfrm>
            <a:off x="6099464" y="1162233"/>
            <a:ext cx="827999" cy="82799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t" anchorCtr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20</a:t>
            </a:r>
            <a:endParaRPr lang="en-US" sz="4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16" name="Text Placeholder 5"/>
          <p:cNvSpPr txBox="1">
            <a:spLocks noChangeAspect="1"/>
          </p:cNvSpPr>
          <p:nvPr/>
        </p:nvSpPr>
        <p:spPr>
          <a:xfrm>
            <a:off x="6929197" y="1162233"/>
            <a:ext cx="827999" cy="82799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t" anchorCtr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ato Hairline" panose="020F0202020204030203"/>
                <a:sym typeface="Arial" panose="020B0604020202020204"/>
              </a:rPr>
              <a:t>03</a:t>
            </a:r>
            <a:endParaRPr lang="en-US" sz="4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ato Hairline" panose="020F0202020204030203"/>
              <a:sym typeface="Arial" panose="020B0604020202020204"/>
            </a:endParaRPr>
          </a:p>
        </p:txBody>
      </p:sp>
      <p:sp>
        <p:nvSpPr>
          <p:cNvPr id="17" name="Text Placeholder 4"/>
          <p:cNvSpPr txBox="1"/>
          <p:nvPr/>
        </p:nvSpPr>
        <p:spPr>
          <a:xfrm>
            <a:off x="6112901" y="2080855"/>
            <a:ext cx="1659466" cy="78935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我们是一家专业从事医疗软件与医疗器械开发的科研机构，经过数十年的发展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2937715" y="3141602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3124199" y="3067245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3124200" y="3287377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892582" y="3141602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Text Placeholder 5"/>
          <p:cNvSpPr txBox="1"/>
          <p:nvPr/>
        </p:nvSpPr>
        <p:spPr>
          <a:xfrm>
            <a:off x="6079066" y="3067245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3" name="Text Placeholder 5"/>
          <p:cNvSpPr txBox="1"/>
          <p:nvPr/>
        </p:nvSpPr>
        <p:spPr>
          <a:xfrm>
            <a:off x="6079067" y="3287377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37715" y="4030602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3124199" y="3956245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3124200" y="4176377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5892582" y="4030602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Text Placeholder 5"/>
          <p:cNvSpPr txBox="1"/>
          <p:nvPr/>
        </p:nvSpPr>
        <p:spPr>
          <a:xfrm>
            <a:off x="6079066" y="3956245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6079067" y="4176377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8" name="Group 17"/>
          <p:cNvGrpSpPr/>
          <p:nvPr/>
        </p:nvGrpSpPr>
        <p:grpSpPr>
          <a:xfrm rot="11286855">
            <a:off x="-84018" y="-389650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9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40" decel="100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  <p:bldP spid="2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医疗行业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未来发展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趋势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高效、高质量和可负担的智慧医疗不但可以有效提高医疗质量，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更可以有效阻止医疗费用的攀升。智慧医疗使从业医生能够搜索、分析和引用大量科学证据来支持他们的诊断，同时还可以使医生、医疗研究人员、药物供应商、保险公司等整个医疗生态圈的每一个群体受益。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3572955" y="1196077"/>
            <a:ext cx="4919113" cy="282559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在不同医疗机构间，建起医疗信息整合平台，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将医院之间的业务流程进行整合，医疗信息和资源可以共享和交换，跨医疗机构也可以进行在线预约和双向转诊，这使得“小病在社区，大病进医院，康复回社区”的居民就诊就医模式成为现实，从而大幅提升了医疗资源的合理化分配，真正做到以病人为中心。振邦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的建设，通过标准化的业务语言组件，在授权许可范围内，共享患者的病历信息，以供医护人员随时查询，为预防、诊断、康复提供可靠参考。这保证了患者在任何地方都能得到一致的护理服务，从而有效提升了医疗服务水平。振邦智慧医疗系统融合了中西方医疗方法与技术。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中医医院将中西医各类临床信息整合成标准化、可计算的模型，使医务人员可以准确制定融合中西医的治疗方案。医疗信息整合平台和电子健康档案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电子病历不是振邦智慧医疗系统的全部，当前振邦正在大力发展的医疗信息整合平台和电子健康档案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/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电子病历、移动医疗、个人医疗信息门户、远程医疗服务和虚拟医疗团队等，都将有力地推动智慧的医疗的建设，也将助力于中国建设起覆盖城乡居民的基本医疗卫生制度，为群众提供安全、有效、方便、价廉的医疗卫生服务。在未来，当智慧元素融入整个行业，医疗信息系统必将以前所未有的速度开始进化，并对医疗卫生行业，乃至全人类的健康产生重大影响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Oval 192"/>
          <p:cNvSpPr/>
          <p:nvPr/>
        </p:nvSpPr>
        <p:spPr bwMode="auto">
          <a:xfrm>
            <a:off x="1903397" y="3034513"/>
            <a:ext cx="310493" cy="2991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92" name="Oval 191"/>
          <p:cNvSpPr/>
          <p:nvPr/>
        </p:nvSpPr>
        <p:spPr bwMode="auto">
          <a:xfrm>
            <a:off x="3147997" y="2424913"/>
            <a:ext cx="310493" cy="2991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49" name="Text Placeholder 5"/>
          <p:cNvSpPr txBox="1"/>
          <p:nvPr/>
        </p:nvSpPr>
        <p:spPr>
          <a:xfrm>
            <a:off x="1355917" y="3672855"/>
            <a:ext cx="2691149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0" name="Text Placeholder 5"/>
          <p:cNvSpPr txBox="1"/>
          <p:nvPr/>
        </p:nvSpPr>
        <p:spPr>
          <a:xfrm>
            <a:off x="1355917" y="3944332"/>
            <a:ext cx="2691149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1" name="Oval 50"/>
          <p:cNvSpPr>
            <a:spLocks noChangeAspect="1" noChangeArrowheads="1"/>
          </p:cNvSpPr>
          <p:nvPr/>
        </p:nvSpPr>
        <p:spPr bwMode="auto">
          <a:xfrm>
            <a:off x="5189867" y="3116192"/>
            <a:ext cx="216000" cy="216000"/>
          </a:xfrm>
          <a:prstGeom prst="ellipse">
            <a:avLst/>
          </a:prstGeom>
          <a:solidFill>
            <a:schemeClr val="accent4"/>
          </a:solidFill>
          <a:ln w="3175" cmpd="sng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2" name="Text Placeholder 5"/>
          <p:cNvSpPr txBox="1"/>
          <p:nvPr/>
        </p:nvSpPr>
        <p:spPr>
          <a:xfrm>
            <a:off x="5477956" y="3092637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3" name="Text Placeholder 5"/>
          <p:cNvSpPr txBox="1"/>
          <p:nvPr/>
        </p:nvSpPr>
        <p:spPr>
          <a:xfrm>
            <a:off x="5477956" y="3312769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Oval 53"/>
          <p:cNvSpPr>
            <a:spLocks noChangeAspect="1" noChangeArrowheads="1"/>
          </p:cNvSpPr>
          <p:nvPr/>
        </p:nvSpPr>
        <p:spPr bwMode="auto">
          <a:xfrm>
            <a:off x="5189867" y="3827392"/>
            <a:ext cx="216000" cy="216000"/>
          </a:xfrm>
          <a:prstGeom prst="ellipse">
            <a:avLst/>
          </a:prstGeom>
          <a:solidFill>
            <a:schemeClr val="accent5"/>
          </a:solidFill>
          <a:ln w="3175" cmpd="sng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5477956" y="3803837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6" name="Text Placeholder 5"/>
          <p:cNvSpPr txBox="1"/>
          <p:nvPr/>
        </p:nvSpPr>
        <p:spPr>
          <a:xfrm>
            <a:off x="5477956" y="4023969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7" name="Oval 56"/>
          <p:cNvSpPr>
            <a:spLocks noChangeAspect="1" noChangeArrowheads="1"/>
          </p:cNvSpPr>
          <p:nvPr/>
        </p:nvSpPr>
        <p:spPr bwMode="auto">
          <a:xfrm>
            <a:off x="5189867" y="1634525"/>
            <a:ext cx="216000" cy="216000"/>
          </a:xfrm>
          <a:prstGeom prst="ellipse">
            <a:avLst/>
          </a:prstGeom>
          <a:solidFill>
            <a:schemeClr val="accent2"/>
          </a:solidFill>
          <a:ln w="3175" cmpd="sng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8" name="Text Placeholder 5"/>
          <p:cNvSpPr txBox="1"/>
          <p:nvPr/>
        </p:nvSpPr>
        <p:spPr>
          <a:xfrm>
            <a:off x="5477956" y="1610970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5477956" y="1831102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0" name="Oval 59"/>
          <p:cNvSpPr>
            <a:spLocks noChangeAspect="1" noChangeArrowheads="1"/>
          </p:cNvSpPr>
          <p:nvPr/>
        </p:nvSpPr>
        <p:spPr bwMode="auto">
          <a:xfrm>
            <a:off x="5189867" y="2345725"/>
            <a:ext cx="216000" cy="216000"/>
          </a:xfrm>
          <a:prstGeom prst="ellipse">
            <a:avLst/>
          </a:prstGeom>
          <a:solidFill>
            <a:schemeClr val="accent3"/>
          </a:solidFill>
          <a:ln w="3175" cmpd="sng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5477956" y="2322170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2" name="Text Placeholder 5"/>
          <p:cNvSpPr txBox="1"/>
          <p:nvPr/>
        </p:nvSpPr>
        <p:spPr>
          <a:xfrm>
            <a:off x="5477956" y="2542302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3" name="Text Placeholder 5"/>
          <p:cNvSpPr txBox="1"/>
          <p:nvPr/>
        </p:nvSpPr>
        <p:spPr>
          <a:xfrm>
            <a:off x="5317067" y="1005841"/>
            <a:ext cx="3462866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一体化</a:t>
            </a:r>
            <a:r>
              <a:rPr lang="zh-CN" altLang="en-US" sz="20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智能医疗</a:t>
            </a:r>
            <a:r>
              <a:rPr lang="zh-CN" altLang="en-US" sz="20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解决方案</a:t>
            </a:r>
            <a:endParaRPr lang="en-US" sz="2000" dirty="0"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2206548" y="2143327"/>
            <a:ext cx="310493" cy="2991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2521464" y="2738179"/>
            <a:ext cx="310493" cy="2991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1651301" y="1899547"/>
            <a:ext cx="2042863" cy="1365302"/>
            <a:chOff x="16439569" y="6692508"/>
            <a:chExt cx="5448343" cy="37796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7" name="Freeform 139"/>
            <p:cNvSpPr/>
            <p:nvPr/>
          </p:nvSpPr>
          <p:spPr bwMode="auto">
            <a:xfrm>
              <a:off x="20577587" y="9176770"/>
              <a:ext cx="221839" cy="467278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1 h 46"/>
                <a:gd name="T10" fmla="*/ 20 w 22"/>
                <a:gd name="T11" fmla="*/ 20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9"/>
                    <a:pt x="22" y="11"/>
                  </a:cubicBezTo>
                  <a:cubicBezTo>
                    <a:pt x="22" y="15"/>
                    <a:pt x="21" y="18"/>
                    <a:pt x="20" y="20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68" name="Freeform 140"/>
            <p:cNvSpPr/>
            <p:nvPr/>
          </p:nvSpPr>
          <p:spPr bwMode="auto">
            <a:xfrm>
              <a:off x="20849709" y="9176770"/>
              <a:ext cx="212964" cy="467278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2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7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3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69" name="Freeform 141"/>
            <p:cNvSpPr/>
            <p:nvPr/>
          </p:nvSpPr>
          <p:spPr bwMode="auto">
            <a:xfrm>
              <a:off x="21393952" y="9188600"/>
              <a:ext cx="233670" cy="455448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0" name="Freeform 142"/>
            <p:cNvSpPr>
              <a:spLocks noEditPoints="1"/>
            </p:cNvSpPr>
            <p:nvPr/>
          </p:nvSpPr>
          <p:spPr bwMode="auto">
            <a:xfrm>
              <a:off x="21677905" y="9176770"/>
              <a:ext cx="210007" cy="467278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6 h 46"/>
                <a:gd name="T32" fmla="*/ 0 w 21"/>
                <a:gd name="T33" fmla="*/ 11 h 46"/>
                <a:gd name="T34" fmla="*/ 2 w 21"/>
                <a:gd name="T35" fmla="*/ 5 h 46"/>
                <a:gd name="T36" fmla="*/ 7 w 21"/>
                <a:gd name="T37" fmla="*/ 1 h 46"/>
                <a:gd name="T38" fmla="*/ 11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1" name="Freeform 143"/>
            <p:cNvSpPr/>
            <p:nvPr/>
          </p:nvSpPr>
          <p:spPr bwMode="auto">
            <a:xfrm>
              <a:off x="16448442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2" name="Freeform 144"/>
            <p:cNvSpPr/>
            <p:nvPr/>
          </p:nvSpPr>
          <p:spPr bwMode="auto">
            <a:xfrm>
              <a:off x="16720564" y="10016688"/>
              <a:ext cx="212964" cy="455448"/>
            </a:xfrm>
            <a:custGeom>
              <a:avLst/>
              <a:gdLst>
                <a:gd name="T0" fmla="*/ 72 w 72"/>
                <a:gd name="T1" fmla="*/ 0 h 154"/>
                <a:gd name="T2" fmla="*/ 72 w 72"/>
                <a:gd name="T3" fmla="*/ 21 h 154"/>
                <a:gd name="T4" fmla="*/ 38 w 72"/>
                <a:gd name="T5" fmla="*/ 154 h 154"/>
                <a:gd name="T6" fmla="*/ 14 w 72"/>
                <a:gd name="T7" fmla="*/ 154 h 154"/>
                <a:gd name="T8" fmla="*/ 48 w 72"/>
                <a:gd name="T9" fmla="*/ 21 h 154"/>
                <a:gd name="T10" fmla="*/ 0 w 72"/>
                <a:gd name="T11" fmla="*/ 21 h 154"/>
                <a:gd name="T12" fmla="*/ 0 w 72"/>
                <a:gd name="T13" fmla="*/ 0 h 154"/>
                <a:gd name="T14" fmla="*/ 72 w 72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4">
                  <a:moveTo>
                    <a:pt x="72" y="0"/>
                  </a:moveTo>
                  <a:lnTo>
                    <a:pt x="72" y="21"/>
                  </a:lnTo>
                  <a:lnTo>
                    <a:pt x="38" y="154"/>
                  </a:lnTo>
                  <a:lnTo>
                    <a:pt x="14" y="154"/>
                  </a:lnTo>
                  <a:lnTo>
                    <a:pt x="48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3" name="Freeform 145"/>
            <p:cNvSpPr/>
            <p:nvPr/>
          </p:nvSpPr>
          <p:spPr bwMode="auto">
            <a:xfrm>
              <a:off x="17264806" y="10016688"/>
              <a:ext cx="230712" cy="455448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4" name="Freeform 146"/>
            <p:cNvSpPr>
              <a:spLocks noEditPoints="1"/>
            </p:cNvSpPr>
            <p:nvPr/>
          </p:nvSpPr>
          <p:spPr bwMode="auto">
            <a:xfrm>
              <a:off x="17536928" y="10007814"/>
              <a:ext cx="221839" cy="464322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2 w 22"/>
                <a:gd name="T19" fmla="*/ 17 h 46"/>
                <a:gd name="T20" fmla="*/ 1 w 22"/>
                <a:gd name="T21" fmla="*/ 13 h 46"/>
                <a:gd name="T22" fmla="*/ 1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2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9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5" name="Freeform 147"/>
            <p:cNvSpPr/>
            <p:nvPr/>
          </p:nvSpPr>
          <p:spPr bwMode="auto">
            <a:xfrm>
              <a:off x="18101875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6" name="Freeform 148"/>
            <p:cNvSpPr>
              <a:spLocks noEditPoints="1"/>
            </p:cNvSpPr>
            <p:nvPr/>
          </p:nvSpPr>
          <p:spPr bwMode="auto">
            <a:xfrm>
              <a:off x="18373997" y="10007814"/>
              <a:ext cx="210007" cy="464322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7" name="Freeform 149"/>
            <p:cNvSpPr/>
            <p:nvPr/>
          </p:nvSpPr>
          <p:spPr bwMode="auto">
            <a:xfrm>
              <a:off x="18918240" y="10007814"/>
              <a:ext cx="218880" cy="464322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8" name="Freeform 150"/>
            <p:cNvSpPr>
              <a:spLocks noEditPoints="1"/>
            </p:cNvSpPr>
            <p:nvPr/>
          </p:nvSpPr>
          <p:spPr bwMode="auto">
            <a:xfrm>
              <a:off x="19199234" y="10007814"/>
              <a:ext cx="221839" cy="464322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79" name="Freeform 151"/>
            <p:cNvSpPr/>
            <p:nvPr/>
          </p:nvSpPr>
          <p:spPr bwMode="auto">
            <a:xfrm>
              <a:off x="19793761" y="10007814"/>
              <a:ext cx="221839" cy="464322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0" name="Freeform 152"/>
            <p:cNvSpPr/>
            <p:nvPr/>
          </p:nvSpPr>
          <p:spPr bwMode="auto">
            <a:xfrm>
              <a:off x="20065883" y="10016688"/>
              <a:ext cx="121272" cy="455448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1" name="Freeform 153"/>
            <p:cNvSpPr/>
            <p:nvPr/>
          </p:nvSpPr>
          <p:spPr bwMode="auto">
            <a:xfrm>
              <a:off x="19802633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2" name="Freeform 154"/>
            <p:cNvSpPr/>
            <p:nvPr/>
          </p:nvSpPr>
          <p:spPr bwMode="auto">
            <a:xfrm>
              <a:off x="19974189" y="8360512"/>
              <a:ext cx="212964" cy="452492"/>
            </a:xfrm>
            <a:custGeom>
              <a:avLst/>
              <a:gdLst>
                <a:gd name="T0" fmla="*/ 72 w 72"/>
                <a:gd name="T1" fmla="*/ 0 h 153"/>
                <a:gd name="T2" fmla="*/ 72 w 72"/>
                <a:gd name="T3" fmla="*/ 24 h 153"/>
                <a:gd name="T4" fmla="*/ 38 w 72"/>
                <a:gd name="T5" fmla="*/ 153 h 153"/>
                <a:gd name="T6" fmla="*/ 14 w 72"/>
                <a:gd name="T7" fmla="*/ 153 h 153"/>
                <a:gd name="T8" fmla="*/ 48 w 72"/>
                <a:gd name="T9" fmla="*/ 24 h 153"/>
                <a:gd name="T10" fmla="*/ 0 w 72"/>
                <a:gd name="T11" fmla="*/ 24 h 153"/>
                <a:gd name="T12" fmla="*/ 0 w 72"/>
                <a:gd name="T13" fmla="*/ 0 h 153"/>
                <a:gd name="T14" fmla="*/ 72 w 72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3">
                  <a:moveTo>
                    <a:pt x="72" y="0"/>
                  </a:moveTo>
                  <a:lnTo>
                    <a:pt x="72" y="24"/>
                  </a:lnTo>
                  <a:lnTo>
                    <a:pt x="38" y="153"/>
                  </a:lnTo>
                  <a:lnTo>
                    <a:pt x="14" y="153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3" name="Freeform 155"/>
            <p:cNvSpPr/>
            <p:nvPr/>
          </p:nvSpPr>
          <p:spPr bwMode="auto">
            <a:xfrm>
              <a:off x="2061012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4" name="Freeform 156"/>
            <p:cNvSpPr>
              <a:spLocks noEditPoints="1"/>
            </p:cNvSpPr>
            <p:nvPr/>
          </p:nvSpPr>
          <p:spPr bwMode="auto">
            <a:xfrm>
              <a:off x="20799426" y="8348684"/>
              <a:ext cx="221839" cy="464322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6 h 46"/>
                <a:gd name="T12" fmla="*/ 0 w 22"/>
                <a:gd name="T13" fmla="*/ 32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2 h 46"/>
                <a:gd name="T44" fmla="*/ 22 w 22"/>
                <a:gd name="T45" fmla="*/ 36 h 46"/>
                <a:gd name="T46" fmla="*/ 16 w 22"/>
                <a:gd name="T47" fmla="*/ 13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3 h 46"/>
                <a:gd name="T58" fmla="*/ 8 w 22"/>
                <a:gd name="T59" fmla="*/ 17 h 46"/>
                <a:gd name="T60" fmla="*/ 11 w 22"/>
                <a:gd name="T61" fmla="*/ 19 h 46"/>
                <a:gd name="T62" fmla="*/ 15 w 22"/>
                <a:gd name="T63" fmla="*/ 17 h 46"/>
                <a:gd name="T64" fmla="*/ 16 w 22"/>
                <a:gd name="T65" fmla="*/ 13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5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5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4" y="23"/>
                    <a:pt x="6" y="22"/>
                  </a:cubicBezTo>
                  <a:cubicBezTo>
                    <a:pt x="4" y="21"/>
                    <a:pt x="2" y="20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7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lnTo>
                    <a:pt x="22" y="36"/>
                  </a:lnTo>
                  <a:close/>
                  <a:moveTo>
                    <a:pt x="16" y="13"/>
                  </a:moveTo>
                  <a:cubicBezTo>
                    <a:pt x="15" y="9"/>
                    <a:pt x="14" y="7"/>
                    <a:pt x="13" y="7"/>
                  </a:cubicBezTo>
                  <a:cubicBezTo>
                    <a:pt x="12" y="7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8" y="18"/>
                    <a:pt x="9" y="19"/>
                    <a:pt x="11" y="19"/>
                  </a:cubicBezTo>
                  <a:cubicBezTo>
                    <a:pt x="13" y="19"/>
                    <a:pt x="14" y="18"/>
                    <a:pt x="15" y="17"/>
                  </a:cubicBezTo>
                  <a:cubicBezTo>
                    <a:pt x="15" y="16"/>
                    <a:pt x="16" y="14"/>
                    <a:pt x="16" y="13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3" y="27"/>
                  </a:cubicBezTo>
                  <a:cubicBezTo>
                    <a:pt x="13" y="27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5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5" name="Freeform 157"/>
            <p:cNvSpPr/>
            <p:nvPr/>
          </p:nvSpPr>
          <p:spPr bwMode="auto">
            <a:xfrm>
              <a:off x="2144423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6" name="Freeform 158"/>
            <p:cNvSpPr>
              <a:spLocks noEditPoints="1"/>
            </p:cNvSpPr>
            <p:nvPr/>
          </p:nvSpPr>
          <p:spPr bwMode="auto">
            <a:xfrm>
              <a:off x="21636495" y="8348684"/>
              <a:ext cx="201132" cy="464322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6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6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9 h 46"/>
                <a:gd name="T24" fmla="*/ 10 w 20"/>
                <a:gd name="T25" fmla="*/ 40 h 46"/>
                <a:gd name="T26" fmla="*/ 13 w 20"/>
                <a:gd name="T27" fmla="*/ 39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1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1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9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1"/>
                  </a:cubicBezTo>
                  <a:cubicBezTo>
                    <a:pt x="13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7" name="Freeform 159"/>
            <p:cNvSpPr/>
            <p:nvPr/>
          </p:nvSpPr>
          <p:spPr bwMode="auto">
            <a:xfrm>
              <a:off x="16439569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3" y="19"/>
                    <a:pt x="15" y="16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8"/>
                    <a:pt x="15" y="8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8" name="Freeform 160"/>
            <p:cNvSpPr>
              <a:spLocks noEditPoints="1"/>
            </p:cNvSpPr>
            <p:nvPr/>
          </p:nvSpPr>
          <p:spPr bwMode="auto">
            <a:xfrm>
              <a:off x="16720564" y="9176770"/>
              <a:ext cx="221839" cy="467278"/>
            </a:xfrm>
            <a:custGeom>
              <a:avLst/>
              <a:gdLst>
                <a:gd name="T0" fmla="*/ 22 w 22"/>
                <a:gd name="T1" fmla="*/ 36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89" name="Freeform 161"/>
            <p:cNvSpPr/>
            <p:nvPr/>
          </p:nvSpPr>
          <p:spPr bwMode="auto">
            <a:xfrm>
              <a:off x="17315091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0" name="Freeform 162"/>
            <p:cNvSpPr/>
            <p:nvPr/>
          </p:nvSpPr>
          <p:spPr bwMode="auto">
            <a:xfrm>
              <a:off x="17587212" y="918860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1" name="Freeform 163"/>
            <p:cNvSpPr/>
            <p:nvPr/>
          </p:nvSpPr>
          <p:spPr bwMode="auto">
            <a:xfrm>
              <a:off x="18090046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2" name="Freeform 164"/>
            <p:cNvSpPr/>
            <p:nvPr/>
          </p:nvSpPr>
          <p:spPr bwMode="auto">
            <a:xfrm>
              <a:off x="18362165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3" name="Freeform 165"/>
            <p:cNvSpPr/>
            <p:nvPr/>
          </p:nvSpPr>
          <p:spPr bwMode="auto">
            <a:xfrm>
              <a:off x="18918240" y="9188600"/>
              <a:ext cx="230712" cy="455448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4" name="Freeform 166"/>
            <p:cNvSpPr/>
            <p:nvPr/>
          </p:nvSpPr>
          <p:spPr bwMode="auto">
            <a:xfrm>
              <a:off x="19187403" y="9176770"/>
              <a:ext cx="221839" cy="467278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5" name="Freeform 167"/>
            <p:cNvSpPr>
              <a:spLocks noEditPoints="1"/>
            </p:cNvSpPr>
            <p:nvPr/>
          </p:nvSpPr>
          <p:spPr bwMode="auto">
            <a:xfrm>
              <a:off x="19069089" y="7520596"/>
              <a:ext cx="201132" cy="476152"/>
            </a:xfrm>
            <a:custGeom>
              <a:avLst/>
              <a:gdLst>
                <a:gd name="T0" fmla="*/ 10 w 20"/>
                <a:gd name="T1" fmla="*/ 0 h 47"/>
                <a:gd name="T2" fmla="*/ 17 w 20"/>
                <a:gd name="T3" fmla="*/ 3 h 47"/>
                <a:gd name="T4" fmla="*/ 20 w 20"/>
                <a:gd name="T5" fmla="*/ 11 h 47"/>
                <a:gd name="T6" fmla="*/ 20 w 20"/>
                <a:gd name="T7" fmla="*/ 36 h 47"/>
                <a:gd name="T8" fmla="*/ 17 w 20"/>
                <a:gd name="T9" fmla="*/ 43 h 47"/>
                <a:gd name="T10" fmla="*/ 10 w 20"/>
                <a:gd name="T11" fmla="*/ 47 h 47"/>
                <a:gd name="T12" fmla="*/ 2 w 20"/>
                <a:gd name="T13" fmla="*/ 43 h 47"/>
                <a:gd name="T14" fmla="*/ 0 w 20"/>
                <a:gd name="T15" fmla="*/ 36 h 47"/>
                <a:gd name="T16" fmla="*/ 0 w 20"/>
                <a:gd name="T17" fmla="*/ 35 h 47"/>
                <a:gd name="T18" fmla="*/ 7 w 20"/>
                <a:gd name="T19" fmla="*/ 35 h 47"/>
                <a:gd name="T20" fmla="*/ 7 w 20"/>
                <a:gd name="T21" fmla="*/ 36 h 47"/>
                <a:gd name="T22" fmla="*/ 7 w 20"/>
                <a:gd name="T23" fmla="*/ 39 h 47"/>
                <a:gd name="T24" fmla="*/ 10 w 20"/>
                <a:gd name="T25" fmla="*/ 40 h 47"/>
                <a:gd name="T26" fmla="*/ 12 w 20"/>
                <a:gd name="T27" fmla="*/ 39 h 47"/>
                <a:gd name="T28" fmla="*/ 13 w 20"/>
                <a:gd name="T29" fmla="*/ 36 h 47"/>
                <a:gd name="T30" fmla="*/ 13 w 20"/>
                <a:gd name="T31" fmla="*/ 27 h 47"/>
                <a:gd name="T32" fmla="*/ 8 w 20"/>
                <a:gd name="T33" fmla="*/ 29 h 47"/>
                <a:gd name="T34" fmla="*/ 1 w 20"/>
                <a:gd name="T35" fmla="*/ 26 h 47"/>
                <a:gd name="T36" fmla="*/ 0 w 20"/>
                <a:gd name="T37" fmla="*/ 18 h 47"/>
                <a:gd name="T38" fmla="*/ 0 w 20"/>
                <a:gd name="T39" fmla="*/ 10 h 47"/>
                <a:gd name="T40" fmla="*/ 0 w 20"/>
                <a:gd name="T41" fmla="*/ 10 h 47"/>
                <a:gd name="T42" fmla="*/ 1 w 20"/>
                <a:gd name="T43" fmla="*/ 5 h 47"/>
                <a:gd name="T44" fmla="*/ 6 w 20"/>
                <a:gd name="T45" fmla="*/ 1 h 47"/>
                <a:gd name="T46" fmla="*/ 10 w 20"/>
                <a:gd name="T47" fmla="*/ 0 h 47"/>
                <a:gd name="T48" fmla="*/ 13 w 20"/>
                <a:gd name="T49" fmla="*/ 11 h 47"/>
                <a:gd name="T50" fmla="*/ 12 w 20"/>
                <a:gd name="T51" fmla="*/ 8 h 47"/>
                <a:gd name="T52" fmla="*/ 10 w 20"/>
                <a:gd name="T53" fmla="*/ 7 h 47"/>
                <a:gd name="T54" fmla="*/ 7 w 20"/>
                <a:gd name="T55" fmla="*/ 8 h 47"/>
                <a:gd name="T56" fmla="*/ 7 w 20"/>
                <a:gd name="T57" fmla="*/ 11 h 47"/>
                <a:gd name="T58" fmla="*/ 7 w 20"/>
                <a:gd name="T59" fmla="*/ 19 h 47"/>
                <a:gd name="T60" fmla="*/ 8 w 20"/>
                <a:gd name="T61" fmla="*/ 23 h 47"/>
                <a:gd name="T62" fmla="*/ 10 w 20"/>
                <a:gd name="T63" fmla="*/ 23 h 47"/>
                <a:gd name="T64" fmla="*/ 13 w 20"/>
                <a:gd name="T65" fmla="*/ 21 h 47"/>
                <a:gd name="T66" fmla="*/ 13 w 20"/>
                <a:gd name="T67" fmla="*/ 19 h 47"/>
                <a:gd name="T68" fmla="*/ 13 w 20"/>
                <a:gd name="T6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7"/>
                    <a:pt x="10" y="47"/>
                  </a:cubicBezTo>
                  <a:cubicBezTo>
                    <a:pt x="7" y="47"/>
                    <a:pt x="4" y="45"/>
                    <a:pt x="2" y="43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9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1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lose/>
                  <a:moveTo>
                    <a:pt x="13" y="11"/>
                  </a:moveTo>
                  <a:cubicBezTo>
                    <a:pt x="13" y="10"/>
                    <a:pt x="13" y="9"/>
                    <a:pt x="12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8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1"/>
                  </a:cubicBezTo>
                  <a:cubicBezTo>
                    <a:pt x="13" y="20"/>
                    <a:pt x="13" y="20"/>
                    <a:pt x="13" y="19"/>
                  </a:cubicBezTo>
                  <a:lnTo>
                    <a:pt x="1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6" name="Freeform 168"/>
            <p:cNvSpPr/>
            <p:nvPr/>
          </p:nvSpPr>
          <p:spPr bwMode="auto">
            <a:xfrm>
              <a:off x="19793761" y="7529466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7" name="Freeform 169"/>
            <p:cNvSpPr>
              <a:spLocks noEditPoints="1"/>
            </p:cNvSpPr>
            <p:nvPr/>
          </p:nvSpPr>
          <p:spPr bwMode="auto">
            <a:xfrm>
              <a:off x="19974189" y="7520596"/>
              <a:ext cx="221839" cy="476152"/>
            </a:xfrm>
            <a:custGeom>
              <a:avLst/>
              <a:gdLst>
                <a:gd name="T0" fmla="*/ 22 w 22"/>
                <a:gd name="T1" fmla="*/ 36 h 47"/>
                <a:gd name="T2" fmla="*/ 19 w 22"/>
                <a:gd name="T3" fmla="*/ 43 h 47"/>
                <a:gd name="T4" fmla="*/ 11 w 22"/>
                <a:gd name="T5" fmla="*/ 47 h 47"/>
                <a:gd name="T6" fmla="*/ 3 w 22"/>
                <a:gd name="T7" fmla="*/ 43 h 47"/>
                <a:gd name="T8" fmla="*/ 0 w 22"/>
                <a:gd name="T9" fmla="*/ 36 h 47"/>
                <a:gd name="T10" fmla="*/ 0 w 22"/>
                <a:gd name="T11" fmla="*/ 11 h 47"/>
                <a:gd name="T12" fmla="*/ 3 w 22"/>
                <a:gd name="T13" fmla="*/ 3 h 47"/>
                <a:gd name="T14" fmla="*/ 11 w 22"/>
                <a:gd name="T15" fmla="*/ 0 h 47"/>
                <a:gd name="T16" fmla="*/ 19 w 22"/>
                <a:gd name="T17" fmla="*/ 3 h 47"/>
                <a:gd name="T18" fmla="*/ 22 w 22"/>
                <a:gd name="T19" fmla="*/ 11 h 47"/>
                <a:gd name="T20" fmla="*/ 22 w 22"/>
                <a:gd name="T21" fmla="*/ 36 h 47"/>
                <a:gd name="T22" fmla="*/ 15 w 22"/>
                <a:gd name="T23" fmla="*/ 11 h 47"/>
                <a:gd name="T24" fmla="*/ 14 w 22"/>
                <a:gd name="T25" fmla="*/ 8 h 47"/>
                <a:gd name="T26" fmla="*/ 11 w 22"/>
                <a:gd name="T27" fmla="*/ 7 h 47"/>
                <a:gd name="T28" fmla="*/ 8 w 22"/>
                <a:gd name="T29" fmla="*/ 8 h 47"/>
                <a:gd name="T30" fmla="*/ 7 w 22"/>
                <a:gd name="T31" fmla="*/ 11 h 47"/>
                <a:gd name="T32" fmla="*/ 7 w 22"/>
                <a:gd name="T33" fmla="*/ 36 h 47"/>
                <a:gd name="T34" fmla="*/ 8 w 22"/>
                <a:gd name="T35" fmla="*/ 38 h 47"/>
                <a:gd name="T36" fmla="*/ 11 w 22"/>
                <a:gd name="T37" fmla="*/ 40 h 47"/>
                <a:gd name="T38" fmla="*/ 14 w 22"/>
                <a:gd name="T39" fmla="*/ 38 h 47"/>
                <a:gd name="T40" fmla="*/ 15 w 22"/>
                <a:gd name="T41" fmla="*/ 36 h 47"/>
                <a:gd name="T42" fmla="*/ 15 w 22"/>
                <a:gd name="T43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7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6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8" name="Freeform 170"/>
            <p:cNvSpPr/>
            <p:nvPr/>
          </p:nvSpPr>
          <p:spPr bwMode="auto">
            <a:xfrm>
              <a:off x="20660406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99" name="Freeform 171"/>
            <p:cNvSpPr/>
            <p:nvPr/>
          </p:nvSpPr>
          <p:spPr bwMode="auto">
            <a:xfrm>
              <a:off x="20849709" y="7529466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0" name="Freeform 172"/>
            <p:cNvSpPr/>
            <p:nvPr/>
          </p:nvSpPr>
          <p:spPr bwMode="auto">
            <a:xfrm>
              <a:off x="21435361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1" name="Freeform 173"/>
            <p:cNvSpPr/>
            <p:nvPr/>
          </p:nvSpPr>
          <p:spPr bwMode="auto">
            <a:xfrm>
              <a:off x="21627622" y="7529466"/>
              <a:ext cx="218880" cy="455448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2" name="Freeform 174"/>
            <p:cNvSpPr/>
            <p:nvPr/>
          </p:nvSpPr>
          <p:spPr bwMode="auto">
            <a:xfrm>
              <a:off x="16489852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3" name="Freeform 175"/>
            <p:cNvSpPr/>
            <p:nvPr/>
          </p:nvSpPr>
          <p:spPr bwMode="auto">
            <a:xfrm>
              <a:off x="16670281" y="8348684"/>
              <a:ext cx="221839" cy="464322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4" name="Freeform 176"/>
            <p:cNvSpPr/>
            <p:nvPr/>
          </p:nvSpPr>
          <p:spPr bwMode="auto">
            <a:xfrm>
              <a:off x="1730621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5" name="Freeform 177"/>
            <p:cNvSpPr>
              <a:spLocks noEditPoints="1"/>
            </p:cNvSpPr>
            <p:nvPr/>
          </p:nvSpPr>
          <p:spPr bwMode="auto">
            <a:xfrm>
              <a:off x="17486645" y="8360512"/>
              <a:ext cx="242544" cy="452492"/>
            </a:xfrm>
            <a:custGeom>
              <a:avLst/>
              <a:gdLst>
                <a:gd name="T0" fmla="*/ 0 w 82"/>
                <a:gd name="T1" fmla="*/ 95 h 153"/>
                <a:gd name="T2" fmla="*/ 41 w 82"/>
                <a:gd name="T3" fmla="*/ 0 h 153"/>
                <a:gd name="T4" fmla="*/ 65 w 82"/>
                <a:gd name="T5" fmla="*/ 0 h 153"/>
                <a:gd name="T6" fmla="*/ 65 w 82"/>
                <a:gd name="T7" fmla="*/ 95 h 153"/>
                <a:gd name="T8" fmla="*/ 82 w 82"/>
                <a:gd name="T9" fmla="*/ 95 h 153"/>
                <a:gd name="T10" fmla="*/ 82 w 82"/>
                <a:gd name="T11" fmla="*/ 119 h 153"/>
                <a:gd name="T12" fmla="*/ 65 w 82"/>
                <a:gd name="T13" fmla="*/ 119 h 153"/>
                <a:gd name="T14" fmla="*/ 65 w 82"/>
                <a:gd name="T15" fmla="*/ 153 h 153"/>
                <a:gd name="T16" fmla="*/ 41 w 82"/>
                <a:gd name="T17" fmla="*/ 153 h 153"/>
                <a:gd name="T18" fmla="*/ 41 w 82"/>
                <a:gd name="T19" fmla="*/ 119 h 153"/>
                <a:gd name="T20" fmla="*/ 0 w 82"/>
                <a:gd name="T21" fmla="*/ 119 h 153"/>
                <a:gd name="T22" fmla="*/ 0 w 82"/>
                <a:gd name="T23" fmla="*/ 95 h 153"/>
                <a:gd name="T24" fmla="*/ 41 w 82"/>
                <a:gd name="T25" fmla="*/ 95 h 153"/>
                <a:gd name="T26" fmla="*/ 41 w 82"/>
                <a:gd name="T27" fmla="*/ 48 h 153"/>
                <a:gd name="T28" fmla="*/ 24 w 82"/>
                <a:gd name="T29" fmla="*/ 95 h 153"/>
                <a:gd name="T30" fmla="*/ 41 w 82"/>
                <a:gd name="T31" fmla="*/ 9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53">
                  <a:moveTo>
                    <a:pt x="0" y="95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5"/>
                  </a:lnTo>
                  <a:lnTo>
                    <a:pt x="82" y="95"/>
                  </a:lnTo>
                  <a:lnTo>
                    <a:pt x="82" y="119"/>
                  </a:lnTo>
                  <a:lnTo>
                    <a:pt x="65" y="119"/>
                  </a:lnTo>
                  <a:lnTo>
                    <a:pt x="65" y="153"/>
                  </a:lnTo>
                  <a:lnTo>
                    <a:pt x="41" y="153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5"/>
                  </a:lnTo>
                  <a:close/>
                  <a:moveTo>
                    <a:pt x="41" y="95"/>
                  </a:moveTo>
                  <a:lnTo>
                    <a:pt x="41" y="48"/>
                  </a:lnTo>
                  <a:lnTo>
                    <a:pt x="24" y="95"/>
                  </a:lnTo>
                  <a:lnTo>
                    <a:pt x="41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6" name="Freeform 178"/>
            <p:cNvSpPr/>
            <p:nvPr/>
          </p:nvSpPr>
          <p:spPr bwMode="auto">
            <a:xfrm>
              <a:off x="18140326" y="8348684"/>
              <a:ext cx="133103" cy="464322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7" name="Freeform 179"/>
            <p:cNvSpPr/>
            <p:nvPr/>
          </p:nvSpPr>
          <p:spPr bwMode="auto">
            <a:xfrm>
              <a:off x="18323714" y="8348684"/>
              <a:ext cx="221839" cy="464322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8" name="Freeform 180"/>
            <p:cNvSpPr/>
            <p:nvPr/>
          </p:nvSpPr>
          <p:spPr bwMode="auto">
            <a:xfrm>
              <a:off x="18282303" y="6701380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09" name="Freeform 181"/>
            <p:cNvSpPr/>
            <p:nvPr/>
          </p:nvSpPr>
          <p:spPr bwMode="auto">
            <a:xfrm>
              <a:off x="19057258" y="6701380"/>
              <a:ext cx="221839" cy="455448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10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2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10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0" name="Freeform 182"/>
            <p:cNvSpPr/>
            <p:nvPr/>
          </p:nvSpPr>
          <p:spPr bwMode="auto">
            <a:xfrm>
              <a:off x="19882497" y="6692508"/>
              <a:ext cx="221839" cy="473192"/>
            </a:xfrm>
            <a:custGeom>
              <a:avLst/>
              <a:gdLst>
                <a:gd name="T0" fmla="*/ 10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5 w 22"/>
                <a:gd name="T13" fmla="*/ 12 h 47"/>
                <a:gd name="T14" fmla="*/ 15 w 22"/>
                <a:gd name="T15" fmla="*/ 11 h 47"/>
                <a:gd name="T16" fmla="*/ 11 w 22"/>
                <a:gd name="T17" fmla="*/ 7 h 47"/>
                <a:gd name="T18" fmla="*/ 8 w 22"/>
                <a:gd name="T19" fmla="*/ 8 h 47"/>
                <a:gd name="T20" fmla="*/ 7 w 22"/>
                <a:gd name="T21" fmla="*/ 12 h 47"/>
                <a:gd name="T22" fmla="*/ 7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3 w 22"/>
                <a:gd name="T29" fmla="*/ 4 h 47"/>
                <a:gd name="T30" fmla="*/ 11 w 22"/>
                <a:gd name="T31" fmla="*/ 0 h 47"/>
                <a:gd name="T32" fmla="*/ 19 w 22"/>
                <a:gd name="T33" fmla="*/ 4 h 47"/>
                <a:gd name="T34" fmla="*/ 21 w 22"/>
                <a:gd name="T35" fmla="*/ 11 h 47"/>
                <a:gd name="T36" fmla="*/ 21 w 22"/>
                <a:gd name="T37" fmla="*/ 13 h 47"/>
                <a:gd name="T38" fmla="*/ 19 w 22"/>
                <a:gd name="T39" fmla="*/ 20 h 47"/>
                <a:gd name="T40" fmla="*/ 16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8 w 22"/>
                <a:gd name="T49" fmla="*/ 43 h 47"/>
                <a:gd name="T50" fmla="*/ 10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6 w 22"/>
                <a:gd name="T59" fmla="*/ 34 h 47"/>
                <a:gd name="T60" fmla="*/ 6 w 22"/>
                <a:gd name="T61" fmla="*/ 36 h 47"/>
                <a:gd name="T62" fmla="*/ 8 w 22"/>
                <a:gd name="T63" fmla="*/ 39 h 47"/>
                <a:gd name="T64" fmla="*/ 10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6"/>
                    <a:pt x="14" y="47"/>
                    <a:pt x="10" y="47"/>
                  </a:cubicBezTo>
                  <a:cubicBezTo>
                    <a:pt x="7" y="47"/>
                    <a:pt x="5" y="46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1" name="Freeform 183"/>
            <p:cNvSpPr>
              <a:spLocks noEditPoints="1"/>
            </p:cNvSpPr>
            <p:nvPr/>
          </p:nvSpPr>
          <p:spPr bwMode="auto">
            <a:xfrm>
              <a:off x="20698859" y="6701380"/>
              <a:ext cx="233670" cy="455448"/>
            </a:xfrm>
            <a:custGeom>
              <a:avLst/>
              <a:gdLst>
                <a:gd name="T0" fmla="*/ 0 w 79"/>
                <a:gd name="T1" fmla="*/ 96 h 154"/>
                <a:gd name="T2" fmla="*/ 41 w 79"/>
                <a:gd name="T3" fmla="*/ 0 h 154"/>
                <a:gd name="T4" fmla="*/ 65 w 79"/>
                <a:gd name="T5" fmla="*/ 0 h 154"/>
                <a:gd name="T6" fmla="*/ 65 w 79"/>
                <a:gd name="T7" fmla="*/ 96 h 154"/>
                <a:gd name="T8" fmla="*/ 79 w 79"/>
                <a:gd name="T9" fmla="*/ 96 h 154"/>
                <a:gd name="T10" fmla="*/ 79 w 79"/>
                <a:gd name="T11" fmla="*/ 120 h 154"/>
                <a:gd name="T12" fmla="*/ 65 w 79"/>
                <a:gd name="T13" fmla="*/ 120 h 154"/>
                <a:gd name="T14" fmla="*/ 65 w 79"/>
                <a:gd name="T15" fmla="*/ 154 h 154"/>
                <a:gd name="T16" fmla="*/ 41 w 79"/>
                <a:gd name="T17" fmla="*/ 154 h 154"/>
                <a:gd name="T18" fmla="*/ 41 w 79"/>
                <a:gd name="T19" fmla="*/ 120 h 154"/>
                <a:gd name="T20" fmla="*/ 0 w 79"/>
                <a:gd name="T21" fmla="*/ 120 h 154"/>
                <a:gd name="T22" fmla="*/ 0 w 79"/>
                <a:gd name="T23" fmla="*/ 96 h 154"/>
                <a:gd name="T24" fmla="*/ 41 w 79"/>
                <a:gd name="T25" fmla="*/ 96 h 154"/>
                <a:gd name="T26" fmla="*/ 41 w 79"/>
                <a:gd name="T27" fmla="*/ 48 h 154"/>
                <a:gd name="T28" fmla="*/ 24 w 79"/>
                <a:gd name="T29" fmla="*/ 96 h 154"/>
                <a:gd name="T30" fmla="*/ 41 w 79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79" y="96"/>
                  </a:lnTo>
                  <a:lnTo>
                    <a:pt x="79" y="120"/>
                  </a:lnTo>
                  <a:lnTo>
                    <a:pt x="65" y="120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20"/>
                  </a:lnTo>
                  <a:lnTo>
                    <a:pt x="0" y="120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4" y="96"/>
                  </a:lnTo>
                  <a:lnTo>
                    <a:pt x="41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2" name="Freeform 184"/>
            <p:cNvSpPr/>
            <p:nvPr/>
          </p:nvSpPr>
          <p:spPr bwMode="auto">
            <a:xfrm>
              <a:off x="21535928" y="6701380"/>
              <a:ext cx="210007" cy="455448"/>
            </a:xfrm>
            <a:custGeom>
              <a:avLst/>
              <a:gdLst>
                <a:gd name="T0" fmla="*/ 8 w 21"/>
                <a:gd name="T1" fmla="*/ 6 h 45"/>
                <a:gd name="T2" fmla="*/ 8 w 21"/>
                <a:gd name="T3" fmla="*/ 16 h 45"/>
                <a:gd name="T4" fmla="*/ 11 w 21"/>
                <a:gd name="T5" fmla="*/ 14 h 45"/>
                <a:gd name="T6" fmla="*/ 13 w 21"/>
                <a:gd name="T7" fmla="*/ 13 h 45"/>
                <a:gd name="T8" fmla="*/ 19 w 21"/>
                <a:gd name="T9" fmla="*/ 17 h 45"/>
                <a:gd name="T10" fmla="*/ 21 w 21"/>
                <a:gd name="T11" fmla="*/ 24 h 45"/>
                <a:gd name="T12" fmla="*/ 21 w 21"/>
                <a:gd name="T13" fmla="*/ 34 h 45"/>
                <a:gd name="T14" fmla="*/ 18 w 21"/>
                <a:gd name="T15" fmla="*/ 42 h 45"/>
                <a:gd name="T16" fmla="*/ 10 w 21"/>
                <a:gd name="T17" fmla="*/ 45 h 45"/>
                <a:gd name="T18" fmla="*/ 3 w 21"/>
                <a:gd name="T19" fmla="*/ 42 h 45"/>
                <a:gd name="T20" fmla="*/ 0 w 21"/>
                <a:gd name="T21" fmla="*/ 35 h 45"/>
                <a:gd name="T22" fmla="*/ 0 w 21"/>
                <a:gd name="T23" fmla="*/ 33 h 45"/>
                <a:gd name="T24" fmla="*/ 7 w 21"/>
                <a:gd name="T25" fmla="*/ 33 h 45"/>
                <a:gd name="T26" fmla="*/ 7 w 21"/>
                <a:gd name="T27" fmla="*/ 34 h 45"/>
                <a:gd name="T28" fmla="*/ 9 w 21"/>
                <a:gd name="T29" fmla="*/ 38 h 45"/>
                <a:gd name="T30" fmla="*/ 10 w 21"/>
                <a:gd name="T31" fmla="*/ 38 h 45"/>
                <a:gd name="T32" fmla="*/ 14 w 21"/>
                <a:gd name="T33" fmla="*/ 34 h 45"/>
                <a:gd name="T34" fmla="*/ 14 w 21"/>
                <a:gd name="T35" fmla="*/ 23 h 45"/>
                <a:gd name="T36" fmla="*/ 13 w 21"/>
                <a:gd name="T37" fmla="*/ 20 h 45"/>
                <a:gd name="T38" fmla="*/ 11 w 21"/>
                <a:gd name="T39" fmla="*/ 19 h 45"/>
                <a:gd name="T40" fmla="*/ 8 w 21"/>
                <a:gd name="T41" fmla="*/ 20 h 45"/>
                <a:gd name="T42" fmla="*/ 8 w 21"/>
                <a:gd name="T43" fmla="*/ 23 h 45"/>
                <a:gd name="T44" fmla="*/ 8 w 21"/>
                <a:gd name="T45" fmla="*/ 24 h 45"/>
                <a:gd name="T46" fmla="*/ 1 w 21"/>
                <a:gd name="T47" fmla="*/ 24 h 45"/>
                <a:gd name="T48" fmla="*/ 1 w 21"/>
                <a:gd name="T49" fmla="*/ 0 h 45"/>
                <a:gd name="T50" fmla="*/ 21 w 21"/>
                <a:gd name="T51" fmla="*/ 0 h 45"/>
                <a:gd name="T52" fmla="*/ 21 w 21"/>
                <a:gd name="T53" fmla="*/ 6 h 45"/>
                <a:gd name="T54" fmla="*/ 8 w 21"/>
                <a:gd name="T5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5">
                  <a:moveTo>
                    <a:pt x="8" y="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9" y="14"/>
                    <a:pt x="11" y="14"/>
                  </a:cubicBezTo>
                  <a:cubicBezTo>
                    <a:pt x="11" y="14"/>
                    <a:pt x="12" y="13"/>
                    <a:pt x="13" y="13"/>
                  </a:cubicBezTo>
                  <a:cubicBezTo>
                    <a:pt x="16" y="13"/>
                    <a:pt x="18" y="15"/>
                    <a:pt x="19" y="17"/>
                  </a:cubicBezTo>
                  <a:cubicBezTo>
                    <a:pt x="21" y="18"/>
                    <a:pt x="21" y="21"/>
                    <a:pt x="21" y="2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7"/>
                    <a:pt x="20" y="40"/>
                    <a:pt x="18" y="42"/>
                  </a:cubicBezTo>
                  <a:cubicBezTo>
                    <a:pt x="16" y="44"/>
                    <a:pt x="14" y="45"/>
                    <a:pt x="10" y="45"/>
                  </a:cubicBezTo>
                  <a:cubicBezTo>
                    <a:pt x="7" y="45"/>
                    <a:pt x="5" y="44"/>
                    <a:pt x="3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3" y="38"/>
                    <a:pt x="14" y="37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0" y="19"/>
                    <a:pt x="9" y="20"/>
                    <a:pt x="8" y="20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3" name="Freeform 185"/>
            <p:cNvSpPr>
              <a:spLocks noEditPoints="1"/>
            </p:cNvSpPr>
            <p:nvPr/>
          </p:nvSpPr>
          <p:spPr bwMode="auto">
            <a:xfrm>
              <a:off x="16590419" y="7520596"/>
              <a:ext cx="201132" cy="476152"/>
            </a:xfrm>
            <a:custGeom>
              <a:avLst/>
              <a:gdLst>
                <a:gd name="T0" fmla="*/ 13 w 20"/>
                <a:gd name="T1" fmla="*/ 12 h 47"/>
                <a:gd name="T2" fmla="*/ 13 w 20"/>
                <a:gd name="T3" fmla="*/ 11 h 47"/>
                <a:gd name="T4" fmla="*/ 12 w 20"/>
                <a:gd name="T5" fmla="*/ 8 h 47"/>
                <a:gd name="T6" fmla="*/ 10 w 20"/>
                <a:gd name="T7" fmla="*/ 7 h 47"/>
                <a:gd name="T8" fmla="*/ 7 w 20"/>
                <a:gd name="T9" fmla="*/ 8 h 47"/>
                <a:gd name="T10" fmla="*/ 6 w 20"/>
                <a:gd name="T11" fmla="*/ 11 h 47"/>
                <a:gd name="T12" fmla="*/ 6 w 20"/>
                <a:gd name="T13" fmla="*/ 20 h 47"/>
                <a:gd name="T14" fmla="*/ 11 w 20"/>
                <a:gd name="T15" fmla="*/ 18 h 47"/>
                <a:gd name="T16" fmla="*/ 18 w 20"/>
                <a:gd name="T17" fmla="*/ 21 h 47"/>
                <a:gd name="T18" fmla="*/ 20 w 20"/>
                <a:gd name="T19" fmla="*/ 29 h 47"/>
                <a:gd name="T20" fmla="*/ 20 w 20"/>
                <a:gd name="T21" fmla="*/ 36 h 47"/>
                <a:gd name="T22" fmla="*/ 20 w 20"/>
                <a:gd name="T23" fmla="*/ 36 h 47"/>
                <a:gd name="T24" fmla="*/ 17 w 20"/>
                <a:gd name="T25" fmla="*/ 44 h 47"/>
                <a:gd name="T26" fmla="*/ 10 w 20"/>
                <a:gd name="T27" fmla="*/ 47 h 47"/>
                <a:gd name="T28" fmla="*/ 2 w 20"/>
                <a:gd name="T29" fmla="*/ 43 h 47"/>
                <a:gd name="T30" fmla="*/ 0 w 20"/>
                <a:gd name="T31" fmla="*/ 36 h 47"/>
                <a:gd name="T32" fmla="*/ 0 w 20"/>
                <a:gd name="T33" fmla="*/ 11 h 47"/>
                <a:gd name="T34" fmla="*/ 1 w 20"/>
                <a:gd name="T35" fmla="*/ 5 h 47"/>
                <a:gd name="T36" fmla="*/ 6 w 20"/>
                <a:gd name="T37" fmla="*/ 1 h 47"/>
                <a:gd name="T38" fmla="*/ 10 w 20"/>
                <a:gd name="T39" fmla="*/ 0 h 47"/>
                <a:gd name="T40" fmla="*/ 17 w 20"/>
                <a:gd name="T41" fmla="*/ 3 h 47"/>
                <a:gd name="T42" fmla="*/ 20 w 20"/>
                <a:gd name="T43" fmla="*/ 11 h 47"/>
                <a:gd name="T44" fmla="*/ 20 w 20"/>
                <a:gd name="T45" fmla="*/ 12 h 47"/>
                <a:gd name="T46" fmla="*/ 13 w 20"/>
                <a:gd name="T47" fmla="*/ 12 h 47"/>
                <a:gd name="T48" fmla="*/ 6 w 20"/>
                <a:gd name="T49" fmla="*/ 36 h 47"/>
                <a:gd name="T50" fmla="*/ 7 w 20"/>
                <a:gd name="T51" fmla="*/ 38 h 47"/>
                <a:gd name="T52" fmla="*/ 10 w 20"/>
                <a:gd name="T53" fmla="*/ 40 h 47"/>
                <a:gd name="T54" fmla="*/ 12 w 20"/>
                <a:gd name="T55" fmla="*/ 38 h 47"/>
                <a:gd name="T56" fmla="*/ 13 w 20"/>
                <a:gd name="T57" fmla="*/ 36 h 47"/>
                <a:gd name="T58" fmla="*/ 13 w 20"/>
                <a:gd name="T59" fmla="*/ 27 h 47"/>
                <a:gd name="T60" fmla="*/ 12 w 20"/>
                <a:gd name="T61" fmla="*/ 24 h 47"/>
                <a:gd name="T62" fmla="*/ 10 w 20"/>
                <a:gd name="T63" fmla="*/ 23 h 47"/>
                <a:gd name="T64" fmla="*/ 7 w 20"/>
                <a:gd name="T65" fmla="*/ 25 h 47"/>
                <a:gd name="T66" fmla="*/ 6 w 20"/>
                <a:gd name="T67" fmla="*/ 27 h 47"/>
                <a:gd name="T68" fmla="*/ 6 w 20"/>
                <a:gd name="T6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9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7"/>
                    <a:pt x="10" y="47"/>
                  </a:cubicBezTo>
                  <a:cubicBezTo>
                    <a:pt x="7" y="47"/>
                    <a:pt x="4" y="45"/>
                    <a:pt x="2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6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4" name="Freeform 186"/>
            <p:cNvSpPr/>
            <p:nvPr/>
          </p:nvSpPr>
          <p:spPr bwMode="auto">
            <a:xfrm>
              <a:off x="17415658" y="7529466"/>
              <a:ext cx="201132" cy="455448"/>
            </a:xfrm>
            <a:custGeom>
              <a:avLst/>
              <a:gdLst>
                <a:gd name="T0" fmla="*/ 68 w 68"/>
                <a:gd name="T1" fmla="*/ 0 h 154"/>
                <a:gd name="T2" fmla="*/ 68 w 68"/>
                <a:gd name="T3" fmla="*/ 24 h 154"/>
                <a:gd name="T4" fmla="*/ 38 w 68"/>
                <a:gd name="T5" fmla="*/ 154 h 154"/>
                <a:gd name="T6" fmla="*/ 14 w 68"/>
                <a:gd name="T7" fmla="*/ 154 h 154"/>
                <a:gd name="T8" fmla="*/ 44 w 68"/>
                <a:gd name="T9" fmla="*/ 24 h 154"/>
                <a:gd name="T10" fmla="*/ 0 w 68"/>
                <a:gd name="T11" fmla="*/ 24 h 154"/>
                <a:gd name="T12" fmla="*/ 0 w 68"/>
                <a:gd name="T13" fmla="*/ 0 h 154"/>
                <a:gd name="T14" fmla="*/ 68 w 68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54">
                  <a:moveTo>
                    <a:pt x="68" y="0"/>
                  </a:moveTo>
                  <a:lnTo>
                    <a:pt x="68" y="24"/>
                  </a:lnTo>
                  <a:lnTo>
                    <a:pt x="38" y="154"/>
                  </a:lnTo>
                  <a:lnTo>
                    <a:pt x="14" y="15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5" name="Freeform 187"/>
            <p:cNvSpPr/>
            <p:nvPr/>
          </p:nvSpPr>
          <p:spPr bwMode="auto">
            <a:xfrm>
              <a:off x="19764182" y="9188600"/>
              <a:ext cx="218880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4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6" name="Freeform 188"/>
            <p:cNvSpPr>
              <a:spLocks noEditPoints="1"/>
            </p:cNvSpPr>
            <p:nvPr/>
          </p:nvSpPr>
          <p:spPr bwMode="auto">
            <a:xfrm>
              <a:off x="19983062" y="9188600"/>
              <a:ext cx="242544" cy="455448"/>
            </a:xfrm>
            <a:custGeom>
              <a:avLst/>
              <a:gdLst>
                <a:gd name="T0" fmla="*/ 0 w 82"/>
                <a:gd name="T1" fmla="*/ 96 h 154"/>
                <a:gd name="T2" fmla="*/ 41 w 82"/>
                <a:gd name="T3" fmla="*/ 0 h 154"/>
                <a:gd name="T4" fmla="*/ 65 w 82"/>
                <a:gd name="T5" fmla="*/ 0 h 154"/>
                <a:gd name="T6" fmla="*/ 65 w 82"/>
                <a:gd name="T7" fmla="*/ 96 h 154"/>
                <a:gd name="T8" fmla="*/ 82 w 82"/>
                <a:gd name="T9" fmla="*/ 96 h 154"/>
                <a:gd name="T10" fmla="*/ 82 w 82"/>
                <a:gd name="T11" fmla="*/ 119 h 154"/>
                <a:gd name="T12" fmla="*/ 65 w 82"/>
                <a:gd name="T13" fmla="*/ 119 h 154"/>
                <a:gd name="T14" fmla="*/ 65 w 82"/>
                <a:gd name="T15" fmla="*/ 154 h 154"/>
                <a:gd name="T16" fmla="*/ 41 w 82"/>
                <a:gd name="T17" fmla="*/ 154 h 154"/>
                <a:gd name="T18" fmla="*/ 41 w 82"/>
                <a:gd name="T19" fmla="*/ 119 h 154"/>
                <a:gd name="T20" fmla="*/ 0 w 82"/>
                <a:gd name="T21" fmla="*/ 119 h 154"/>
                <a:gd name="T22" fmla="*/ 0 w 82"/>
                <a:gd name="T23" fmla="*/ 96 h 154"/>
                <a:gd name="T24" fmla="*/ 41 w 82"/>
                <a:gd name="T25" fmla="*/ 96 h 154"/>
                <a:gd name="T26" fmla="*/ 41 w 82"/>
                <a:gd name="T27" fmla="*/ 48 h 154"/>
                <a:gd name="T28" fmla="*/ 24 w 82"/>
                <a:gd name="T29" fmla="*/ 96 h 154"/>
                <a:gd name="T30" fmla="*/ 41 w 82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82" y="96"/>
                  </a:lnTo>
                  <a:lnTo>
                    <a:pt x="82" y="119"/>
                  </a:lnTo>
                  <a:lnTo>
                    <a:pt x="65" y="119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4" y="96"/>
                  </a:lnTo>
                  <a:lnTo>
                    <a:pt x="41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7" name="Freeform 189"/>
            <p:cNvSpPr/>
            <p:nvPr/>
          </p:nvSpPr>
          <p:spPr bwMode="auto">
            <a:xfrm>
              <a:off x="18968522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8" name="Freeform 190"/>
            <p:cNvSpPr>
              <a:spLocks noEditPoints="1"/>
            </p:cNvSpPr>
            <p:nvPr/>
          </p:nvSpPr>
          <p:spPr bwMode="auto">
            <a:xfrm>
              <a:off x="19157825" y="8348684"/>
              <a:ext cx="201132" cy="464322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5" y="2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19" name="Freeform 191"/>
            <p:cNvSpPr>
              <a:spLocks noEditPoints="1"/>
            </p:cNvSpPr>
            <p:nvPr/>
          </p:nvSpPr>
          <p:spPr bwMode="auto">
            <a:xfrm>
              <a:off x="18232020" y="7529466"/>
              <a:ext cx="221839" cy="455448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7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536661" y="1522249"/>
            <a:ext cx="2238873" cy="307778"/>
            <a:chOff x="2247586" y="4999591"/>
            <a:chExt cx="5971107" cy="852035"/>
          </a:xfrm>
        </p:grpSpPr>
        <p:sp>
          <p:nvSpPr>
            <p:cNvPr id="121" name="TextBox 120"/>
            <p:cNvSpPr txBox="1"/>
            <p:nvPr/>
          </p:nvSpPr>
          <p:spPr>
            <a:xfrm>
              <a:off x="2247586" y="4999591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3072510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929235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768915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5631041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6401474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247358" y="4999594"/>
              <a:ext cx="971335" cy="852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>
            <a:off x="1587794" y="1073227"/>
            <a:ext cx="2121078" cy="251444"/>
          </a:xfrm>
          <a:prstGeom prst="rect">
            <a:avLst/>
          </a:prstGeom>
          <a:solidFill>
            <a:schemeClr val="accent3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五月份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40" decel="100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40" decel="100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6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40" decel="100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animBg="1"/>
      <p:bldP spid="5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animBg="1"/>
      <p:bldP spid="5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2633166" y="2017354"/>
            <a:ext cx="1659433" cy="2135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产品发布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0" name="Text Placeholder 5"/>
          <p:cNvSpPr txBox="1">
            <a:spLocks noChangeAspect="1"/>
          </p:cNvSpPr>
          <p:nvPr/>
        </p:nvSpPr>
        <p:spPr>
          <a:xfrm>
            <a:off x="2636630" y="2313694"/>
            <a:ext cx="827999" cy="82799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ctr" anchorCtr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20</a:t>
            </a:r>
            <a:endParaRPr lang="en-US" sz="4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36" name="Text Placeholder 5"/>
          <p:cNvSpPr txBox="1">
            <a:spLocks noChangeAspect="1"/>
          </p:cNvSpPr>
          <p:nvPr/>
        </p:nvSpPr>
        <p:spPr>
          <a:xfrm>
            <a:off x="3466363" y="2313694"/>
            <a:ext cx="827999" cy="82799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ctr" anchorCtr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ato Hairline" panose="020F0202020204030203"/>
                <a:sym typeface="Arial" panose="020B0604020202020204"/>
              </a:rPr>
              <a:t>03</a:t>
            </a:r>
            <a:endParaRPr lang="en-US" sz="48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ato Hairline" panose="020F0202020204030203"/>
              <a:sym typeface="Arial" panose="020B0604020202020204"/>
            </a:endParaRPr>
          </a:p>
        </p:txBody>
      </p:sp>
      <p:sp>
        <p:nvSpPr>
          <p:cNvPr id="39" name="Text Placeholder 5"/>
          <p:cNvSpPr txBox="1">
            <a:spLocks noChangeAspect="1"/>
          </p:cNvSpPr>
          <p:nvPr/>
        </p:nvSpPr>
        <p:spPr>
          <a:xfrm>
            <a:off x="392964" y="3964695"/>
            <a:ext cx="758504" cy="82799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lIns="0" tIns="0" rIns="0" bIns="0" anchor="ctr" anchorCtr="0">
            <a:norm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FontAwesome Regular"/>
                <a:sym typeface="Arial" panose="020B0604020202020204"/>
              </a:rPr>
              <a:t>智</a:t>
            </a:r>
            <a:endParaRPr lang="en-US" sz="25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FontAwesome Regular"/>
              <a:sym typeface="Arial" panose="020B0604020202020204"/>
            </a:endParaRPr>
          </a:p>
        </p:txBody>
      </p:sp>
      <p:sp>
        <p:nvSpPr>
          <p:cNvPr id="40" name="Text Placeholder 26"/>
          <p:cNvSpPr txBox="1"/>
          <p:nvPr/>
        </p:nvSpPr>
        <p:spPr>
          <a:xfrm>
            <a:off x="4487333" y="2305248"/>
            <a:ext cx="22606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bg1"/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1" name="Text Placeholder 30"/>
          <p:cNvSpPr txBox="1"/>
          <p:nvPr/>
        </p:nvSpPr>
        <p:spPr>
          <a:xfrm>
            <a:off x="4487333" y="2525377"/>
            <a:ext cx="2260600" cy="64538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bg1"/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29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26185" y="3400155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149" y="3501787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2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5"/>
          <p:cNvSpPr txBox="1"/>
          <p:nvPr/>
        </p:nvSpPr>
        <p:spPr>
          <a:xfrm>
            <a:off x="1355918" y="3368055"/>
            <a:ext cx="1934190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9" name="Text Placeholder 5"/>
          <p:cNvSpPr txBox="1"/>
          <p:nvPr/>
        </p:nvSpPr>
        <p:spPr>
          <a:xfrm>
            <a:off x="1355918" y="3639532"/>
            <a:ext cx="193419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412245" y="3400155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63209" y="3501787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sz="2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4241978" y="3368055"/>
            <a:ext cx="1934190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4241978" y="3639532"/>
            <a:ext cx="193419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4" name="Group 13"/>
          <p:cNvGrpSpPr/>
          <p:nvPr/>
        </p:nvGrpSpPr>
        <p:grpSpPr>
          <a:xfrm rot="11286855">
            <a:off x="6843076" y="-448918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5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4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/>
      <p:bldP spid="1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通过无线网络，使用手持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PDA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便捷地联通各种诊疗仪器，使医务人员随时掌握每个病人的病案信息和最新诊疗报告，随时随地的快速制定诊疗方案；在医院任何一个地方，医护人员都可以登录距自己最近的系统查询医学影像资料和医嘱；患者的转诊信息及病历可以在任意医院通过医疗联网方式调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7" name="Group 6"/>
          <p:cNvGrpSpPr/>
          <p:nvPr/>
        </p:nvGrpSpPr>
        <p:grpSpPr>
          <a:xfrm rot="11286855">
            <a:off x="6985649" y="-415051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8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Group 11"/>
          <p:cNvGrpSpPr/>
          <p:nvPr/>
        </p:nvGrpSpPr>
        <p:grpSpPr>
          <a:xfrm rot="11286855">
            <a:off x="6843076" y="922683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3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8" name="Text Placeholder 5"/>
          <p:cNvSpPr txBox="1"/>
          <p:nvPr/>
        </p:nvSpPr>
        <p:spPr>
          <a:xfrm>
            <a:off x="1744333" y="3325720"/>
            <a:ext cx="2759954" cy="1710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9" name="Text Placeholder 5"/>
          <p:cNvSpPr txBox="1"/>
          <p:nvPr/>
        </p:nvSpPr>
        <p:spPr>
          <a:xfrm>
            <a:off x="1735866" y="3580267"/>
            <a:ext cx="2768422" cy="5768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 Placeholder 5"/>
          <p:cNvSpPr txBox="1">
            <a:spLocks noChangeAspect="1"/>
          </p:cNvSpPr>
          <p:nvPr/>
        </p:nvSpPr>
        <p:spPr>
          <a:xfrm>
            <a:off x="731632" y="3304322"/>
            <a:ext cx="827999" cy="82799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lIns="0" tIns="0" rIns="0" bIns="0" anchor="ctr" anchorCtr="0">
            <a:normAutofit fontScale="85000" lnSpcReduction="20000"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智</a:t>
            </a:r>
            <a:endParaRPr lang="en-US" sz="6000" dirty="0">
              <a:solidFill>
                <a:schemeClr val="accent1"/>
              </a:soli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5155999" y="3378669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 Placeholder 5"/>
          <p:cNvSpPr txBox="1"/>
          <p:nvPr/>
        </p:nvSpPr>
        <p:spPr>
          <a:xfrm>
            <a:off x="5342483" y="3304312"/>
            <a:ext cx="31242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5342484" y="3524444"/>
            <a:ext cx="31242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5155999" y="4089869"/>
            <a:ext cx="84196" cy="84196"/>
          </a:xfrm>
          <a:prstGeom prst="ellipse">
            <a:avLst/>
          </a:prstGeom>
          <a:noFill/>
          <a:ln w="28575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5342483" y="4015512"/>
            <a:ext cx="31242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7" name="Text Placeholder 5"/>
          <p:cNvSpPr txBox="1"/>
          <p:nvPr/>
        </p:nvSpPr>
        <p:spPr>
          <a:xfrm>
            <a:off x="5342484" y="4235644"/>
            <a:ext cx="31242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开发过程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5"/>
          <p:cNvSpPr txBox="1"/>
          <p:nvPr/>
        </p:nvSpPr>
        <p:spPr>
          <a:xfrm>
            <a:off x="389453" y="1297707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389453" y="1526306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2736" y="792450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2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2260587" y="1297706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2260587" y="1526305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03870" y="792449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sz="2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448722" y="2237479"/>
            <a:ext cx="341208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2000 - 2028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448722" y="2466078"/>
            <a:ext cx="3581414" cy="67501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72934" y="3274587"/>
            <a:ext cx="2505524" cy="173049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pPr>
              <a:lnSpc>
                <a:spcPct val="9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解决方案名称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2" name="Rounded Rectangle 21"/>
          <p:cNvSpPr/>
          <p:nvPr/>
        </p:nvSpPr>
        <p:spPr>
          <a:xfrm rot="5400000">
            <a:off x="2510151" y="1905742"/>
            <a:ext cx="168773" cy="33208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2934" y="3742672"/>
            <a:ext cx="2505524" cy="173049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pPr>
              <a:lnSpc>
                <a:spcPct val="9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解决方案名称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30" name="Rounded Rectangle 29"/>
          <p:cNvSpPr/>
          <p:nvPr/>
        </p:nvSpPr>
        <p:spPr>
          <a:xfrm rot="5400000">
            <a:off x="2510151" y="2373827"/>
            <a:ext cx="168773" cy="33208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2934" y="4239545"/>
            <a:ext cx="2505524" cy="173049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lstStyle/>
          <a:p>
            <a:pPr>
              <a:lnSpc>
                <a:spcPct val="9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解决方案名称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>
            <a:off x="2510151" y="2870700"/>
            <a:ext cx="168773" cy="3320815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2026" y="3293509"/>
            <a:ext cx="37136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</a:t>
            </a:r>
            <a:endParaRPr lang="en-US" sz="2000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2026" y="3769759"/>
            <a:ext cx="37136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</a:t>
            </a:r>
            <a:endParaRPr lang="en-US" sz="2000" b="1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2026" y="4256592"/>
            <a:ext cx="37136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sz="2000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</a:t>
            </a:r>
            <a:endParaRPr lang="en-US" sz="2000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934130" y="3481762"/>
            <a:ext cx="2863169" cy="1821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8580" tIns="91440" rIns="68580" bIns="91440" rtlCol="0" anchor="ctr" anchorCtr="0"/>
          <a:lstStyle/>
          <a:p>
            <a:pPr algn="r"/>
            <a:r>
              <a:rPr lang="en-US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80%</a:t>
            </a:r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34131" y="3949847"/>
            <a:ext cx="2259918" cy="190339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8580" tIns="91440" rIns="68580" bIns="91440" rtlCol="0" anchor="ctr" anchorCtr="0"/>
          <a:lstStyle/>
          <a:p>
            <a:pPr algn="r"/>
            <a:r>
              <a:rPr lang="en-US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60</a:t>
            </a:r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34131" y="4446720"/>
            <a:ext cx="1614335" cy="169716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68580" tIns="91440" rIns="68580" bIns="91440" rtlCol="0" anchor="ctr" anchorCtr="0"/>
          <a:lstStyle/>
          <a:p>
            <a:pPr algn="r"/>
            <a:r>
              <a:rPr lang="en-US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50%</a:t>
            </a:r>
            <a:endParaRPr lang="en-US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/>
      <p:bldP spid="1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2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/>
      <p:bldP spid="22" grpId="0" animBg="1"/>
      <p:bldP spid="27" grpId="0"/>
      <p:bldP spid="30" grpId="0" animBg="1"/>
      <p:bldP spid="31" grpId="0"/>
      <p:bldP spid="32" grpId="0" animBg="1"/>
      <p:bldP spid="34" grpId="0"/>
      <p:bldP spid="35" grpId="0"/>
      <p:bldP spid="36" grpId="0"/>
      <p:bldP spid="38" grpId="0" animBg="1"/>
      <p:bldP spid="39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9" name="Group 8"/>
          <p:cNvGrpSpPr/>
          <p:nvPr/>
        </p:nvGrpSpPr>
        <p:grpSpPr>
          <a:xfrm rot="11286855">
            <a:off x="4598049" y="-262650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0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占位符 4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308259"/>
            <a:ext cx="5895975" cy="5451759"/>
          </a:xfrm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13664" y="2582334"/>
            <a:ext cx="5300133" cy="163406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5"/>
          <p:cNvSpPr txBox="1"/>
          <p:nvPr/>
        </p:nvSpPr>
        <p:spPr>
          <a:xfrm>
            <a:off x="3962400" y="2986823"/>
            <a:ext cx="4563534" cy="79779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bg1"/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通过无线网络，使用手持</a:t>
            </a:r>
            <a:r>
              <a:rPr lang="en-US" altLang="zh-CN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PDA</a:t>
            </a:r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便捷地联通各种诊疗仪器，使医务人员随时掌握每个病人的病案信息和最新诊疗报告，随时随地的快速制定诊疗方案；在医院任何一个地方，医护人员都可以登录距自己最近的系统查询医学影像资料和医嘱；患者的转诊信息及病历可以在任意医院通过医疗联网方式调阅。</a:t>
            </a:r>
            <a:endParaRPr lang="zh-CN" altLang="en-US" sz="10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Shape 34"/>
          <p:cNvSpPr/>
          <p:nvPr/>
        </p:nvSpPr>
        <p:spPr>
          <a:xfrm>
            <a:off x="0" y="3913679"/>
            <a:ext cx="3232217" cy="1229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92000">
                <a:schemeClr val="accent3">
                  <a:lumMod val="50000"/>
                  <a:alpha val="0"/>
                </a:schemeClr>
              </a:gs>
              <a:gs pos="0">
                <a:schemeClr val="accent5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Shape 37"/>
          <p:cNvSpPr/>
          <p:nvPr/>
        </p:nvSpPr>
        <p:spPr>
          <a:xfrm>
            <a:off x="2219036" y="4469094"/>
            <a:ext cx="1483757" cy="564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86000">
                <a:schemeClr val="bg1">
                  <a:alpha val="0"/>
                </a:schemeClr>
              </a:gs>
              <a:gs pos="0">
                <a:schemeClr val="accent4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Shape 35"/>
          <p:cNvSpPr/>
          <p:nvPr/>
        </p:nvSpPr>
        <p:spPr>
          <a:xfrm>
            <a:off x="2590811" y="3689727"/>
            <a:ext cx="1645547" cy="74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0" extrusionOk="0">
                <a:moveTo>
                  <a:pt x="0" y="5045"/>
                </a:moveTo>
                <a:cubicBezTo>
                  <a:pt x="1232" y="3667"/>
                  <a:pt x="2513" y="2523"/>
                  <a:pt x="3826" y="1616"/>
                </a:cubicBezTo>
                <a:cubicBezTo>
                  <a:pt x="5222" y="650"/>
                  <a:pt x="6687" y="-71"/>
                  <a:pt x="8195" y="5"/>
                </a:cubicBezTo>
                <a:cubicBezTo>
                  <a:pt x="9819" y="88"/>
                  <a:pt x="11388" y="1108"/>
                  <a:pt x="12794" y="2726"/>
                </a:cubicBezTo>
                <a:cubicBezTo>
                  <a:pt x="13644" y="3704"/>
                  <a:pt x="14426" y="4892"/>
                  <a:pt x="15233" y="6004"/>
                </a:cubicBezTo>
                <a:cubicBezTo>
                  <a:pt x="16176" y="7303"/>
                  <a:pt x="17154" y="8497"/>
                  <a:pt x="18210" y="9355"/>
                </a:cubicBezTo>
                <a:cubicBezTo>
                  <a:pt x="19287" y="10231"/>
                  <a:pt x="20432" y="10747"/>
                  <a:pt x="21600" y="10877"/>
                </a:cubicBezTo>
                <a:cubicBezTo>
                  <a:pt x="20016" y="18165"/>
                  <a:pt x="15774" y="21529"/>
                  <a:pt x="12111" y="18400"/>
                </a:cubicBezTo>
                <a:cubicBezTo>
                  <a:pt x="10487" y="17012"/>
                  <a:pt x="9233" y="14418"/>
                  <a:pt x="7811" y="12341"/>
                </a:cubicBezTo>
                <a:cubicBezTo>
                  <a:pt x="6734" y="10768"/>
                  <a:pt x="5557" y="9492"/>
                  <a:pt x="4347" y="8366"/>
                </a:cubicBezTo>
                <a:cubicBezTo>
                  <a:pt x="2939" y="7055"/>
                  <a:pt x="1487" y="5946"/>
                  <a:pt x="0" y="5045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3"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Shape 36"/>
          <p:cNvSpPr/>
          <p:nvPr/>
        </p:nvSpPr>
        <p:spPr>
          <a:xfrm rot="962435">
            <a:off x="3616648" y="4413845"/>
            <a:ext cx="1037677" cy="394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alpha val="0"/>
                </a:schemeClr>
              </a:gs>
              <a:gs pos="100000">
                <a:schemeClr val="accent2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996671"/>
            <a:ext cx="2717800" cy="141543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应用场景</a:t>
            </a:r>
            <a:b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介绍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3359354"/>
            <a:ext cx="2278380" cy="213595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56245" y="626534"/>
            <a:ext cx="6566492" cy="3623732"/>
            <a:chOff x="7236911" y="1588745"/>
            <a:chExt cx="2435289" cy="1343920"/>
          </a:xfrm>
        </p:grpSpPr>
        <p:sp>
          <p:nvSpPr>
            <p:cNvPr id="16" name="Shape 37"/>
            <p:cNvSpPr/>
            <p:nvPr/>
          </p:nvSpPr>
          <p:spPr>
            <a:xfrm>
              <a:off x="7236911" y="2368112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Shape 35"/>
            <p:cNvSpPr/>
            <p:nvPr/>
          </p:nvSpPr>
          <p:spPr>
            <a:xfrm>
              <a:off x="7608686" y="158874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Shape 36"/>
            <p:cNvSpPr/>
            <p:nvPr/>
          </p:nvSpPr>
          <p:spPr>
            <a:xfrm rot="962435">
              <a:off x="8634523" y="231286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7" name="Group 6"/>
          <p:cNvGrpSpPr/>
          <p:nvPr/>
        </p:nvGrpSpPr>
        <p:grpSpPr>
          <a:xfrm rot="11286855">
            <a:off x="2248236" y="-250991"/>
            <a:ext cx="2545581" cy="1541267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8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02731"/>
            </a:gs>
            <a:gs pos="72000">
              <a:srgbClr val="0B0D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占位符 5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/>
          <a:srcRect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2" name="Shape 34"/>
          <p:cNvSpPr/>
          <p:nvPr/>
        </p:nvSpPr>
        <p:spPr>
          <a:xfrm>
            <a:off x="4349927" y="1723264"/>
            <a:ext cx="3232217" cy="1229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92000">
                <a:schemeClr val="accent3">
                  <a:lumMod val="50000"/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3" name="Shape 37"/>
          <p:cNvSpPr/>
          <p:nvPr/>
        </p:nvSpPr>
        <p:spPr>
          <a:xfrm>
            <a:off x="6568963" y="2278679"/>
            <a:ext cx="1483757" cy="564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86000">
                <a:schemeClr val="bg1">
                  <a:alpha val="0"/>
                </a:schemeClr>
              </a:gs>
              <a:gs pos="0">
                <a:schemeClr val="accent4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4" name="Shape 35"/>
          <p:cNvSpPr/>
          <p:nvPr/>
        </p:nvSpPr>
        <p:spPr>
          <a:xfrm>
            <a:off x="6940738" y="1499312"/>
            <a:ext cx="1645547" cy="74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0" extrusionOk="0">
                <a:moveTo>
                  <a:pt x="0" y="5045"/>
                </a:moveTo>
                <a:cubicBezTo>
                  <a:pt x="1232" y="3667"/>
                  <a:pt x="2513" y="2523"/>
                  <a:pt x="3826" y="1616"/>
                </a:cubicBezTo>
                <a:cubicBezTo>
                  <a:pt x="5222" y="650"/>
                  <a:pt x="6687" y="-71"/>
                  <a:pt x="8195" y="5"/>
                </a:cubicBezTo>
                <a:cubicBezTo>
                  <a:pt x="9819" y="88"/>
                  <a:pt x="11388" y="1108"/>
                  <a:pt x="12794" y="2726"/>
                </a:cubicBezTo>
                <a:cubicBezTo>
                  <a:pt x="13644" y="3704"/>
                  <a:pt x="14426" y="4892"/>
                  <a:pt x="15233" y="6004"/>
                </a:cubicBezTo>
                <a:cubicBezTo>
                  <a:pt x="16176" y="7303"/>
                  <a:pt x="17154" y="8497"/>
                  <a:pt x="18210" y="9355"/>
                </a:cubicBezTo>
                <a:cubicBezTo>
                  <a:pt x="19287" y="10231"/>
                  <a:pt x="20432" y="10747"/>
                  <a:pt x="21600" y="10877"/>
                </a:cubicBezTo>
                <a:cubicBezTo>
                  <a:pt x="20016" y="18165"/>
                  <a:pt x="15774" y="21529"/>
                  <a:pt x="12111" y="18400"/>
                </a:cubicBezTo>
                <a:cubicBezTo>
                  <a:pt x="10487" y="17012"/>
                  <a:pt x="9233" y="14418"/>
                  <a:pt x="7811" y="12341"/>
                </a:cubicBezTo>
                <a:cubicBezTo>
                  <a:pt x="6734" y="10768"/>
                  <a:pt x="5557" y="9492"/>
                  <a:pt x="4347" y="8366"/>
                </a:cubicBezTo>
                <a:cubicBezTo>
                  <a:pt x="2939" y="7055"/>
                  <a:pt x="1487" y="5946"/>
                  <a:pt x="0" y="5045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3"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5" name="Shape 34"/>
          <p:cNvSpPr/>
          <p:nvPr/>
        </p:nvSpPr>
        <p:spPr>
          <a:xfrm>
            <a:off x="3185723" y="1193267"/>
            <a:ext cx="3241398" cy="101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27000"/>
                </a:schemeClr>
              </a:gs>
              <a:gs pos="0">
                <a:schemeClr val="accent5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6" name="Shape 36"/>
          <p:cNvSpPr/>
          <p:nvPr/>
        </p:nvSpPr>
        <p:spPr>
          <a:xfrm rot="962435">
            <a:off x="7966575" y="2223430"/>
            <a:ext cx="1037677" cy="394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alpha val="0"/>
                </a:schemeClr>
              </a:gs>
              <a:gs pos="100000">
                <a:schemeClr val="accent2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Slide Number Placeholder 5"/>
          <p:cNvSpPr txBox="1"/>
          <p:nvPr/>
        </p:nvSpPr>
        <p:spPr>
          <a:xfrm>
            <a:off x="1254314" y="1725778"/>
            <a:ext cx="2580562" cy="276999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b="1" dirty="0">
                <a:solidFill>
                  <a:schemeClr val="accent2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Bold" panose="020F0502020204030203"/>
                <a:sym typeface="Arial" panose="020B0604020202020204"/>
              </a:rPr>
              <a:t>移动互联网时代</a:t>
            </a:r>
            <a:endParaRPr lang="en-US" b="1" dirty="0">
              <a:solidFill>
                <a:schemeClr val="accent2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sp>
        <p:nvSpPr>
          <p:cNvPr id="37" name="Slide Number Placeholder 5"/>
          <p:cNvSpPr txBox="1"/>
          <p:nvPr/>
        </p:nvSpPr>
        <p:spPr>
          <a:xfrm>
            <a:off x="1218659" y="1945593"/>
            <a:ext cx="1032912" cy="11079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sz="72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智</a:t>
            </a:r>
            <a:endParaRPr lang="en-US" sz="7200" dirty="0">
              <a:gradFill flip="none" rotWithShape="1">
                <a:gsLst>
                  <a:gs pos="64000">
                    <a:schemeClr val="bg1"/>
                  </a:gs>
                  <a:gs pos="0">
                    <a:schemeClr val="bg1">
                      <a:lumMod val="50000"/>
                      <a:alpha val="85000"/>
                    </a:schemeClr>
                  </a:gs>
                </a:gsLst>
                <a:lin ang="16200000" scaled="0"/>
                <a:tileRect/>
              </a:gra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38" name="Slide Number Placeholder 5"/>
          <p:cNvSpPr txBox="1"/>
          <p:nvPr/>
        </p:nvSpPr>
        <p:spPr>
          <a:xfrm>
            <a:off x="2082084" y="1945593"/>
            <a:ext cx="1032912" cy="11079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sz="72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能</a:t>
            </a:r>
            <a:endParaRPr lang="en-US" sz="7200" dirty="0">
              <a:gradFill flip="none" rotWithShape="1">
                <a:gsLst>
                  <a:gs pos="64000">
                    <a:schemeClr val="bg1"/>
                  </a:gs>
                  <a:gs pos="0">
                    <a:schemeClr val="bg1">
                      <a:lumMod val="50000"/>
                      <a:alpha val="85000"/>
                    </a:schemeClr>
                  </a:gs>
                </a:gsLst>
                <a:lin ang="16200000" scaled="0"/>
                <a:tileRect/>
              </a:gra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39" name="Slide Number Placeholder 5"/>
          <p:cNvSpPr txBox="1"/>
          <p:nvPr/>
        </p:nvSpPr>
        <p:spPr>
          <a:xfrm>
            <a:off x="2945509" y="1945593"/>
            <a:ext cx="1032912" cy="11079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sz="72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医</a:t>
            </a:r>
            <a:endParaRPr lang="en-US" sz="7200" dirty="0">
              <a:gradFill flip="none" rotWithShape="1">
                <a:gsLst>
                  <a:gs pos="64000">
                    <a:schemeClr val="bg1"/>
                  </a:gs>
                  <a:gs pos="0">
                    <a:schemeClr val="bg1">
                      <a:lumMod val="50000"/>
                      <a:alpha val="85000"/>
                    </a:schemeClr>
                  </a:gs>
                </a:gsLst>
                <a:lin ang="16200000" scaled="0"/>
                <a:tileRect/>
              </a:gra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40" name="Slide Number Placeholder 5"/>
          <p:cNvSpPr txBox="1"/>
          <p:nvPr/>
        </p:nvSpPr>
        <p:spPr>
          <a:xfrm>
            <a:off x="3808933" y="1945593"/>
            <a:ext cx="1032912" cy="11079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sz="72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疗</a:t>
            </a:r>
            <a:endParaRPr lang="en-US" sz="7200" dirty="0">
              <a:gradFill flip="none" rotWithShape="1">
                <a:gsLst>
                  <a:gs pos="64000">
                    <a:schemeClr val="bg1"/>
                  </a:gs>
                  <a:gs pos="0">
                    <a:schemeClr val="bg1">
                      <a:lumMod val="50000"/>
                      <a:alpha val="85000"/>
                    </a:schemeClr>
                  </a:gs>
                </a:gsLst>
                <a:lin ang="16200000" scaled="0"/>
                <a:tileRect/>
              </a:gra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41" name="Slide Number Placeholder 5"/>
          <p:cNvSpPr txBox="1"/>
          <p:nvPr/>
        </p:nvSpPr>
        <p:spPr>
          <a:xfrm>
            <a:off x="1250974" y="3000883"/>
            <a:ext cx="3567931" cy="276999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SCIENCE </a:t>
            </a:r>
            <a:r>
              <a:rPr lang="en-US" dirty="0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AND TECHNOLOGY </a:t>
            </a:r>
            <a:endParaRPr lang="en-US" dirty="0">
              <a:solidFill>
                <a:schemeClr val="accent3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7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8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9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2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</a:t>
            </a:r>
            <a:r>
              <a:rPr lang="zh-CN" altLang="en-US" sz="24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市场布局</a:t>
            </a:r>
            <a:r>
              <a:rPr lang="zh-CN" altLang="en-US" sz="240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交付</a:t>
            </a:r>
            <a:endParaRPr lang="en-US" sz="2400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7797415" y="2110734"/>
            <a:ext cx="746204" cy="966258"/>
            <a:chOff x="7677013" y="3118370"/>
            <a:chExt cx="1395918" cy="1807571"/>
          </a:xfrm>
        </p:grpSpPr>
        <p:sp>
          <p:nvSpPr>
            <p:cNvPr id="88" name="Shape 44"/>
            <p:cNvSpPr/>
            <p:nvPr/>
          </p:nvSpPr>
          <p:spPr>
            <a:xfrm>
              <a:off x="7677013" y="3118370"/>
              <a:ext cx="1395918" cy="1395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9" name="Shape 44"/>
            <p:cNvSpPr/>
            <p:nvPr/>
          </p:nvSpPr>
          <p:spPr>
            <a:xfrm>
              <a:off x="7751363" y="3304008"/>
              <a:ext cx="1100406" cy="110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0" name="Shape 47"/>
            <p:cNvSpPr/>
            <p:nvPr/>
          </p:nvSpPr>
          <p:spPr>
            <a:xfrm>
              <a:off x="7886770" y="3501147"/>
              <a:ext cx="829592" cy="1424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9" h="21409" extrusionOk="0">
                  <a:moveTo>
                    <a:pt x="0" y="7374"/>
                  </a:moveTo>
                  <a:lnTo>
                    <a:pt x="504" y="7155"/>
                  </a:lnTo>
                  <a:cubicBezTo>
                    <a:pt x="504" y="7155"/>
                    <a:pt x="7494" y="10518"/>
                    <a:pt x="9383" y="11578"/>
                  </a:cubicBezTo>
                  <a:cubicBezTo>
                    <a:pt x="9005" y="9238"/>
                    <a:pt x="8124" y="8434"/>
                    <a:pt x="8124" y="8434"/>
                  </a:cubicBezTo>
                  <a:cubicBezTo>
                    <a:pt x="4282" y="5511"/>
                    <a:pt x="2771" y="4195"/>
                    <a:pt x="2015" y="2258"/>
                  </a:cubicBezTo>
                  <a:cubicBezTo>
                    <a:pt x="1763" y="1819"/>
                    <a:pt x="2204" y="1746"/>
                    <a:pt x="2771" y="2550"/>
                  </a:cubicBezTo>
                  <a:cubicBezTo>
                    <a:pt x="3338" y="3354"/>
                    <a:pt x="6171" y="5401"/>
                    <a:pt x="8061" y="6899"/>
                  </a:cubicBezTo>
                  <a:cubicBezTo>
                    <a:pt x="7998" y="2843"/>
                    <a:pt x="10139" y="1161"/>
                    <a:pt x="10769" y="138"/>
                  </a:cubicBezTo>
                  <a:cubicBezTo>
                    <a:pt x="11209" y="-191"/>
                    <a:pt x="11146" y="101"/>
                    <a:pt x="10957" y="650"/>
                  </a:cubicBezTo>
                  <a:cubicBezTo>
                    <a:pt x="10769" y="1198"/>
                    <a:pt x="9383" y="2806"/>
                    <a:pt x="10076" y="6826"/>
                  </a:cubicBezTo>
                  <a:cubicBezTo>
                    <a:pt x="12028" y="9933"/>
                    <a:pt x="12406" y="10737"/>
                    <a:pt x="12406" y="10737"/>
                  </a:cubicBezTo>
                  <a:cubicBezTo>
                    <a:pt x="14736" y="8763"/>
                    <a:pt x="18199" y="8105"/>
                    <a:pt x="18766" y="4889"/>
                  </a:cubicBezTo>
                  <a:cubicBezTo>
                    <a:pt x="18829" y="4597"/>
                    <a:pt x="19711" y="6570"/>
                    <a:pt x="17255" y="9019"/>
                  </a:cubicBezTo>
                  <a:cubicBezTo>
                    <a:pt x="19774" y="8654"/>
                    <a:pt x="21285" y="8142"/>
                    <a:pt x="21474" y="8179"/>
                  </a:cubicBezTo>
                  <a:cubicBezTo>
                    <a:pt x="21600" y="8398"/>
                    <a:pt x="19207" y="9312"/>
                    <a:pt x="16310" y="10371"/>
                  </a:cubicBezTo>
                  <a:cubicBezTo>
                    <a:pt x="13917" y="11504"/>
                    <a:pt x="13602" y="12528"/>
                    <a:pt x="13791" y="13844"/>
                  </a:cubicBezTo>
                  <a:cubicBezTo>
                    <a:pt x="14547" y="16110"/>
                    <a:pt x="15177" y="19180"/>
                    <a:pt x="13287" y="21080"/>
                  </a:cubicBezTo>
                  <a:cubicBezTo>
                    <a:pt x="13287" y="21080"/>
                    <a:pt x="12658" y="21117"/>
                    <a:pt x="12217" y="21117"/>
                  </a:cubicBezTo>
                  <a:cubicBezTo>
                    <a:pt x="12154" y="20678"/>
                    <a:pt x="12217" y="20459"/>
                    <a:pt x="12217" y="20459"/>
                  </a:cubicBezTo>
                  <a:cubicBezTo>
                    <a:pt x="11083" y="21263"/>
                    <a:pt x="9887" y="21336"/>
                    <a:pt x="9383" y="21336"/>
                  </a:cubicBezTo>
                  <a:cubicBezTo>
                    <a:pt x="7494" y="21409"/>
                    <a:pt x="5731" y="21409"/>
                    <a:pt x="5731" y="21409"/>
                  </a:cubicBezTo>
                  <a:cubicBezTo>
                    <a:pt x="7494" y="20715"/>
                    <a:pt x="9761" y="19618"/>
                    <a:pt x="9887" y="17279"/>
                  </a:cubicBezTo>
                  <a:cubicBezTo>
                    <a:pt x="10139" y="14319"/>
                    <a:pt x="8438" y="12308"/>
                    <a:pt x="5290" y="11102"/>
                  </a:cubicBezTo>
                  <a:cubicBezTo>
                    <a:pt x="3275" y="10664"/>
                    <a:pt x="1637" y="10664"/>
                    <a:pt x="1448" y="10627"/>
                  </a:cubicBezTo>
                  <a:cubicBezTo>
                    <a:pt x="1134" y="10371"/>
                    <a:pt x="4345" y="10298"/>
                    <a:pt x="4345" y="10298"/>
                  </a:cubicBezTo>
                  <a:cubicBezTo>
                    <a:pt x="1448" y="8398"/>
                    <a:pt x="1008" y="8142"/>
                    <a:pt x="0" y="737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071244" y="1465146"/>
            <a:ext cx="746204" cy="966258"/>
            <a:chOff x="7677013" y="3118370"/>
            <a:chExt cx="1395918" cy="1807571"/>
          </a:xfrm>
        </p:grpSpPr>
        <p:sp>
          <p:nvSpPr>
            <p:cNvPr id="104" name="Shape 44"/>
            <p:cNvSpPr/>
            <p:nvPr/>
          </p:nvSpPr>
          <p:spPr>
            <a:xfrm>
              <a:off x="7677013" y="3118370"/>
              <a:ext cx="1395918" cy="1395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5" name="Shape 44"/>
            <p:cNvSpPr/>
            <p:nvPr/>
          </p:nvSpPr>
          <p:spPr>
            <a:xfrm>
              <a:off x="7751363" y="3304008"/>
              <a:ext cx="1100406" cy="110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6" name="Shape 47"/>
            <p:cNvSpPr/>
            <p:nvPr/>
          </p:nvSpPr>
          <p:spPr>
            <a:xfrm>
              <a:off x="7886770" y="3501147"/>
              <a:ext cx="829592" cy="1424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9" h="21409" extrusionOk="0">
                  <a:moveTo>
                    <a:pt x="0" y="7374"/>
                  </a:moveTo>
                  <a:lnTo>
                    <a:pt x="504" y="7155"/>
                  </a:lnTo>
                  <a:cubicBezTo>
                    <a:pt x="504" y="7155"/>
                    <a:pt x="7494" y="10518"/>
                    <a:pt x="9383" y="11578"/>
                  </a:cubicBezTo>
                  <a:cubicBezTo>
                    <a:pt x="9005" y="9238"/>
                    <a:pt x="8124" y="8434"/>
                    <a:pt x="8124" y="8434"/>
                  </a:cubicBezTo>
                  <a:cubicBezTo>
                    <a:pt x="4282" y="5511"/>
                    <a:pt x="2771" y="4195"/>
                    <a:pt x="2015" y="2258"/>
                  </a:cubicBezTo>
                  <a:cubicBezTo>
                    <a:pt x="1763" y="1819"/>
                    <a:pt x="2204" y="1746"/>
                    <a:pt x="2771" y="2550"/>
                  </a:cubicBezTo>
                  <a:cubicBezTo>
                    <a:pt x="3338" y="3354"/>
                    <a:pt x="6171" y="5401"/>
                    <a:pt x="8061" y="6899"/>
                  </a:cubicBezTo>
                  <a:cubicBezTo>
                    <a:pt x="7998" y="2843"/>
                    <a:pt x="10139" y="1161"/>
                    <a:pt x="10769" y="138"/>
                  </a:cubicBezTo>
                  <a:cubicBezTo>
                    <a:pt x="11209" y="-191"/>
                    <a:pt x="11146" y="101"/>
                    <a:pt x="10957" y="650"/>
                  </a:cubicBezTo>
                  <a:cubicBezTo>
                    <a:pt x="10769" y="1198"/>
                    <a:pt x="9383" y="2806"/>
                    <a:pt x="10076" y="6826"/>
                  </a:cubicBezTo>
                  <a:cubicBezTo>
                    <a:pt x="12028" y="9933"/>
                    <a:pt x="12406" y="10737"/>
                    <a:pt x="12406" y="10737"/>
                  </a:cubicBezTo>
                  <a:cubicBezTo>
                    <a:pt x="14736" y="8763"/>
                    <a:pt x="18199" y="8105"/>
                    <a:pt x="18766" y="4889"/>
                  </a:cubicBezTo>
                  <a:cubicBezTo>
                    <a:pt x="18829" y="4597"/>
                    <a:pt x="19711" y="6570"/>
                    <a:pt x="17255" y="9019"/>
                  </a:cubicBezTo>
                  <a:cubicBezTo>
                    <a:pt x="19774" y="8654"/>
                    <a:pt x="21285" y="8142"/>
                    <a:pt x="21474" y="8179"/>
                  </a:cubicBezTo>
                  <a:cubicBezTo>
                    <a:pt x="21600" y="8398"/>
                    <a:pt x="19207" y="9312"/>
                    <a:pt x="16310" y="10371"/>
                  </a:cubicBezTo>
                  <a:cubicBezTo>
                    <a:pt x="13917" y="11504"/>
                    <a:pt x="13602" y="12528"/>
                    <a:pt x="13791" y="13844"/>
                  </a:cubicBezTo>
                  <a:cubicBezTo>
                    <a:pt x="14547" y="16110"/>
                    <a:pt x="15177" y="19180"/>
                    <a:pt x="13287" y="21080"/>
                  </a:cubicBezTo>
                  <a:cubicBezTo>
                    <a:pt x="13287" y="21080"/>
                    <a:pt x="12658" y="21117"/>
                    <a:pt x="12217" y="21117"/>
                  </a:cubicBezTo>
                  <a:cubicBezTo>
                    <a:pt x="12154" y="20678"/>
                    <a:pt x="12217" y="20459"/>
                    <a:pt x="12217" y="20459"/>
                  </a:cubicBezTo>
                  <a:cubicBezTo>
                    <a:pt x="11083" y="21263"/>
                    <a:pt x="9887" y="21336"/>
                    <a:pt x="9383" y="21336"/>
                  </a:cubicBezTo>
                  <a:cubicBezTo>
                    <a:pt x="7494" y="21409"/>
                    <a:pt x="5731" y="21409"/>
                    <a:pt x="5731" y="21409"/>
                  </a:cubicBezTo>
                  <a:cubicBezTo>
                    <a:pt x="7494" y="20715"/>
                    <a:pt x="9761" y="19618"/>
                    <a:pt x="9887" y="17279"/>
                  </a:cubicBezTo>
                  <a:cubicBezTo>
                    <a:pt x="10139" y="14319"/>
                    <a:pt x="8438" y="12308"/>
                    <a:pt x="5290" y="11102"/>
                  </a:cubicBezTo>
                  <a:cubicBezTo>
                    <a:pt x="3275" y="10664"/>
                    <a:pt x="1637" y="10664"/>
                    <a:pt x="1448" y="10627"/>
                  </a:cubicBezTo>
                  <a:cubicBezTo>
                    <a:pt x="1134" y="10371"/>
                    <a:pt x="4345" y="10298"/>
                    <a:pt x="4345" y="10298"/>
                  </a:cubicBezTo>
                  <a:cubicBezTo>
                    <a:pt x="1448" y="8398"/>
                    <a:pt x="1008" y="8142"/>
                    <a:pt x="0" y="737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280112" y="2344178"/>
            <a:ext cx="746204" cy="966258"/>
            <a:chOff x="7677013" y="3118370"/>
            <a:chExt cx="1395918" cy="1807571"/>
          </a:xfrm>
        </p:grpSpPr>
        <p:sp>
          <p:nvSpPr>
            <p:cNvPr id="108" name="Shape 44"/>
            <p:cNvSpPr/>
            <p:nvPr/>
          </p:nvSpPr>
          <p:spPr>
            <a:xfrm>
              <a:off x="7677013" y="3118370"/>
              <a:ext cx="1395918" cy="1395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9" name="Shape 44"/>
            <p:cNvSpPr/>
            <p:nvPr/>
          </p:nvSpPr>
          <p:spPr>
            <a:xfrm>
              <a:off x="7751363" y="3304008"/>
              <a:ext cx="1100406" cy="110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0" name="Shape 47"/>
            <p:cNvSpPr/>
            <p:nvPr/>
          </p:nvSpPr>
          <p:spPr>
            <a:xfrm>
              <a:off x="7886770" y="3501147"/>
              <a:ext cx="829592" cy="1424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9" h="21409" extrusionOk="0">
                  <a:moveTo>
                    <a:pt x="0" y="7374"/>
                  </a:moveTo>
                  <a:lnTo>
                    <a:pt x="504" y="7155"/>
                  </a:lnTo>
                  <a:cubicBezTo>
                    <a:pt x="504" y="7155"/>
                    <a:pt x="7494" y="10518"/>
                    <a:pt x="9383" y="11578"/>
                  </a:cubicBezTo>
                  <a:cubicBezTo>
                    <a:pt x="9005" y="9238"/>
                    <a:pt x="8124" y="8434"/>
                    <a:pt x="8124" y="8434"/>
                  </a:cubicBezTo>
                  <a:cubicBezTo>
                    <a:pt x="4282" y="5511"/>
                    <a:pt x="2771" y="4195"/>
                    <a:pt x="2015" y="2258"/>
                  </a:cubicBezTo>
                  <a:cubicBezTo>
                    <a:pt x="1763" y="1819"/>
                    <a:pt x="2204" y="1746"/>
                    <a:pt x="2771" y="2550"/>
                  </a:cubicBezTo>
                  <a:cubicBezTo>
                    <a:pt x="3338" y="3354"/>
                    <a:pt x="6171" y="5401"/>
                    <a:pt x="8061" y="6899"/>
                  </a:cubicBezTo>
                  <a:cubicBezTo>
                    <a:pt x="7998" y="2843"/>
                    <a:pt x="10139" y="1161"/>
                    <a:pt x="10769" y="138"/>
                  </a:cubicBezTo>
                  <a:cubicBezTo>
                    <a:pt x="11209" y="-191"/>
                    <a:pt x="11146" y="101"/>
                    <a:pt x="10957" y="650"/>
                  </a:cubicBezTo>
                  <a:cubicBezTo>
                    <a:pt x="10769" y="1198"/>
                    <a:pt x="9383" y="2806"/>
                    <a:pt x="10076" y="6826"/>
                  </a:cubicBezTo>
                  <a:cubicBezTo>
                    <a:pt x="12028" y="9933"/>
                    <a:pt x="12406" y="10737"/>
                    <a:pt x="12406" y="10737"/>
                  </a:cubicBezTo>
                  <a:cubicBezTo>
                    <a:pt x="14736" y="8763"/>
                    <a:pt x="18199" y="8105"/>
                    <a:pt x="18766" y="4889"/>
                  </a:cubicBezTo>
                  <a:cubicBezTo>
                    <a:pt x="18829" y="4597"/>
                    <a:pt x="19711" y="6570"/>
                    <a:pt x="17255" y="9019"/>
                  </a:cubicBezTo>
                  <a:cubicBezTo>
                    <a:pt x="19774" y="8654"/>
                    <a:pt x="21285" y="8142"/>
                    <a:pt x="21474" y="8179"/>
                  </a:cubicBezTo>
                  <a:cubicBezTo>
                    <a:pt x="21600" y="8398"/>
                    <a:pt x="19207" y="9312"/>
                    <a:pt x="16310" y="10371"/>
                  </a:cubicBezTo>
                  <a:cubicBezTo>
                    <a:pt x="13917" y="11504"/>
                    <a:pt x="13602" y="12528"/>
                    <a:pt x="13791" y="13844"/>
                  </a:cubicBezTo>
                  <a:cubicBezTo>
                    <a:pt x="14547" y="16110"/>
                    <a:pt x="15177" y="19180"/>
                    <a:pt x="13287" y="21080"/>
                  </a:cubicBezTo>
                  <a:cubicBezTo>
                    <a:pt x="13287" y="21080"/>
                    <a:pt x="12658" y="21117"/>
                    <a:pt x="12217" y="21117"/>
                  </a:cubicBezTo>
                  <a:cubicBezTo>
                    <a:pt x="12154" y="20678"/>
                    <a:pt x="12217" y="20459"/>
                    <a:pt x="12217" y="20459"/>
                  </a:cubicBezTo>
                  <a:cubicBezTo>
                    <a:pt x="11083" y="21263"/>
                    <a:pt x="9887" y="21336"/>
                    <a:pt x="9383" y="21336"/>
                  </a:cubicBezTo>
                  <a:cubicBezTo>
                    <a:pt x="7494" y="21409"/>
                    <a:pt x="5731" y="21409"/>
                    <a:pt x="5731" y="21409"/>
                  </a:cubicBezTo>
                  <a:cubicBezTo>
                    <a:pt x="7494" y="20715"/>
                    <a:pt x="9761" y="19618"/>
                    <a:pt x="9887" y="17279"/>
                  </a:cubicBezTo>
                  <a:cubicBezTo>
                    <a:pt x="10139" y="14319"/>
                    <a:pt x="8438" y="12308"/>
                    <a:pt x="5290" y="11102"/>
                  </a:cubicBezTo>
                  <a:cubicBezTo>
                    <a:pt x="3275" y="10664"/>
                    <a:pt x="1637" y="10664"/>
                    <a:pt x="1448" y="10627"/>
                  </a:cubicBezTo>
                  <a:cubicBezTo>
                    <a:pt x="1134" y="10371"/>
                    <a:pt x="4345" y="10298"/>
                    <a:pt x="4345" y="10298"/>
                  </a:cubicBezTo>
                  <a:cubicBezTo>
                    <a:pt x="1448" y="8398"/>
                    <a:pt x="1008" y="8142"/>
                    <a:pt x="0" y="737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218279" y="2930864"/>
            <a:ext cx="746204" cy="966258"/>
            <a:chOff x="7677013" y="3118370"/>
            <a:chExt cx="1395918" cy="1807571"/>
          </a:xfrm>
        </p:grpSpPr>
        <p:sp>
          <p:nvSpPr>
            <p:cNvPr id="112" name="Shape 44"/>
            <p:cNvSpPr/>
            <p:nvPr/>
          </p:nvSpPr>
          <p:spPr>
            <a:xfrm>
              <a:off x="7677013" y="3118370"/>
              <a:ext cx="1395918" cy="1395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3" name="Shape 44"/>
            <p:cNvSpPr/>
            <p:nvPr/>
          </p:nvSpPr>
          <p:spPr>
            <a:xfrm>
              <a:off x="7751363" y="3304008"/>
              <a:ext cx="1100406" cy="1100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28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4" name="Shape 47"/>
            <p:cNvSpPr/>
            <p:nvPr/>
          </p:nvSpPr>
          <p:spPr>
            <a:xfrm>
              <a:off x="7886770" y="3501147"/>
              <a:ext cx="829592" cy="1424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9" h="21409" extrusionOk="0">
                  <a:moveTo>
                    <a:pt x="0" y="7374"/>
                  </a:moveTo>
                  <a:lnTo>
                    <a:pt x="504" y="7155"/>
                  </a:lnTo>
                  <a:cubicBezTo>
                    <a:pt x="504" y="7155"/>
                    <a:pt x="7494" y="10518"/>
                    <a:pt x="9383" y="11578"/>
                  </a:cubicBezTo>
                  <a:cubicBezTo>
                    <a:pt x="9005" y="9238"/>
                    <a:pt x="8124" y="8434"/>
                    <a:pt x="8124" y="8434"/>
                  </a:cubicBezTo>
                  <a:cubicBezTo>
                    <a:pt x="4282" y="5511"/>
                    <a:pt x="2771" y="4195"/>
                    <a:pt x="2015" y="2258"/>
                  </a:cubicBezTo>
                  <a:cubicBezTo>
                    <a:pt x="1763" y="1819"/>
                    <a:pt x="2204" y="1746"/>
                    <a:pt x="2771" y="2550"/>
                  </a:cubicBezTo>
                  <a:cubicBezTo>
                    <a:pt x="3338" y="3354"/>
                    <a:pt x="6171" y="5401"/>
                    <a:pt x="8061" y="6899"/>
                  </a:cubicBezTo>
                  <a:cubicBezTo>
                    <a:pt x="7998" y="2843"/>
                    <a:pt x="10139" y="1161"/>
                    <a:pt x="10769" y="138"/>
                  </a:cubicBezTo>
                  <a:cubicBezTo>
                    <a:pt x="11209" y="-191"/>
                    <a:pt x="11146" y="101"/>
                    <a:pt x="10957" y="650"/>
                  </a:cubicBezTo>
                  <a:cubicBezTo>
                    <a:pt x="10769" y="1198"/>
                    <a:pt x="9383" y="2806"/>
                    <a:pt x="10076" y="6826"/>
                  </a:cubicBezTo>
                  <a:cubicBezTo>
                    <a:pt x="12028" y="9933"/>
                    <a:pt x="12406" y="10737"/>
                    <a:pt x="12406" y="10737"/>
                  </a:cubicBezTo>
                  <a:cubicBezTo>
                    <a:pt x="14736" y="8763"/>
                    <a:pt x="18199" y="8105"/>
                    <a:pt x="18766" y="4889"/>
                  </a:cubicBezTo>
                  <a:cubicBezTo>
                    <a:pt x="18829" y="4597"/>
                    <a:pt x="19711" y="6570"/>
                    <a:pt x="17255" y="9019"/>
                  </a:cubicBezTo>
                  <a:cubicBezTo>
                    <a:pt x="19774" y="8654"/>
                    <a:pt x="21285" y="8142"/>
                    <a:pt x="21474" y="8179"/>
                  </a:cubicBezTo>
                  <a:cubicBezTo>
                    <a:pt x="21600" y="8398"/>
                    <a:pt x="19207" y="9312"/>
                    <a:pt x="16310" y="10371"/>
                  </a:cubicBezTo>
                  <a:cubicBezTo>
                    <a:pt x="13917" y="11504"/>
                    <a:pt x="13602" y="12528"/>
                    <a:pt x="13791" y="13844"/>
                  </a:cubicBezTo>
                  <a:cubicBezTo>
                    <a:pt x="14547" y="16110"/>
                    <a:pt x="15177" y="19180"/>
                    <a:pt x="13287" y="21080"/>
                  </a:cubicBezTo>
                  <a:cubicBezTo>
                    <a:pt x="13287" y="21080"/>
                    <a:pt x="12658" y="21117"/>
                    <a:pt x="12217" y="21117"/>
                  </a:cubicBezTo>
                  <a:cubicBezTo>
                    <a:pt x="12154" y="20678"/>
                    <a:pt x="12217" y="20459"/>
                    <a:pt x="12217" y="20459"/>
                  </a:cubicBezTo>
                  <a:cubicBezTo>
                    <a:pt x="11083" y="21263"/>
                    <a:pt x="9887" y="21336"/>
                    <a:pt x="9383" y="21336"/>
                  </a:cubicBezTo>
                  <a:cubicBezTo>
                    <a:pt x="7494" y="21409"/>
                    <a:pt x="5731" y="21409"/>
                    <a:pt x="5731" y="21409"/>
                  </a:cubicBezTo>
                  <a:cubicBezTo>
                    <a:pt x="7494" y="20715"/>
                    <a:pt x="9761" y="19618"/>
                    <a:pt x="9887" y="17279"/>
                  </a:cubicBezTo>
                  <a:cubicBezTo>
                    <a:pt x="10139" y="14319"/>
                    <a:pt x="8438" y="12308"/>
                    <a:pt x="5290" y="11102"/>
                  </a:cubicBezTo>
                  <a:cubicBezTo>
                    <a:pt x="3275" y="10664"/>
                    <a:pt x="1637" y="10664"/>
                    <a:pt x="1448" y="10627"/>
                  </a:cubicBezTo>
                  <a:cubicBezTo>
                    <a:pt x="1134" y="10371"/>
                    <a:pt x="4345" y="10298"/>
                    <a:pt x="4345" y="10298"/>
                  </a:cubicBezTo>
                  <a:cubicBezTo>
                    <a:pt x="1448" y="8398"/>
                    <a:pt x="1008" y="8142"/>
                    <a:pt x="0" y="737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市场布局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产品交付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010539" y="1667934"/>
            <a:ext cx="471976" cy="47197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062707" y="1737445"/>
            <a:ext cx="369852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50024" y="35320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80%</a:t>
            </a:r>
            <a:endParaRPr lang="en-US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56336" y="39618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60%</a:t>
            </a:r>
            <a:endParaRPr lang="en-US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863600" y="3918008"/>
            <a:ext cx="3030163" cy="76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5155406" y="2286001"/>
            <a:ext cx="471976" cy="471976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207574" y="2355512"/>
            <a:ext cx="369852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7195873" y="2302935"/>
            <a:ext cx="471976" cy="471976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248041" y="2372446"/>
            <a:ext cx="369852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6146006" y="2590802"/>
            <a:ext cx="471976" cy="47197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198174" y="2660313"/>
            <a:ext cx="369852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7068872" y="3115735"/>
            <a:ext cx="471976" cy="47197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121040" y="3185246"/>
            <a:ext cx="369852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094676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7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094676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7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801253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8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801253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8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8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507828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9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507828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9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14403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10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214403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10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20978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11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920978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11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27553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12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627553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12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334128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13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34128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13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040703" y="3495344"/>
            <a:ext cx="203682" cy="296100"/>
            <a:chOff x="3723068" y="2272894"/>
            <a:chExt cx="379949" cy="552345"/>
          </a:xfrm>
          <a:solidFill>
            <a:schemeClr val="accent3"/>
          </a:solidFill>
        </p:grpSpPr>
        <p:sp>
          <p:nvSpPr>
            <p:cNvPr id="142" name="Freeform 244"/>
            <p:cNvSpPr/>
            <p:nvPr/>
          </p:nvSpPr>
          <p:spPr bwMode="auto">
            <a:xfrm>
              <a:off x="3723068" y="2469107"/>
              <a:ext cx="373145" cy="356132"/>
            </a:xfrm>
            <a:custGeom>
              <a:avLst/>
              <a:gdLst>
                <a:gd name="T0" fmla="*/ 171 w 175"/>
                <a:gd name="T1" fmla="*/ 135 h 167"/>
                <a:gd name="T2" fmla="*/ 161 w 175"/>
                <a:gd name="T3" fmla="*/ 109 h 167"/>
                <a:gd name="T4" fmla="*/ 156 w 175"/>
                <a:gd name="T5" fmla="*/ 101 h 167"/>
                <a:gd name="T6" fmla="*/ 156 w 175"/>
                <a:gd name="T7" fmla="*/ 99 h 167"/>
                <a:gd name="T8" fmla="*/ 152 w 175"/>
                <a:gd name="T9" fmla="*/ 98 h 167"/>
                <a:gd name="T10" fmla="*/ 137 w 175"/>
                <a:gd name="T11" fmla="*/ 94 h 167"/>
                <a:gd name="T12" fmla="*/ 128 w 175"/>
                <a:gd name="T13" fmla="*/ 88 h 167"/>
                <a:gd name="T14" fmla="*/ 128 w 175"/>
                <a:gd name="T15" fmla="*/ 87 h 167"/>
                <a:gd name="T16" fmla="*/ 115 w 175"/>
                <a:gd name="T17" fmla="*/ 79 h 167"/>
                <a:gd name="T18" fmla="*/ 110 w 175"/>
                <a:gd name="T19" fmla="*/ 75 h 167"/>
                <a:gd name="T20" fmla="*/ 115 w 175"/>
                <a:gd name="T21" fmla="*/ 74 h 167"/>
                <a:gd name="T22" fmla="*/ 129 w 175"/>
                <a:gd name="T23" fmla="*/ 67 h 167"/>
                <a:gd name="T24" fmla="*/ 125 w 175"/>
                <a:gd name="T25" fmla="*/ 59 h 167"/>
                <a:gd name="T26" fmla="*/ 120 w 175"/>
                <a:gd name="T27" fmla="*/ 10 h 167"/>
                <a:gd name="T28" fmla="*/ 116 w 175"/>
                <a:gd name="T29" fmla="*/ 9 h 167"/>
                <a:gd name="T30" fmla="*/ 41 w 175"/>
                <a:gd name="T31" fmla="*/ 10 h 167"/>
                <a:gd name="T32" fmla="*/ 39 w 175"/>
                <a:gd name="T33" fmla="*/ 11 h 167"/>
                <a:gd name="T34" fmla="*/ 38 w 175"/>
                <a:gd name="T35" fmla="*/ 52 h 167"/>
                <a:gd name="T36" fmla="*/ 40 w 175"/>
                <a:gd name="T37" fmla="*/ 60 h 167"/>
                <a:gd name="T38" fmla="*/ 39 w 175"/>
                <a:gd name="T39" fmla="*/ 75 h 167"/>
                <a:gd name="T40" fmla="*/ 53 w 175"/>
                <a:gd name="T41" fmla="*/ 76 h 167"/>
                <a:gd name="T42" fmla="*/ 56 w 175"/>
                <a:gd name="T43" fmla="*/ 76 h 167"/>
                <a:gd name="T44" fmla="*/ 53 w 175"/>
                <a:gd name="T45" fmla="*/ 81 h 167"/>
                <a:gd name="T46" fmla="*/ 44 w 175"/>
                <a:gd name="T47" fmla="*/ 92 h 167"/>
                <a:gd name="T48" fmla="*/ 44 w 175"/>
                <a:gd name="T49" fmla="*/ 92 h 167"/>
                <a:gd name="T50" fmla="*/ 30 w 175"/>
                <a:gd name="T51" fmla="*/ 99 h 167"/>
                <a:gd name="T52" fmla="*/ 13 w 175"/>
                <a:gd name="T53" fmla="*/ 108 h 167"/>
                <a:gd name="T54" fmla="*/ 12 w 175"/>
                <a:gd name="T55" fmla="*/ 109 h 167"/>
                <a:gd name="T56" fmla="*/ 7 w 175"/>
                <a:gd name="T57" fmla="*/ 117 h 167"/>
                <a:gd name="T58" fmla="*/ 2 w 175"/>
                <a:gd name="T59" fmla="*/ 150 h 167"/>
                <a:gd name="T60" fmla="*/ 174 w 175"/>
                <a:gd name="T61" fmla="*/ 150 h 167"/>
                <a:gd name="T62" fmla="*/ 171 w 175"/>
                <a:gd name="T63" fmla="*/ 13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7">
                  <a:moveTo>
                    <a:pt x="171" y="135"/>
                  </a:moveTo>
                  <a:cubicBezTo>
                    <a:pt x="171" y="131"/>
                    <a:pt x="162" y="110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6" y="99"/>
                    <a:pt x="156" y="99"/>
                  </a:cubicBezTo>
                  <a:cubicBezTo>
                    <a:pt x="155" y="99"/>
                    <a:pt x="154" y="99"/>
                    <a:pt x="152" y="98"/>
                  </a:cubicBezTo>
                  <a:cubicBezTo>
                    <a:pt x="148" y="97"/>
                    <a:pt x="140" y="95"/>
                    <a:pt x="137" y="94"/>
                  </a:cubicBezTo>
                  <a:cubicBezTo>
                    <a:pt x="136" y="93"/>
                    <a:pt x="131" y="90"/>
                    <a:pt x="128" y="88"/>
                  </a:cubicBezTo>
                  <a:cubicBezTo>
                    <a:pt x="128" y="88"/>
                    <a:pt x="128" y="87"/>
                    <a:pt x="128" y="87"/>
                  </a:cubicBezTo>
                  <a:cubicBezTo>
                    <a:pt x="124" y="86"/>
                    <a:pt x="116" y="80"/>
                    <a:pt x="115" y="79"/>
                  </a:cubicBezTo>
                  <a:cubicBezTo>
                    <a:pt x="114" y="77"/>
                    <a:pt x="112" y="76"/>
                    <a:pt x="110" y="75"/>
                  </a:cubicBezTo>
                  <a:cubicBezTo>
                    <a:pt x="112" y="75"/>
                    <a:pt x="114" y="74"/>
                    <a:pt x="115" y="74"/>
                  </a:cubicBezTo>
                  <a:cubicBezTo>
                    <a:pt x="124" y="71"/>
                    <a:pt x="130" y="68"/>
                    <a:pt x="129" y="67"/>
                  </a:cubicBezTo>
                  <a:cubicBezTo>
                    <a:pt x="128" y="67"/>
                    <a:pt x="125" y="60"/>
                    <a:pt x="125" y="59"/>
                  </a:cubicBezTo>
                  <a:cubicBezTo>
                    <a:pt x="125" y="58"/>
                    <a:pt x="122" y="29"/>
                    <a:pt x="120" y="10"/>
                  </a:cubicBezTo>
                  <a:cubicBezTo>
                    <a:pt x="119" y="10"/>
                    <a:pt x="118" y="10"/>
                    <a:pt x="116" y="9"/>
                  </a:cubicBezTo>
                  <a:cubicBezTo>
                    <a:pt x="84" y="0"/>
                    <a:pt x="54" y="7"/>
                    <a:pt x="41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4" y="29"/>
                    <a:pt x="38" y="50"/>
                    <a:pt x="38" y="52"/>
                  </a:cubicBezTo>
                  <a:cubicBezTo>
                    <a:pt x="38" y="54"/>
                    <a:pt x="40" y="57"/>
                    <a:pt x="40" y="60"/>
                  </a:cubicBezTo>
                  <a:cubicBezTo>
                    <a:pt x="40" y="63"/>
                    <a:pt x="39" y="75"/>
                    <a:pt x="39" y="75"/>
                  </a:cubicBezTo>
                  <a:cubicBezTo>
                    <a:pt x="39" y="75"/>
                    <a:pt x="47" y="76"/>
                    <a:pt x="53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7"/>
                    <a:pt x="54" y="79"/>
                    <a:pt x="53" y="81"/>
                  </a:cubicBezTo>
                  <a:cubicBezTo>
                    <a:pt x="53" y="82"/>
                    <a:pt x="48" y="90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1" y="93"/>
                    <a:pt x="34" y="94"/>
                    <a:pt x="30" y="99"/>
                  </a:cubicBezTo>
                  <a:cubicBezTo>
                    <a:pt x="29" y="100"/>
                    <a:pt x="18" y="103"/>
                    <a:pt x="13" y="108"/>
                  </a:cubicBezTo>
                  <a:cubicBezTo>
                    <a:pt x="13" y="108"/>
                    <a:pt x="12" y="108"/>
                    <a:pt x="12" y="109"/>
                  </a:cubicBezTo>
                  <a:cubicBezTo>
                    <a:pt x="10" y="109"/>
                    <a:pt x="6" y="111"/>
                    <a:pt x="7" y="117"/>
                  </a:cubicBezTo>
                  <a:cubicBezTo>
                    <a:pt x="7" y="118"/>
                    <a:pt x="0" y="144"/>
                    <a:pt x="2" y="150"/>
                  </a:cubicBezTo>
                  <a:cubicBezTo>
                    <a:pt x="7" y="167"/>
                    <a:pt x="170" y="161"/>
                    <a:pt x="174" y="150"/>
                  </a:cubicBezTo>
                  <a:cubicBezTo>
                    <a:pt x="175" y="149"/>
                    <a:pt x="172" y="141"/>
                    <a:pt x="171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3" name="Freeform 245"/>
            <p:cNvSpPr>
              <a:spLocks noEditPoints="1"/>
            </p:cNvSpPr>
            <p:nvPr/>
          </p:nvSpPr>
          <p:spPr bwMode="auto">
            <a:xfrm>
              <a:off x="3765032" y="2278565"/>
              <a:ext cx="251788" cy="190542"/>
            </a:xfrm>
            <a:custGeom>
              <a:avLst/>
              <a:gdLst>
                <a:gd name="T0" fmla="*/ 116 w 118"/>
                <a:gd name="T1" fmla="*/ 54 h 89"/>
                <a:gd name="T2" fmla="*/ 2 w 118"/>
                <a:gd name="T3" fmla="*/ 54 h 89"/>
                <a:gd name="T4" fmla="*/ 0 w 118"/>
                <a:gd name="T5" fmla="*/ 60 h 89"/>
                <a:gd name="T6" fmla="*/ 13 w 118"/>
                <a:gd name="T7" fmla="*/ 88 h 89"/>
                <a:gd name="T8" fmla="*/ 17 w 118"/>
                <a:gd name="T9" fmla="*/ 88 h 89"/>
                <a:gd name="T10" fmla="*/ 20 w 118"/>
                <a:gd name="T11" fmla="*/ 88 h 89"/>
                <a:gd name="T12" fmla="*/ 95 w 118"/>
                <a:gd name="T13" fmla="*/ 87 h 89"/>
                <a:gd name="T14" fmla="*/ 98 w 118"/>
                <a:gd name="T15" fmla="*/ 88 h 89"/>
                <a:gd name="T16" fmla="*/ 102 w 118"/>
                <a:gd name="T17" fmla="*/ 88 h 89"/>
                <a:gd name="T18" fmla="*/ 118 w 118"/>
                <a:gd name="T19" fmla="*/ 59 h 89"/>
                <a:gd name="T20" fmla="*/ 116 w 118"/>
                <a:gd name="T21" fmla="*/ 54 h 89"/>
                <a:gd name="T22" fmla="*/ 78 w 118"/>
                <a:gd name="T23" fmla="*/ 62 h 89"/>
                <a:gd name="T24" fmla="*/ 74 w 118"/>
                <a:gd name="T25" fmla="*/ 62 h 89"/>
                <a:gd name="T26" fmla="*/ 74 w 118"/>
                <a:gd name="T27" fmla="*/ 62 h 89"/>
                <a:gd name="T28" fmla="*/ 66 w 118"/>
                <a:gd name="T29" fmla="*/ 62 h 89"/>
                <a:gd name="T30" fmla="*/ 66 w 118"/>
                <a:gd name="T31" fmla="*/ 74 h 89"/>
                <a:gd name="T32" fmla="*/ 65 w 118"/>
                <a:gd name="T33" fmla="*/ 75 h 89"/>
                <a:gd name="T34" fmla="*/ 53 w 118"/>
                <a:gd name="T35" fmla="*/ 75 h 89"/>
                <a:gd name="T36" fmla="*/ 52 w 118"/>
                <a:gd name="T37" fmla="*/ 74 h 89"/>
                <a:gd name="T38" fmla="*/ 52 w 118"/>
                <a:gd name="T39" fmla="*/ 62 h 89"/>
                <a:gd name="T40" fmla="*/ 40 w 118"/>
                <a:gd name="T41" fmla="*/ 62 h 89"/>
                <a:gd name="T42" fmla="*/ 39 w 118"/>
                <a:gd name="T43" fmla="*/ 61 h 89"/>
                <a:gd name="T44" fmla="*/ 39 w 118"/>
                <a:gd name="T45" fmla="*/ 59 h 89"/>
                <a:gd name="T46" fmla="*/ 39 w 118"/>
                <a:gd name="T47" fmla="*/ 49 h 89"/>
                <a:gd name="T48" fmla="*/ 40 w 118"/>
                <a:gd name="T49" fmla="*/ 48 h 89"/>
                <a:gd name="T50" fmla="*/ 52 w 118"/>
                <a:gd name="T51" fmla="*/ 48 h 89"/>
                <a:gd name="T52" fmla="*/ 52 w 118"/>
                <a:gd name="T53" fmla="*/ 40 h 89"/>
                <a:gd name="T54" fmla="*/ 52 w 118"/>
                <a:gd name="T55" fmla="*/ 40 h 89"/>
                <a:gd name="T56" fmla="*/ 52 w 118"/>
                <a:gd name="T57" fmla="*/ 35 h 89"/>
                <a:gd name="T58" fmla="*/ 53 w 118"/>
                <a:gd name="T59" fmla="*/ 35 h 89"/>
                <a:gd name="T60" fmla="*/ 54 w 118"/>
                <a:gd name="T61" fmla="*/ 35 h 89"/>
                <a:gd name="T62" fmla="*/ 65 w 118"/>
                <a:gd name="T63" fmla="*/ 35 h 89"/>
                <a:gd name="T64" fmla="*/ 66 w 118"/>
                <a:gd name="T65" fmla="*/ 36 h 89"/>
                <a:gd name="T66" fmla="*/ 66 w 118"/>
                <a:gd name="T67" fmla="*/ 40 h 89"/>
                <a:gd name="T68" fmla="*/ 66 w 118"/>
                <a:gd name="T69" fmla="*/ 40 h 89"/>
                <a:gd name="T70" fmla="*/ 66 w 118"/>
                <a:gd name="T71" fmla="*/ 48 h 89"/>
                <a:gd name="T72" fmla="*/ 74 w 118"/>
                <a:gd name="T73" fmla="*/ 48 h 89"/>
                <a:gd name="T74" fmla="*/ 74 w 118"/>
                <a:gd name="T75" fmla="*/ 48 h 89"/>
                <a:gd name="T76" fmla="*/ 78 w 118"/>
                <a:gd name="T77" fmla="*/ 48 h 89"/>
                <a:gd name="T78" fmla="*/ 79 w 118"/>
                <a:gd name="T79" fmla="*/ 49 h 89"/>
                <a:gd name="T80" fmla="*/ 79 w 118"/>
                <a:gd name="T81" fmla="*/ 50 h 89"/>
                <a:gd name="T82" fmla="*/ 79 w 118"/>
                <a:gd name="T83" fmla="*/ 57 h 89"/>
                <a:gd name="T84" fmla="*/ 79 w 118"/>
                <a:gd name="T85" fmla="*/ 61 h 89"/>
                <a:gd name="T86" fmla="*/ 78 w 118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89">
                  <a:moveTo>
                    <a:pt x="116" y="54"/>
                  </a:moveTo>
                  <a:cubicBezTo>
                    <a:pt x="106" y="44"/>
                    <a:pt x="56" y="0"/>
                    <a:pt x="2" y="54"/>
                  </a:cubicBezTo>
                  <a:cubicBezTo>
                    <a:pt x="0" y="56"/>
                    <a:pt x="0" y="58"/>
                    <a:pt x="0" y="60"/>
                  </a:cubicBezTo>
                  <a:cubicBezTo>
                    <a:pt x="2" y="68"/>
                    <a:pt x="9" y="84"/>
                    <a:pt x="13" y="88"/>
                  </a:cubicBezTo>
                  <a:cubicBezTo>
                    <a:pt x="14" y="89"/>
                    <a:pt x="16" y="89"/>
                    <a:pt x="17" y="88"/>
                  </a:cubicBezTo>
                  <a:cubicBezTo>
                    <a:pt x="18" y="88"/>
                    <a:pt x="19" y="88"/>
                    <a:pt x="20" y="88"/>
                  </a:cubicBezTo>
                  <a:cubicBezTo>
                    <a:pt x="32" y="84"/>
                    <a:pt x="62" y="75"/>
                    <a:pt x="95" y="87"/>
                  </a:cubicBezTo>
                  <a:cubicBezTo>
                    <a:pt x="96" y="88"/>
                    <a:pt x="97" y="88"/>
                    <a:pt x="98" y="88"/>
                  </a:cubicBezTo>
                  <a:cubicBezTo>
                    <a:pt x="99" y="89"/>
                    <a:pt x="101" y="89"/>
                    <a:pt x="102" y="88"/>
                  </a:cubicBezTo>
                  <a:cubicBezTo>
                    <a:pt x="106" y="85"/>
                    <a:pt x="116" y="71"/>
                    <a:pt x="118" y="59"/>
                  </a:cubicBezTo>
                  <a:cubicBezTo>
                    <a:pt x="118" y="56"/>
                    <a:pt x="118" y="56"/>
                    <a:pt x="116" y="54"/>
                  </a:cubicBezTo>
                  <a:close/>
                  <a:moveTo>
                    <a:pt x="78" y="62"/>
                  </a:moveTo>
                  <a:cubicBezTo>
                    <a:pt x="78" y="62"/>
                    <a:pt x="76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1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4"/>
                  </a:cubicBezTo>
                  <a:cubicBezTo>
                    <a:pt x="66" y="75"/>
                    <a:pt x="65" y="75"/>
                    <a:pt x="65" y="75"/>
                  </a:cubicBezTo>
                  <a:cubicBezTo>
                    <a:pt x="64" y="75"/>
                    <a:pt x="53" y="75"/>
                    <a:pt x="53" y="75"/>
                  </a:cubicBezTo>
                  <a:cubicBezTo>
                    <a:pt x="53" y="75"/>
                    <a:pt x="52" y="75"/>
                    <a:pt x="52" y="74"/>
                  </a:cubicBezTo>
                  <a:cubicBezTo>
                    <a:pt x="52" y="71"/>
                    <a:pt x="52" y="67"/>
                    <a:pt x="52" y="62"/>
                  </a:cubicBezTo>
                  <a:cubicBezTo>
                    <a:pt x="48" y="62"/>
                    <a:pt x="43" y="62"/>
                    <a:pt x="40" y="62"/>
                  </a:cubicBezTo>
                  <a:cubicBezTo>
                    <a:pt x="40" y="62"/>
                    <a:pt x="40" y="62"/>
                    <a:pt x="39" y="61"/>
                  </a:cubicBezTo>
                  <a:cubicBezTo>
                    <a:pt x="39" y="61"/>
                    <a:pt x="39" y="60"/>
                    <a:pt x="39" y="59"/>
                  </a:cubicBezTo>
                  <a:cubicBezTo>
                    <a:pt x="39" y="56"/>
                    <a:pt x="39" y="49"/>
                    <a:pt x="39" y="49"/>
                  </a:cubicBezTo>
                  <a:cubicBezTo>
                    <a:pt x="39" y="48"/>
                    <a:pt x="40" y="48"/>
                    <a:pt x="40" y="48"/>
                  </a:cubicBezTo>
                  <a:cubicBezTo>
                    <a:pt x="43" y="48"/>
                    <a:pt x="48" y="48"/>
                    <a:pt x="52" y="48"/>
                  </a:cubicBezTo>
                  <a:cubicBezTo>
                    <a:pt x="52" y="45"/>
                    <a:pt x="52" y="42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7"/>
                    <a:pt x="52" y="35"/>
                    <a:pt x="52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4" y="35"/>
                    <a:pt x="54" y="35"/>
                  </a:cubicBezTo>
                  <a:cubicBezTo>
                    <a:pt x="54" y="35"/>
                    <a:pt x="64" y="35"/>
                    <a:pt x="65" y="35"/>
                  </a:cubicBezTo>
                  <a:cubicBezTo>
                    <a:pt x="65" y="35"/>
                    <a:pt x="66" y="35"/>
                    <a:pt x="66" y="36"/>
                  </a:cubicBezTo>
                  <a:cubicBezTo>
                    <a:pt x="66" y="36"/>
                    <a:pt x="66" y="37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2"/>
                    <a:pt x="66" y="45"/>
                    <a:pt x="66" y="48"/>
                  </a:cubicBezTo>
                  <a:cubicBezTo>
                    <a:pt x="68" y="48"/>
                    <a:pt x="71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6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9"/>
                  </a:cubicBezTo>
                  <a:cubicBezTo>
                    <a:pt x="79" y="49"/>
                    <a:pt x="79" y="49"/>
                    <a:pt x="79" y="50"/>
                  </a:cubicBezTo>
                  <a:cubicBezTo>
                    <a:pt x="79" y="50"/>
                    <a:pt x="79" y="54"/>
                    <a:pt x="79" y="57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1"/>
                    <a:pt x="78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4" name="Freeform 246"/>
            <p:cNvSpPr/>
            <p:nvPr/>
          </p:nvSpPr>
          <p:spPr bwMode="auto">
            <a:xfrm>
              <a:off x="3728738" y="2462302"/>
              <a:ext cx="374279" cy="358400"/>
            </a:xfrm>
            <a:custGeom>
              <a:avLst/>
              <a:gdLst>
                <a:gd name="T0" fmla="*/ 170 w 175"/>
                <a:gd name="T1" fmla="*/ 135 h 168"/>
                <a:gd name="T2" fmla="*/ 161 w 175"/>
                <a:gd name="T3" fmla="*/ 109 h 168"/>
                <a:gd name="T4" fmla="*/ 156 w 175"/>
                <a:gd name="T5" fmla="*/ 101 h 168"/>
                <a:gd name="T6" fmla="*/ 155 w 175"/>
                <a:gd name="T7" fmla="*/ 100 h 168"/>
                <a:gd name="T8" fmla="*/ 152 w 175"/>
                <a:gd name="T9" fmla="*/ 99 h 168"/>
                <a:gd name="T10" fmla="*/ 137 w 175"/>
                <a:gd name="T11" fmla="*/ 94 h 168"/>
                <a:gd name="T12" fmla="*/ 127 w 175"/>
                <a:gd name="T13" fmla="*/ 88 h 168"/>
                <a:gd name="T14" fmla="*/ 128 w 175"/>
                <a:gd name="T15" fmla="*/ 87 h 168"/>
                <a:gd name="T16" fmla="*/ 115 w 175"/>
                <a:gd name="T17" fmla="*/ 79 h 168"/>
                <a:gd name="T18" fmla="*/ 109 w 175"/>
                <a:gd name="T19" fmla="*/ 75 h 168"/>
                <a:gd name="T20" fmla="*/ 115 w 175"/>
                <a:gd name="T21" fmla="*/ 74 h 168"/>
                <a:gd name="T22" fmla="*/ 129 w 175"/>
                <a:gd name="T23" fmla="*/ 68 h 168"/>
                <a:gd name="T24" fmla="*/ 124 w 175"/>
                <a:gd name="T25" fmla="*/ 59 h 168"/>
                <a:gd name="T26" fmla="*/ 120 w 175"/>
                <a:gd name="T27" fmla="*/ 11 h 168"/>
                <a:gd name="T28" fmla="*/ 116 w 175"/>
                <a:gd name="T29" fmla="*/ 10 h 168"/>
                <a:gd name="T30" fmla="*/ 41 w 175"/>
                <a:gd name="T31" fmla="*/ 11 h 168"/>
                <a:gd name="T32" fmla="*/ 39 w 175"/>
                <a:gd name="T33" fmla="*/ 11 h 168"/>
                <a:gd name="T34" fmla="*/ 38 w 175"/>
                <a:gd name="T35" fmla="*/ 52 h 168"/>
                <a:gd name="T36" fmla="*/ 40 w 175"/>
                <a:gd name="T37" fmla="*/ 60 h 168"/>
                <a:gd name="T38" fmla="*/ 38 w 175"/>
                <a:gd name="T39" fmla="*/ 75 h 168"/>
                <a:gd name="T40" fmla="*/ 52 w 175"/>
                <a:gd name="T41" fmla="*/ 76 h 168"/>
                <a:gd name="T42" fmla="*/ 56 w 175"/>
                <a:gd name="T43" fmla="*/ 76 h 168"/>
                <a:gd name="T44" fmla="*/ 53 w 175"/>
                <a:gd name="T45" fmla="*/ 81 h 168"/>
                <a:gd name="T46" fmla="*/ 43 w 175"/>
                <a:gd name="T47" fmla="*/ 92 h 168"/>
                <a:gd name="T48" fmla="*/ 44 w 175"/>
                <a:gd name="T49" fmla="*/ 93 h 168"/>
                <a:gd name="T50" fmla="*/ 30 w 175"/>
                <a:gd name="T51" fmla="*/ 100 h 168"/>
                <a:gd name="T52" fmla="*/ 13 w 175"/>
                <a:gd name="T53" fmla="*/ 108 h 168"/>
                <a:gd name="T54" fmla="*/ 12 w 175"/>
                <a:gd name="T55" fmla="*/ 109 h 168"/>
                <a:gd name="T56" fmla="*/ 7 w 175"/>
                <a:gd name="T57" fmla="*/ 117 h 168"/>
                <a:gd name="T58" fmla="*/ 2 w 175"/>
                <a:gd name="T59" fmla="*/ 151 h 168"/>
                <a:gd name="T60" fmla="*/ 174 w 175"/>
                <a:gd name="T61" fmla="*/ 151 h 168"/>
                <a:gd name="T62" fmla="*/ 170 w 175"/>
                <a:gd name="T63" fmla="*/ 13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168">
                  <a:moveTo>
                    <a:pt x="170" y="135"/>
                  </a:moveTo>
                  <a:cubicBezTo>
                    <a:pt x="170" y="132"/>
                    <a:pt x="162" y="111"/>
                    <a:pt x="161" y="109"/>
                  </a:cubicBezTo>
                  <a:cubicBezTo>
                    <a:pt x="160" y="105"/>
                    <a:pt x="158" y="102"/>
                    <a:pt x="156" y="101"/>
                  </a:cubicBezTo>
                  <a:cubicBezTo>
                    <a:pt x="156" y="100"/>
                    <a:pt x="155" y="100"/>
                    <a:pt x="155" y="100"/>
                  </a:cubicBezTo>
                  <a:cubicBezTo>
                    <a:pt x="155" y="99"/>
                    <a:pt x="154" y="99"/>
                    <a:pt x="152" y="99"/>
                  </a:cubicBezTo>
                  <a:cubicBezTo>
                    <a:pt x="148" y="97"/>
                    <a:pt x="140" y="96"/>
                    <a:pt x="137" y="94"/>
                  </a:cubicBezTo>
                  <a:cubicBezTo>
                    <a:pt x="135" y="94"/>
                    <a:pt x="130" y="90"/>
                    <a:pt x="127" y="88"/>
                  </a:cubicBezTo>
                  <a:cubicBezTo>
                    <a:pt x="127" y="88"/>
                    <a:pt x="128" y="88"/>
                    <a:pt x="128" y="87"/>
                  </a:cubicBezTo>
                  <a:cubicBezTo>
                    <a:pt x="123" y="86"/>
                    <a:pt x="116" y="81"/>
                    <a:pt x="115" y="79"/>
                  </a:cubicBezTo>
                  <a:cubicBezTo>
                    <a:pt x="113" y="77"/>
                    <a:pt x="111" y="76"/>
                    <a:pt x="109" y="75"/>
                  </a:cubicBezTo>
                  <a:cubicBezTo>
                    <a:pt x="111" y="75"/>
                    <a:pt x="113" y="75"/>
                    <a:pt x="115" y="74"/>
                  </a:cubicBezTo>
                  <a:cubicBezTo>
                    <a:pt x="123" y="72"/>
                    <a:pt x="130" y="68"/>
                    <a:pt x="129" y="68"/>
                  </a:cubicBezTo>
                  <a:cubicBezTo>
                    <a:pt x="128" y="67"/>
                    <a:pt x="124" y="61"/>
                    <a:pt x="124" y="59"/>
                  </a:cubicBezTo>
                  <a:cubicBezTo>
                    <a:pt x="124" y="58"/>
                    <a:pt x="122" y="30"/>
                    <a:pt x="120" y="11"/>
                  </a:cubicBezTo>
                  <a:cubicBezTo>
                    <a:pt x="118" y="10"/>
                    <a:pt x="117" y="10"/>
                    <a:pt x="116" y="10"/>
                  </a:cubicBezTo>
                  <a:cubicBezTo>
                    <a:pt x="84" y="0"/>
                    <a:pt x="54" y="7"/>
                    <a:pt x="41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4" y="30"/>
                    <a:pt x="38" y="51"/>
                    <a:pt x="38" y="52"/>
                  </a:cubicBezTo>
                  <a:cubicBezTo>
                    <a:pt x="38" y="54"/>
                    <a:pt x="39" y="57"/>
                    <a:pt x="40" y="60"/>
                  </a:cubicBezTo>
                  <a:cubicBezTo>
                    <a:pt x="40" y="63"/>
                    <a:pt x="38" y="75"/>
                    <a:pt x="38" y="75"/>
                  </a:cubicBezTo>
                  <a:cubicBezTo>
                    <a:pt x="38" y="75"/>
                    <a:pt x="46" y="76"/>
                    <a:pt x="52" y="76"/>
                  </a:cubicBezTo>
                  <a:cubicBezTo>
                    <a:pt x="54" y="76"/>
                    <a:pt x="55" y="76"/>
                    <a:pt x="56" y="76"/>
                  </a:cubicBezTo>
                  <a:cubicBezTo>
                    <a:pt x="55" y="78"/>
                    <a:pt x="54" y="79"/>
                    <a:pt x="53" y="81"/>
                  </a:cubicBezTo>
                  <a:cubicBezTo>
                    <a:pt x="52" y="83"/>
                    <a:pt x="47" y="90"/>
                    <a:pt x="43" y="92"/>
                  </a:cubicBezTo>
                  <a:cubicBezTo>
                    <a:pt x="43" y="92"/>
                    <a:pt x="43" y="93"/>
                    <a:pt x="44" y="93"/>
                  </a:cubicBezTo>
                  <a:cubicBezTo>
                    <a:pt x="41" y="93"/>
                    <a:pt x="34" y="95"/>
                    <a:pt x="30" y="100"/>
                  </a:cubicBezTo>
                  <a:cubicBezTo>
                    <a:pt x="29" y="101"/>
                    <a:pt x="18" y="104"/>
                    <a:pt x="13" y="108"/>
                  </a:cubicBezTo>
                  <a:cubicBezTo>
                    <a:pt x="12" y="108"/>
                    <a:pt x="12" y="109"/>
                    <a:pt x="12" y="109"/>
                  </a:cubicBezTo>
                  <a:cubicBezTo>
                    <a:pt x="10" y="110"/>
                    <a:pt x="6" y="111"/>
                    <a:pt x="7" y="117"/>
                  </a:cubicBezTo>
                  <a:cubicBezTo>
                    <a:pt x="6" y="119"/>
                    <a:pt x="0" y="145"/>
                    <a:pt x="2" y="151"/>
                  </a:cubicBezTo>
                  <a:cubicBezTo>
                    <a:pt x="7" y="168"/>
                    <a:pt x="170" y="162"/>
                    <a:pt x="174" y="151"/>
                  </a:cubicBezTo>
                  <a:cubicBezTo>
                    <a:pt x="175" y="149"/>
                    <a:pt x="171" y="141"/>
                    <a:pt x="17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5" name="Freeform 247"/>
            <p:cNvSpPr>
              <a:spLocks noEditPoints="1"/>
            </p:cNvSpPr>
            <p:nvPr/>
          </p:nvSpPr>
          <p:spPr bwMode="auto">
            <a:xfrm>
              <a:off x="3769568" y="2272894"/>
              <a:ext cx="254056" cy="189408"/>
            </a:xfrm>
            <a:custGeom>
              <a:avLst/>
              <a:gdLst>
                <a:gd name="T0" fmla="*/ 117 w 119"/>
                <a:gd name="T1" fmla="*/ 55 h 89"/>
                <a:gd name="T2" fmla="*/ 2 w 119"/>
                <a:gd name="T3" fmla="*/ 54 h 89"/>
                <a:gd name="T4" fmla="*/ 1 w 119"/>
                <a:gd name="T5" fmla="*/ 60 h 89"/>
                <a:gd name="T6" fmla="*/ 14 w 119"/>
                <a:gd name="T7" fmla="*/ 88 h 89"/>
                <a:gd name="T8" fmla="*/ 17 w 119"/>
                <a:gd name="T9" fmla="*/ 89 h 89"/>
                <a:gd name="T10" fmla="*/ 20 w 119"/>
                <a:gd name="T11" fmla="*/ 88 h 89"/>
                <a:gd name="T12" fmla="*/ 96 w 119"/>
                <a:gd name="T13" fmla="*/ 88 h 89"/>
                <a:gd name="T14" fmla="*/ 99 w 119"/>
                <a:gd name="T15" fmla="*/ 89 h 89"/>
                <a:gd name="T16" fmla="*/ 102 w 119"/>
                <a:gd name="T17" fmla="*/ 89 h 89"/>
                <a:gd name="T18" fmla="*/ 119 w 119"/>
                <a:gd name="T19" fmla="*/ 60 h 89"/>
                <a:gd name="T20" fmla="*/ 117 w 119"/>
                <a:gd name="T21" fmla="*/ 55 h 89"/>
                <a:gd name="T22" fmla="*/ 78 w 119"/>
                <a:gd name="T23" fmla="*/ 62 h 89"/>
                <a:gd name="T24" fmla="*/ 75 w 119"/>
                <a:gd name="T25" fmla="*/ 62 h 89"/>
                <a:gd name="T26" fmla="*/ 75 w 119"/>
                <a:gd name="T27" fmla="*/ 62 h 89"/>
                <a:gd name="T28" fmla="*/ 66 w 119"/>
                <a:gd name="T29" fmla="*/ 62 h 89"/>
                <a:gd name="T30" fmla="*/ 66 w 119"/>
                <a:gd name="T31" fmla="*/ 75 h 89"/>
                <a:gd name="T32" fmla="*/ 65 w 119"/>
                <a:gd name="T33" fmla="*/ 75 h 89"/>
                <a:gd name="T34" fmla="*/ 53 w 119"/>
                <a:gd name="T35" fmla="*/ 75 h 89"/>
                <a:gd name="T36" fmla="*/ 53 w 119"/>
                <a:gd name="T37" fmla="*/ 75 h 89"/>
                <a:gd name="T38" fmla="*/ 53 w 119"/>
                <a:gd name="T39" fmla="*/ 62 h 89"/>
                <a:gd name="T40" fmla="*/ 41 w 119"/>
                <a:gd name="T41" fmla="*/ 62 h 89"/>
                <a:gd name="T42" fmla="*/ 40 w 119"/>
                <a:gd name="T43" fmla="*/ 61 h 89"/>
                <a:gd name="T44" fmla="*/ 40 w 119"/>
                <a:gd name="T45" fmla="*/ 60 h 89"/>
                <a:gd name="T46" fmla="*/ 40 w 119"/>
                <a:gd name="T47" fmla="*/ 49 h 89"/>
                <a:gd name="T48" fmla="*/ 41 w 119"/>
                <a:gd name="T49" fmla="*/ 49 h 89"/>
                <a:gd name="T50" fmla="*/ 53 w 119"/>
                <a:gd name="T51" fmla="*/ 48 h 89"/>
                <a:gd name="T52" fmla="*/ 53 w 119"/>
                <a:gd name="T53" fmla="*/ 40 h 89"/>
                <a:gd name="T54" fmla="*/ 53 w 119"/>
                <a:gd name="T55" fmla="*/ 40 h 89"/>
                <a:gd name="T56" fmla="*/ 53 w 119"/>
                <a:gd name="T57" fmla="*/ 36 h 89"/>
                <a:gd name="T58" fmla="*/ 54 w 119"/>
                <a:gd name="T59" fmla="*/ 35 h 89"/>
                <a:gd name="T60" fmla="*/ 55 w 119"/>
                <a:gd name="T61" fmla="*/ 35 h 89"/>
                <a:gd name="T62" fmla="*/ 66 w 119"/>
                <a:gd name="T63" fmla="*/ 35 h 89"/>
                <a:gd name="T64" fmla="*/ 66 w 119"/>
                <a:gd name="T65" fmla="*/ 36 h 89"/>
                <a:gd name="T66" fmla="*/ 66 w 119"/>
                <a:gd name="T67" fmla="*/ 40 h 89"/>
                <a:gd name="T68" fmla="*/ 66 w 119"/>
                <a:gd name="T69" fmla="*/ 40 h 89"/>
                <a:gd name="T70" fmla="*/ 66 w 119"/>
                <a:gd name="T71" fmla="*/ 48 h 89"/>
                <a:gd name="T72" fmla="*/ 74 w 119"/>
                <a:gd name="T73" fmla="*/ 48 h 89"/>
                <a:gd name="T74" fmla="*/ 74 w 119"/>
                <a:gd name="T75" fmla="*/ 48 h 89"/>
                <a:gd name="T76" fmla="*/ 78 w 119"/>
                <a:gd name="T77" fmla="*/ 48 h 89"/>
                <a:gd name="T78" fmla="*/ 79 w 119"/>
                <a:gd name="T79" fmla="*/ 49 h 89"/>
                <a:gd name="T80" fmla="*/ 79 w 119"/>
                <a:gd name="T81" fmla="*/ 50 h 89"/>
                <a:gd name="T82" fmla="*/ 79 w 119"/>
                <a:gd name="T83" fmla="*/ 58 h 89"/>
                <a:gd name="T84" fmla="*/ 79 w 119"/>
                <a:gd name="T85" fmla="*/ 61 h 89"/>
                <a:gd name="T86" fmla="*/ 78 w 119"/>
                <a:gd name="T87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9">
                  <a:moveTo>
                    <a:pt x="117" y="55"/>
                  </a:moveTo>
                  <a:cubicBezTo>
                    <a:pt x="106" y="44"/>
                    <a:pt x="57" y="0"/>
                    <a:pt x="2" y="54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3" y="68"/>
                    <a:pt x="10" y="84"/>
                    <a:pt x="14" y="88"/>
                  </a:cubicBezTo>
                  <a:cubicBezTo>
                    <a:pt x="15" y="89"/>
                    <a:pt x="16" y="89"/>
                    <a:pt x="17" y="89"/>
                  </a:cubicBezTo>
                  <a:cubicBezTo>
                    <a:pt x="18" y="89"/>
                    <a:pt x="19" y="88"/>
                    <a:pt x="20" y="88"/>
                  </a:cubicBezTo>
                  <a:cubicBezTo>
                    <a:pt x="32" y="84"/>
                    <a:pt x="63" y="76"/>
                    <a:pt x="96" y="88"/>
                  </a:cubicBezTo>
                  <a:cubicBezTo>
                    <a:pt x="97" y="88"/>
                    <a:pt x="98" y="88"/>
                    <a:pt x="99" y="89"/>
                  </a:cubicBezTo>
                  <a:cubicBezTo>
                    <a:pt x="100" y="89"/>
                    <a:pt x="101" y="89"/>
                    <a:pt x="102" y="89"/>
                  </a:cubicBezTo>
                  <a:cubicBezTo>
                    <a:pt x="107" y="85"/>
                    <a:pt x="117" y="72"/>
                    <a:pt x="119" y="60"/>
                  </a:cubicBezTo>
                  <a:cubicBezTo>
                    <a:pt x="119" y="57"/>
                    <a:pt x="118" y="56"/>
                    <a:pt x="117" y="55"/>
                  </a:cubicBezTo>
                  <a:close/>
                  <a:moveTo>
                    <a:pt x="78" y="62"/>
                  </a:moveTo>
                  <a:cubicBezTo>
                    <a:pt x="78" y="62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2" y="62"/>
                    <a:pt x="69" y="62"/>
                    <a:pt x="66" y="62"/>
                  </a:cubicBezTo>
                  <a:cubicBezTo>
                    <a:pt x="66" y="67"/>
                    <a:pt x="66" y="71"/>
                    <a:pt x="66" y="75"/>
                  </a:cubicBezTo>
                  <a:cubicBezTo>
                    <a:pt x="66" y="75"/>
                    <a:pt x="66" y="75"/>
                    <a:pt x="65" y="75"/>
                  </a:cubicBezTo>
                  <a:cubicBezTo>
                    <a:pt x="65" y="75"/>
                    <a:pt x="54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1"/>
                    <a:pt x="53" y="67"/>
                    <a:pt x="53" y="62"/>
                  </a:cubicBezTo>
                  <a:cubicBezTo>
                    <a:pt x="48" y="62"/>
                    <a:pt x="44" y="62"/>
                    <a:pt x="41" y="62"/>
                  </a:cubicBezTo>
                  <a:cubicBezTo>
                    <a:pt x="40" y="62"/>
                    <a:pt x="40" y="62"/>
                    <a:pt x="40" y="61"/>
                  </a:cubicBezTo>
                  <a:cubicBezTo>
                    <a:pt x="40" y="61"/>
                    <a:pt x="40" y="61"/>
                    <a:pt x="40" y="60"/>
                  </a:cubicBezTo>
                  <a:cubicBezTo>
                    <a:pt x="40" y="56"/>
                    <a:pt x="40" y="49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4" y="49"/>
                    <a:pt x="48" y="48"/>
                    <a:pt x="53" y="48"/>
                  </a:cubicBezTo>
                  <a:cubicBezTo>
                    <a:pt x="53" y="46"/>
                    <a:pt x="53" y="43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8"/>
                    <a:pt x="53" y="36"/>
                    <a:pt x="53" y="36"/>
                  </a:cubicBezTo>
                  <a:cubicBezTo>
                    <a:pt x="53" y="35"/>
                    <a:pt x="53" y="35"/>
                    <a:pt x="54" y="35"/>
                  </a:cubicBezTo>
                  <a:cubicBezTo>
                    <a:pt x="54" y="35"/>
                    <a:pt x="54" y="35"/>
                    <a:pt x="55" y="35"/>
                  </a:cubicBezTo>
                  <a:cubicBezTo>
                    <a:pt x="55" y="35"/>
                    <a:pt x="64" y="35"/>
                    <a:pt x="66" y="35"/>
                  </a:cubicBezTo>
                  <a:cubicBezTo>
                    <a:pt x="66" y="35"/>
                    <a:pt x="66" y="35"/>
                    <a:pt x="66" y="36"/>
                  </a:cubicBezTo>
                  <a:cubicBezTo>
                    <a:pt x="66" y="36"/>
                    <a:pt x="66" y="38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3"/>
                    <a:pt x="66" y="45"/>
                    <a:pt x="66" y="48"/>
                  </a:cubicBezTo>
                  <a:cubicBezTo>
                    <a:pt x="69" y="48"/>
                    <a:pt x="72" y="48"/>
                    <a:pt x="74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7" y="48"/>
                    <a:pt x="78" y="48"/>
                    <a:pt x="78" y="48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50"/>
                    <a:pt x="79" y="50"/>
                  </a:cubicBezTo>
                  <a:cubicBezTo>
                    <a:pt x="79" y="50"/>
                    <a:pt x="79" y="54"/>
                    <a:pt x="79" y="58"/>
                  </a:cubicBezTo>
                  <a:cubicBezTo>
                    <a:pt x="79" y="59"/>
                    <a:pt x="79" y="61"/>
                    <a:pt x="79" y="61"/>
                  </a:cubicBezTo>
                  <a:cubicBezTo>
                    <a:pt x="79" y="62"/>
                    <a:pt x="79" y="62"/>
                    <a:pt x="7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040703" y="3982306"/>
            <a:ext cx="215236" cy="261444"/>
            <a:chOff x="4376354" y="2329603"/>
            <a:chExt cx="401500" cy="487697"/>
          </a:xfrm>
          <a:solidFill>
            <a:schemeClr val="accent2"/>
          </a:solidFill>
        </p:grpSpPr>
        <p:sp>
          <p:nvSpPr>
            <p:cNvPr id="147" name="Freeform 354"/>
            <p:cNvSpPr/>
            <p:nvPr/>
          </p:nvSpPr>
          <p:spPr bwMode="auto">
            <a:xfrm>
              <a:off x="4465954" y="2336408"/>
              <a:ext cx="189408" cy="108881"/>
            </a:xfrm>
            <a:custGeom>
              <a:avLst/>
              <a:gdLst>
                <a:gd name="T0" fmla="*/ 84 w 89"/>
                <a:gd name="T1" fmla="*/ 17 h 51"/>
                <a:gd name="T2" fmla="*/ 45 w 89"/>
                <a:gd name="T3" fmla="*/ 0 h 51"/>
                <a:gd name="T4" fmla="*/ 6 w 89"/>
                <a:gd name="T5" fmla="*/ 17 h 51"/>
                <a:gd name="T6" fmla="*/ 6 w 89"/>
                <a:gd name="T7" fmla="*/ 49 h 51"/>
                <a:gd name="T8" fmla="*/ 11 w 89"/>
                <a:gd name="T9" fmla="*/ 50 h 51"/>
                <a:gd name="T10" fmla="*/ 45 w 89"/>
                <a:gd name="T11" fmla="*/ 44 h 51"/>
                <a:gd name="T12" fmla="*/ 78 w 89"/>
                <a:gd name="T13" fmla="*/ 50 h 51"/>
                <a:gd name="T14" fmla="*/ 84 w 89"/>
                <a:gd name="T15" fmla="*/ 49 h 51"/>
                <a:gd name="T16" fmla="*/ 84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4" y="17"/>
                  </a:moveTo>
                  <a:cubicBezTo>
                    <a:pt x="71" y="4"/>
                    <a:pt x="58" y="0"/>
                    <a:pt x="45" y="0"/>
                  </a:cubicBezTo>
                  <a:cubicBezTo>
                    <a:pt x="32" y="0"/>
                    <a:pt x="19" y="4"/>
                    <a:pt x="6" y="17"/>
                  </a:cubicBezTo>
                  <a:cubicBezTo>
                    <a:pt x="1" y="21"/>
                    <a:pt x="0" y="41"/>
                    <a:pt x="6" y="49"/>
                  </a:cubicBezTo>
                  <a:cubicBezTo>
                    <a:pt x="7" y="50"/>
                    <a:pt x="8" y="51"/>
                    <a:pt x="11" y="50"/>
                  </a:cubicBezTo>
                  <a:cubicBezTo>
                    <a:pt x="16" y="47"/>
                    <a:pt x="29" y="43"/>
                    <a:pt x="45" y="44"/>
                  </a:cubicBezTo>
                  <a:cubicBezTo>
                    <a:pt x="61" y="43"/>
                    <a:pt x="73" y="47"/>
                    <a:pt x="78" y="50"/>
                  </a:cubicBezTo>
                  <a:cubicBezTo>
                    <a:pt x="81" y="51"/>
                    <a:pt x="83" y="50"/>
                    <a:pt x="84" y="49"/>
                  </a:cubicBezTo>
                  <a:cubicBezTo>
                    <a:pt x="89" y="41"/>
                    <a:pt x="89" y="21"/>
                    <a:pt x="8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8" name="Freeform 355"/>
            <p:cNvSpPr>
              <a:spLocks noEditPoints="1"/>
            </p:cNvSpPr>
            <p:nvPr/>
          </p:nvSpPr>
          <p:spPr bwMode="auto">
            <a:xfrm>
              <a:off x="4376354" y="2449826"/>
              <a:ext cx="396962" cy="367474"/>
            </a:xfrm>
            <a:custGeom>
              <a:avLst/>
              <a:gdLst>
                <a:gd name="T0" fmla="*/ 184 w 186"/>
                <a:gd name="T1" fmla="*/ 141 h 172"/>
                <a:gd name="T2" fmla="*/ 174 w 186"/>
                <a:gd name="T3" fmla="*/ 107 h 172"/>
                <a:gd name="T4" fmla="*/ 122 w 186"/>
                <a:gd name="T5" fmla="*/ 78 h 172"/>
                <a:gd name="T6" fmla="*/ 112 w 186"/>
                <a:gd name="T7" fmla="*/ 73 h 172"/>
                <a:gd name="T8" fmla="*/ 113 w 186"/>
                <a:gd name="T9" fmla="*/ 62 h 172"/>
                <a:gd name="T10" fmla="*/ 117 w 186"/>
                <a:gd name="T11" fmla="*/ 38 h 172"/>
                <a:gd name="T12" fmla="*/ 122 w 186"/>
                <a:gd name="T13" fmla="*/ 30 h 172"/>
                <a:gd name="T14" fmla="*/ 121 w 186"/>
                <a:gd name="T15" fmla="*/ 9 h 172"/>
                <a:gd name="T16" fmla="*/ 121 w 186"/>
                <a:gd name="T17" fmla="*/ 6 h 172"/>
                <a:gd name="T18" fmla="*/ 88 w 186"/>
                <a:gd name="T19" fmla="*/ 0 h 172"/>
                <a:gd name="T20" fmla="*/ 55 w 186"/>
                <a:gd name="T21" fmla="*/ 6 h 172"/>
                <a:gd name="T22" fmla="*/ 53 w 186"/>
                <a:gd name="T23" fmla="*/ 7 h 172"/>
                <a:gd name="T24" fmla="*/ 53 w 186"/>
                <a:gd name="T25" fmla="*/ 14 h 172"/>
                <a:gd name="T26" fmla="*/ 52 w 186"/>
                <a:gd name="T27" fmla="*/ 27 h 172"/>
                <a:gd name="T28" fmla="*/ 60 w 186"/>
                <a:gd name="T29" fmla="*/ 43 h 172"/>
                <a:gd name="T30" fmla="*/ 68 w 186"/>
                <a:gd name="T31" fmla="*/ 63 h 172"/>
                <a:gd name="T32" fmla="*/ 68 w 186"/>
                <a:gd name="T33" fmla="*/ 72 h 172"/>
                <a:gd name="T34" fmla="*/ 68 w 186"/>
                <a:gd name="T35" fmla="*/ 73 h 172"/>
                <a:gd name="T36" fmla="*/ 57 w 186"/>
                <a:gd name="T37" fmla="*/ 78 h 172"/>
                <a:gd name="T38" fmla="*/ 12 w 186"/>
                <a:gd name="T39" fmla="*/ 106 h 172"/>
                <a:gd name="T40" fmla="*/ 1 w 186"/>
                <a:gd name="T41" fmla="*/ 143 h 172"/>
                <a:gd name="T42" fmla="*/ 3 w 186"/>
                <a:gd name="T43" fmla="*/ 162 h 172"/>
                <a:gd name="T44" fmla="*/ 79 w 186"/>
                <a:gd name="T45" fmla="*/ 172 h 172"/>
                <a:gd name="T46" fmla="*/ 104 w 186"/>
                <a:gd name="T47" fmla="*/ 172 h 172"/>
                <a:gd name="T48" fmla="*/ 183 w 186"/>
                <a:gd name="T49" fmla="*/ 160 h 172"/>
                <a:gd name="T50" fmla="*/ 184 w 186"/>
                <a:gd name="T51" fmla="*/ 141 h 172"/>
                <a:gd name="T52" fmla="*/ 151 w 186"/>
                <a:gd name="T53" fmla="*/ 139 h 172"/>
                <a:gd name="T54" fmla="*/ 147 w 186"/>
                <a:gd name="T55" fmla="*/ 139 h 172"/>
                <a:gd name="T56" fmla="*/ 147 w 186"/>
                <a:gd name="T57" fmla="*/ 139 h 172"/>
                <a:gd name="T58" fmla="*/ 139 w 186"/>
                <a:gd name="T59" fmla="*/ 139 h 172"/>
                <a:gd name="T60" fmla="*/ 139 w 186"/>
                <a:gd name="T61" fmla="*/ 151 h 172"/>
                <a:gd name="T62" fmla="*/ 138 w 186"/>
                <a:gd name="T63" fmla="*/ 152 h 172"/>
                <a:gd name="T64" fmla="*/ 126 w 186"/>
                <a:gd name="T65" fmla="*/ 152 h 172"/>
                <a:gd name="T66" fmla="*/ 125 w 186"/>
                <a:gd name="T67" fmla="*/ 151 h 172"/>
                <a:gd name="T68" fmla="*/ 125 w 186"/>
                <a:gd name="T69" fmla="*/ 139 h 172"/>
                <a:gd name="T70" fmla="*/ 113 w 186"/>
                <a:gd name="T71" fmla="*/ 139 h 172"/>
                <a:gd name="T72" fmla="*/ 113 w 186"/>
                <a:gd name="T73" fmla="*/ 138 h 172"/>
                <a:gd name="T74" fmla="*/ 112 w 186"/>
                <a:gd name="T75" fmla="*/ 136 h 172"/>
                <a:gd name="T76" fmla="*/ 112 w 186"/>
                <a:gd name="T77" fmla="*/ 126 h 172"/>
                <a:gd name="T78" fmla="*/ 113 w 186"/>
                <a:gd name="T79" fmla="*/ 125 h 172"/>
                <a:gd name="T80" fmla="*/ 125 w 186"/>
                <a:gd name="T81" fmla="*/ 125 h 172"/>
                <a:gd name="T82" fmla="*/ 125 w 186"/>
                <a:gd name="T83" fmla="*/ 117 h 172"/>
                <a:gd name="T84" fmla="*/ 125 w 186"/>
                <a:gd name="T85" fmla="*/ 117 h 172"/>
                <a:gd name="T86" fmla="*/ 126 w 186"/>
                <a:gd name="T87" fmla="*/ 112 h 172"/>
                <a:gd name="T88" fmla="*/ 126 w 186"/>
                <a:gd name="T89" fmla="*/ 112 h 172"/>
                <a:gd name="T90" fmla="*/ 127 w 186"/>
                <a:gd name="T91" fmla="*/ 112 h 172"/>
                <a:gd name="T92" fmla="*/ 138 w 186"/>
                <a:gd name="T93" fmla="*/ 112 h 172"/>
                <a:gd name="T94" fmla="*/ 139 w 186"/>
                <a:gd name="T95" fmla="*/ 113 h 172"/>
                <a:gd name="T96" fmla="*/ 139 w 186"/>
                <a:gd name="T97" fmla="*/ 116 h 172"/>
                <a:gd name="T98" fmla="*/ 139 w 186"/>
                <a:gd name="T99" fmla="*/ 116 h 172"/>
                <a:gd name="T100" fmla="*/ 139 w 186"/>
                <a:gd name="T101" fmla="*/ 125 h 172"/>
                <a:gd name="T102" fmla="*/ 147 w 186"/>
                <a:gd name="T103" fmla="*/ 125 h 172"/>
                <a:gd name="T104" fmla="*/ 147 w 186"/>
                <a:gd name="T105" fmla="*/ 125 h 172"/>
                <a:gd name="T106" fmla="*/ 151 w 186"/>
                <a:gd name="T107" fmla="*/ 125 h 172"/>
                <a:gd name="T108" fmla="*/ 152 w 186"/>
                <a:gd name="T109" fmla="*/ 126 h 172"/>
                <a:gd name="T110" fmla="*/ 152 w 186"/>
                <a:gd name="T111" fmla="*/ 127 h 172"/>
                <a:gd name="T112" fmla="*/ 152 w 186"/>
                <a:gd name="T113" fmla="*/ 134 h 172"/>
                <a:gd name="T114" fmla="*/ 152 w 186"/>
                <a:gd name="T115" fmla="*/ 138 h 172"/>
                <a:gd name="T116" fmla="*/ 151 w 186"/>
                <a:gd name="T117" fmla="*/ 1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72">
                  <a:moveTo>
                    <a:pt x="184" y="141"/>
                  </a:moveTo>
                  <a:cubicBezTo>
                    <a:pt x="183" y="133"/>
                    <a:pt x="180" y="115"/>
                    <a:pt x="174" y="107"/>
                  </a:cubicBezTo>
                  <a:cubicBezTo>
                    <a:pt x="168" y="98"/>
                    <a:pt x="125" y="79"/>
                    <a:pt x="122" y="78"/>
                  </a:cubicBezTo>
                  <a:cubicBezTo>
                    <a:pt x="117" y="77"/>
                    <a:pt x="112" y="73"/>
                    <a:pt x="112" y="73"/>
                  </a:cubicBezTo>
                  <a:cubicBezTo>
                    <a:pt x="112" y="70"/>
                    <a:pt x="112" y="64"/>
                    <a:pt x="113" y="62"/>
                  </a:cubicBezTo>
                  <a:cubicBezTo>
                    <a:pt x="116" y="59"/>
                    <a:pt x="116" y="42"/>
                    <a:pt x="117" y="38"/>
                  </a:cubicBezTo>
                  <a:cubicBezTo>
                    <a:pt x="119" y="38"/>
                    <a:pt x="120" y="38"/>
                    <a:pt x="122" y="30"/>
                  </a:cubicBezTo>
                  <a:cubicBezTo>
                    <a:pt x="124" y="20"/>
                    <a:pt x="124" y="11"/>
                    <a:pt x="121" y="9"/>
                  </a:cubicBezTo>
                  <a:cubicBezTo>
                    <a:pt x="121" y="8"/>
                    <a:pt x="121" y="7"/>
                    <a:pt x="121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60" y="4"/>
                    <a:pt x="55" y="6"/>
                  </a:cubicBezTo>
                  <a:cubicBezTo>
                    <a:pt x="54" y="6"/>
                    <a:pt x="53" y="7"/>
                    <a:pt x="53" y="7"/>
                  </a:cubicBezTo>
                  <a:cubicBezTo>
                    <a:pt x="52" y="10"/>
                    <a:pt x="52" y="13"/>
                    <a:pt x="53" y="14"/>
                  </a:cubicBezTo>
                  <a:cubicBezTo>
                    <a:pt x="51" y="15"/>
                    <a:pt x="50" y="18"/>
                    <a:pt x="52" y="27"/>
                  </a:cubicBezTo>
                  <a:cubicBezTo>
                    <a:pt x="52" y="29"/>
                    <a:pt x="55" y="41"/>
                    <a:pt x="60" y="43"/>
                  </a:cubicBezTo>
                  <a:cubicBezTo>
                    <a:pt x="61" y="44"/>
                    <a:pt x="65" y="60"/>
                    <a:pt x="68" y="63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3" y="77"/>
                    <a:pt x="57" y="78"/>
                  </a:cubicBezTo>
                  <a:cubicBezTo>
                    <a:pt x="55" y="79"/>
                    <a:pt x="18" y="97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2"/>
                    <a:pt x="79" y="172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43" y="172"/>
                    <a:pt x="178" y="168"/>
                    <a:pt x="183" y="160"/>
                  </a:cubicBezTo>
                  <a:cubicBezTo>
                    <a:pt x="186" y="156"/>
                    <a:pt x="185" y="150"/>
                    <a:pt x="184" y="141"/>
                  </a:cubicBezTo>
                  <a:close/>
                  <a:moveTo>
                    <a:pt x="151" y="139"/>
                  </a:moveTo>
                  <a:cubicBezTo>
                    <a:pt x="151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2" y="139"/>
                    <a:pt x="139" y="139"/>
                  </a:cubicBezTo>
                  <a:cubicBezTo>
                    <a:pt x="139" y="144"/>
                    <a:pt x="139" y="148"/>
                    <a:pt x="139" y="151"/>
                  </a:cubicBezTo>
                  <a:cubicBezTo>
                    <a:pt x="139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6" y="152"/>
                    <a:pt x="125" y="152"/>
                    <a:pt x="125" y="151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1" y="139"/>
                    <a:pt x="116" y="139"/>
                    <a:pt x="113" y="139"/>
                  </a:cubicBezTo>
                  <a:cubicBezTo>
                    <a:pt x="113" y="139"/>
                    <a:pt x="113" y="138"/>
                    <a:pt x="113" y="138"/>
                  </a:cubicBezTo>
                  <a:cubicBezTo>
                    <a:pt x="113" y="138"/>
                    <a:pt x="112" y="137"/>
                    <a:pt x="112" y="136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6" y="125"/>
                    <a:pt x="121" y="125"/>
                    <a:pt x="125" y="125"/>
                  </a:cubicBezTo>
                  <a:cubicBezTo>
                    <a:pt x="125" y="122"/>
                    <a:pt x="125" y="119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6" y="112"/>
                    <a:pt x="126" y="112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7" y="112"/>
                    <a:pt x="127" y="112"/>
                  </a:cubicBezTo>
                  <a:cubicBezTo>
                    <a:pt x="127" y="112"/>
                    <a:pt x="137" y="112"/>
                    <a:pt x="138" y="112"/>
                  </a:cubicBezTo>
                  <a:cubicBezTo>
                    <a:pt x="138" y="112"/>
                    <a:pt x="139" y="112"/>
                    <a:pt x="139" y="113"/>
                  </a:cubicBezTo>
                  <a:cubicBezTo>
                    <a:pt x="139" y="113"/>
                    <a:pt x="139" y="114"/>
                    <a:pt x="139" y="116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9" y="119"/>
                    <a:pt x="139" y="122"/>
                    <a:pt x="139" y="125"/>
                  </a:cubicBezTo>
                  <a:cubicBezTo>
                    <a:pt x="141" y="125"/>
                    <a:pt x="144" y="125"/>
                    <a:pt x="147" y="125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9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6"/>
                  </a:cubicBezTo>
                  <a:cubicBezTo>
                    <a:pt x="152" y="126"/>
                    <a:pt x="152" y="126"/>
                    <a:pt x="152" y="127"/>
                  </a:cubicBezTo>
                  <a:cubicBezTo>
                    <a:pt x="152" y="127"/>
                    <a:pt x="152" y="131"/>
                    <a:pt x="152" y="134"/>
                  </a:cubicBezTo>
                  <a:cubicBezTo>
                    <a:pt x="152" y="136"/>
                    <a:pt x="152" y="137"/>
                    <a:pt x="152" y="138"/>
                  </a:cubicBezTo>
                  <a:cubicBezTo>
                    <a:pt x="152" y="138"/>
                    <a:pt x="151" y="139"/>
                    <a:pt x="15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9" name="Freeform 356"/>
            <p:cNvSpPr/>
            <p:nvPr/>
          </p:nvSpPr>
          <p:spPr bwMode="auto">
            <a:xfrm>
              <a:off x="4471625" y="2329603"/>
              <a:ext cx="190542" cy="108881"/>
            </a:xfrm>
            <a:custGeom>
              <a:avLst/>
              <a:gdLst>
                <a:gd name="T0" fmla="*/ 83 w 89"/>
                <a:gd name="T1" fmla="*/ 17 h 51"/>
                <a:gd name="T2" fmla="*/ 44 w 89"/>
                <a:gd name="T3" fmla="*/ 0 h 51"/>
                <a:gd name="T4" fmla="*/ 5 w 89"/>
                <a:gd name="T5" fmla="*/ 17 h 51"/>
                <a:gd name="T6" fmla="*/ 5 w 89"/>
                <a:gd name="T7" fmla="*/ 49 h 51"/>
                <a:gd name="T8" fmla="*/ 11 w 89"/>
                <a:gd name="T9" fmla="*/ 50 h 51"/>
                <a:gd name="T10" fmla="*/ 44 w 89"/>
                <a:gd name="T11" fmla="*/ 44 h 51"/>
                <a:gd name="T12" fmla="*/ 78 w 89"/>
                <a:gd name="T13" fmla="*/ 50 h 51"/>
                <a:gd name="T14" fmla="*/ 83 w 89"/>
                <a:gd name="T15" fmla="*/ 49 h 51"/>
                <a:gd name="T16" fmla="*/ 83 w 89"/>
                <a:gd name="T17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51">
                  <a:moveTo>
                    <a:pt x="83" y="17"/>
                  </a:moveTo>
                  <a:cubicBezTo>
                    <a:pt x="71" y="4"/>
                    <a:pt x="57" y="0"/>
                    <a:pt x="44" y="0"/>
                  </a:cubicBezTo>
                  <a:cubicBezTo>
                    <a:pt x="32" y="0"/>
                    <a:pt x="18" y="4"/>
                    <a:pt x="5" y="17"/>
                  </a:cubicBezTo>
                  <a:cubicBezTo>
                    <a:pt x="1" y="21"/>
                    <a:pt x="0" y="41"/>
                    <a:pt x="5" y="49"/>
                  </a:cubicBezTo>
                  <a:cubicBezTo>
                    <a:pt x="6" y="50"/>
                    <a:pt x="8" y="51"/>
                    <a:pt x="11" y="50"/>
                  </a:cubicBezTo>
                  <a:cubicBezTo>
                    <a:pt x="16" y="48"/>
                    <a:pt x="28" y="44"/>
                    <a:pt x="44" y="44"/>
                  </a:cubicBezTo>
                  <a:cubicBezTo>
                    <a:pt x="60" y="44"/>
                    <a:pt x="73" y="48"/>
                    <a:pt x="78" y="50"/>
                  </a:cubicBezTo>
                  <a:cubicBezTo>
                    <a:pt x="81" y="51"/>
                    <a:pt x="83" y="50"/>
                    <a:pt x="83" y="49"/>
                  </a:cubicBezTo>
                  <a:cubicBezTo>
                    <a:pt x="89" y="41"/>
                    <a:pt x="88" y="21"/>
                    <a:pt x="8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0" name="Freeform 357"/>
            <p:cNvSpPr>
              <a:spLocks noEditPoints="1"/>
            </p:cNvSpPr>
            <p:nvPr/>
          </p:nvSpPr>
          <p:spPr bwMode="auto">
            <a:xfrm>
              <a:off x="4382025" y="2443021"/>
              <a:ext cx="395829" cy="369742"/>
            </a:xfrm>
            <a:custGeom>
              <a:avLst/>
              <a:gdLst>
                <a:gd name="T0" fmla="*/ 184 w 185"/>
                <a:gd name="T1" fmla="*/ 142 h 173"/>
                <a:gd name="T2" fmla="*/ 174 w 185"/>
                <a:gd name="T3" fmla="*/ 107 h 173"/>
                <a:gd name="T4" fmla="*/ 122 w 185"/>
                <a:gd name="T5" fmla="*/ 79 h 173"/>
                <a:gd name="T6" fmla="*/ 112 w 185"/>
                <a:gd name="T7" fmla="*/ 74 h 173"/>
                <a:gd name="T8" fmla="*/ 113 w 185"/>
                <a:gd name="T9" fmla="*/ 63 h 173"/>
                <a:gd name="T10" fmla="*/ 117 w 185"/>
                <a:gd name="T11" fmla="*/ 38 h 173"/>
                <a:gd name="T12" fmla="*/ 121 w 185"/>
                <a:gd name="T13" fmla="*/ 30 h 173"/>
                <a:gd name="T14" fmla="*/ 121 w 185"/>
                <a:gd name="T15" fmla="*/ 10 h 173"/>
                <a:gd name="T16" fmla="*/ 120 w 185"/>
                <a:gd name="T17" fmla="*/ 6 h 173"/>
                <a:gd name="T18" fmla="*/ 88 w 185"/>
                <a:gd name="T19" fmla="*/ 0 h 173"/>
                <a:gd name="T20" fmla="*/ 54 w 185"/>
                <a:gd name="T21" fmla="*/ 6 h 173"/>
                <a:gd name="T22" fmla="*/ 52 w 185"/>
                <a:gd name="T23" fmla="*/ 7 h 173"/>
                <a:gd name="T24" fmla="*/ 52 w 185"/>
                <a:gd name="T25" fmla="*/ 15 h 173"/>
                <a:gd name="T26" fmla="*/ 51 w 185"/>
                <a:gd name="T27" fmla="*/ 27 h 173"/>
                <a:gd name="T28" fmla="*/ 60 w 185"/>
                <a:gd name="T29" fmla="*/ 43 h 173"/>
                <a:gd name="T30" fmla="*/ 67 w 185"/>
                <a:gd name="T31" fmla="*/ 64 h 173"/>
                <a:gd name="T32" fmla="*/ 68 w 185"/>
                <a:gd name="T33" fmla="*/ 72 h 173"/>
                <a:gd name="T34" fmla="*/ 68 w 185"/>
                <a:gd name="T35" fmla="*/ 74 h 173"/>
                <a:gd name="T36" fmla="*/ 57 w 185"/>
                <a:gd name="T37" fmla="*/ 79 h 173"/>
                <a:gd name="T38" fmla="*/ 12 w 185"/>
                <a:gd name="T39" fmla="*/ 106 h 173"/>
                <a:gd name="T40" fmla="*/ 1 w 185"/>
                <a:gd name="T41" fmla="*/ 143 h 173"/>
                <a:gd name="T42" fmla="*/ 3 w 185"/>
                <a:gd name="T43" fmla="*/ 162 h 173"/>
                <a:gd name="T44" fmla="*/ 79 w 185"/>
                <a:gd name="T45" fmla="*/ 172 h 173"/>
                <a:gd name="T46" fmla="*/ 103 w 185"/>
                <a:gd name="T47" fmla="*/ 172 h 173"/>
                <a:gd name="T48" fmla="*/ 183 w 185"/>
                <a:gd name="T49" fmla="*/ 160 h 173"/>
                <a:gd name="T50" fmla="*/ 184 w 185"/>
                <a:gd name="T51" fmla="*/ 142 h 173"/>
                <a:gd name="T52" fmla="*/ 150 w 185"/>
                <a:gd name="T53" fmla="*/ 139 h 173"/>
                <a:gd name="T54" fmla="*/ 147 w 185"/>
                <a:gd name="T55" fmla="*/ 139 h 173"/>
                <a:gd name="T56" fmla="*/ 147 w 185"/>
                <a:gd name="T57" fmla="*/ 139 h 173"/>
                <a:gd name="T58" fmla="*/ 138 w 185"/>
                <a:gd name="T59" fmla="*/ 139 h 173"/>
                <a:gd name="T60" fmla="*/ 138 w 185"/>
                <a:gd name="T61" fmla="*/ 152 h 173"/>
                <a:gd name="T62" fmla="*/ 138 w 185"/>
                <a:gd name="T63" fmla="*/ 152 h 173"/>
                <a:gd name="T64" fmla="*/ 126 w 185"/>
                <a:gd name="T65" fmla="*/ 152 h 173"/>
                <a:gd name="T66" fmla="*/ 125 w 185"/>
                <a:gd name="T67" fmla="*/ 152 h 173"/>
                <a:gd name="T68" fmla="*/ 125 w 185"/>
                <a:gd name="T69" fmla="*/ 139 h 173"/>
                <a:gd name="T70" fmla="*/ 113 w 185"/>
                <a:gd name="T71" fmla="*/ 139 h 173"/>
                <a:gd name="T72" fmla="*/ 112 w 185"/>
                <a:gd name="T73" fmla="*/ 138 h 173"/>
                <a:gd name="T74" fmla="*/ 112 w 185"/>
                <a:gd name="T75" fmla="*/ 137 h 173"/>
                <a:gd name="T76" fmla="*/ 112 w 185"/>
                <a:gd name="T77" fmla="*/ 126 h 173"/>
                <a:gd name="T78" fmla="*/ 113 w 185"/>
                <a:gd name="T79" fmla="*/ 125 h 173"/>
                <a:gd name="T80" fmla="*/ 125 w 185"/>
                <a:gd name="T81" fmla="*/ 125 h 173"/>
                <a:gd name="T82" fmla="*/ 125 w 185"/>
                <a:gd name="T83" fmla="*/ 117 h 173"/>
                <a:gd name="T84" fmla="*/ 125 w 185"/>
                <a:gd name="T85" fmla="*/ 117 h 173"/>
                <a:gd name="T86" fmla="*/ 125 w 185"/>
                <a:gd name="T87" fmla="*/ 113 h 173"/>
                <a:gd name="T88" fmla="*/ 126 w 185"/>
                <a:gd name="T89" fmla="*/ 112 h 173"/>
                <a:gd name="T90" fmla="*/ 127 w 185"/>
                <a:gd name="T91" fmla="*/ 112 h 173"/>
                <a:gd name="T92" fmla="*/ 138 w 185"/>
                <a:gd name="T93" fmla="*/ 112 h 173"/>
                <a:gd name="T94" fmla="*/ 138 w 185"/>
                <a:gd name="T95" fmla="*/ 113 h 173"/>
                <a:gd name="T96" fmla="*/ 138 w 185"/>
                <a:gd name="T97" fmla="*/ 117 h 173"/>
                <a:gd name="T98" fmla="*/ 138 w 185"/>
                <a:gd name="T99" fmla="*/ 117 h 173"/>
                <a:gd name="T100" fmla="*/ 138 w 185"/>
                <a:gd name="T101" fmla="*/ 125 h 173"/>
                <a:gd name="T102" fmla="*/ 146 w 185"/>
                <a:gd name="T103" fmla="*/ 125 h 173"/>
                <a:gd name="T104" fmla="*/ 146 w 185"/>
                <a:gd name="T105" fmla="*/ 125 h 173"/>
                <a:gd name="T106" fmla="*/ 151 w 185"/>
                <a:gd name="T107" fmla="*/ 125 h 173"/>
                <a:gd name="T108" fmla="*/ 151 w 185"/>
                <a:gd name="T109" fmla="*/ 126 h 173"/>
                <a:gd name="T110" fmla="*/ 151 w 185"/>
                <a:gd name="T111" fmla="*/ 127 h 173"/>
                <a:gd name="T112" fmla="*/ 151 w 185"/>
                <a:gd name="T113" fmla="*/ 134 h 173"/>
                <a:gd name="T114" fmla="*/ 151 w 185"/>
                <a:gd name="T115" fmla="*/ 138 h 173"/>
                <a:gd name="T116" fmla="*/ 150 w 185"/>
                <a:gd name="T117" fmla="*/ 13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5" h="173">
                  <a:moveTo>
                    <a:pt x="184" y="142"/>
                  </a:moveTo>
                  <a:cubicBezTo>
                    <a:pt x="183" y="133"/>
                    <a:pt x="180" y="116"/>
                    <a:pt x="174" y="107"/>
                  </a:cubicBezTo>
                  <a:cubicBezTo>
                    <a:pt x="168" y="98"/>
                    <a:pt x="124" y="80"/>
                    <a:pt x="122" y="79"/>
                  </a:cubicBezTo>
                  <a:cubicBezTo>
                    <a:pt x="116" y="77"/>
                    <a:pt x="112" y="74"/>
                    <a:pt x="112" y="74"/>
                  </a:cubicBezTo>
                  <a:cubicBezTo>
                    <a:pt x="111" y="70"/>
                    <a:pt x="112" y="65"/>
                    <a:pt x="113" y="63"/>
                  </a:cubicBezTo>
                  <a:cubicBezTo>
                    <a:pt x="116" y="60"/>
                    <a:pt x="116" y="42"/>
                    <a:pt x="117" y="38"/>
                  </a:cubicBezTo>
                  <a:cubicBezTo>
                    <a:pt x="119" y="39"/>
                    <a:pt x="120" y="38"/>
                    <a:pt x="121" y="30"/>
                  </a:cubicBezTo>
                  <a:cubicBezTo>
                    <a:pt x="123" y="20"/>
                    <a:pt x="123" y="11"/>
                    <a:pt x="121" y="10"/>
                  </a:cubicBezTo>
                  <a:cubicBezTo>
                    <a:pt x="121" y="9"/>
                    <a:pt x="121" y="7"/>
                    <a:pt x="120" y="6"/>
                  </a:cubicBezTo>
                  <a:cubicBezTo>
                    <a:pt x="115" y="3"/>
                    <a:pt x="103" y="0"/>
                    <a:pt x="88" y="0"/>
                  </a:cubicBezTo>
                  <a:cubicBezTo>
                    <a:pt x="72" y="0"/>
                    <a:pt x="59" y="4"/>
                    <a:pt x="54" y="6"/>
                  </a:cubicBezTo>
                  <a:cubicBezTo>
                    <a:pt x="53" y="7"/>
                    <a:pt x="53" y="7"/>
                    <a:pt x="52" y="7"/>
                  </a:cubicBezTo>
                  <a:cubicBezTo>
                    <a:pt x="52" y="10"/>
                    <a:pt x="52" y="14"/>
                    <a:pt x="52" y="15"/>
                  </a:cubicBezTo>
                  <a:cubicBezTo>
                    <a:pt x="51" y="15"/>
                    <a:pt x="50" y="19"/>
                    <a:pt x="51" y="27"/>
                  </a:cubicBezTo>
                  <a:cubicBezTo>
                    <a:pt x="52" y="29"/>
                    <a:pt x="55" y="42"/>
                    <a:pt x="60" y="43"/>
                  </a:cubicBezTo>
                  <a:cubicBezTo>
                    <a:pt x="60" y="44"/>
                    <a:pt x="64" y="61"/>
                    <a:pt x="67" y="64"/>
                  </a:cubicBezTo>
                  <a:cubicBezTo>
                    <a:pt x="68" y="66"/>
                    <a:pt x="68" y="71"/>
                    <a:pt x="68" y="72"/>
                  </a:cubicBezTo>
                  <a:cubicBezTo>
                    <a:pt x="68" y="73"/>
                    <a:pt x="68" y="73"/>
                    <a:pt x="68" y="74"/>
                  </a:cubicBezTo>
                  <a:cubicBezTo>
                    <a:pt x="68" y="74"/>
                    <a:pt x="62" y="77"/>
                    <a:pt x="57" y="79"/>
                  </a:cubicBezTo>
                  <a:cubicBezTo>
                    <a:pt x="55" y="80"/>
                    <a:pt x="17" y="98"/>
                    <a:pt x="12" y="106"/>
                  </a:cubicBezTo>
                  <a:cubicBezTo>
                    <a:pt x="6" y="115"/>
                    <a:pt x="2" y="134"/>
                    <a:pt x="1" y="143"/>
                  </a:cubicBezTo>
                  <a:cubicBezTo>
                    <a:pt x="0" y="151"/>
                    <a:pt x="1" y="158"/>
                    <a:pt x="3" y="162"/>
                  </a:cubicBezTo>
                  <a:cubicBezTo>
                    <a:pt x="9" y="171"/>
                    <a:pt x="40" y="173"/>
                    <a:pt x="79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42" y="172"/>
                    <a:pt x="178" y="169"/>
                    <a:pt x="183" y="160"/>
                  </a:cubicBezTo>
                  <a:cubicBezTo>
                    <a:pt x="185" y="156"/>
                    <a:pt x="185" y="150"/>
                    <a:pt x="184" y="142"/>
                  </a:cubicBezTo>
                  <a:close/>
                  <a:moveTo>
                    <a:pt x="150" y="139"/>
                  </a:moveTo>
                  <a:cubicBezTo>
                    <a:pt x="150" y="139"/>
                    <a:pt x="149" y="139"/>
                    <a:pt x="147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4" y="139"/>
                    <a:pt x="141" y="139"/>
                    <a:pt x="138" y="139"/>
                  </a:cubicBezTo>
                  <a:cubicBezTo>
                    <a:pt x="138" y="144"/>
                    <a:pt x="138" y="148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2"/>
                    <a:pt x="126" y="152"/>
                    <a:pt x="126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48"/>
                    <a:pt x="125" y="144"/>
                    <a:pt x="125" y="139"/>
                  </a:cubicBezTo>
                  <a:cubicBezTo>
                    <a:pt x="120" y="139"/>
                    <a:pt x="116" y="139"/>
                    <a:pt x="113" y="139"/>
                  </a:cubicBezTo>
                  <a:cubicBezTo>
                    <a:pt x="112" y="139"/>
                    <a:pt x="112" y="139"/>
                    <a:pt x="112" y="138"/>
                  </a:cubicBezTo>
                  <a:cubicBezTo>
                    <a:pt x="112" y="138"/>
                    <a:pt x="112" y="138"/>
                    <a:pt x="112" y="137"/>
                  </a:cubicBezTo>
                  <a:cubicBezTo>
                    <a:pt x="112" y="133"/>
                    <a:pt x="112" y="126"/>
                    <a:pt x="112" y="126"/>
                  </a:cubicBezTo>
                  <a:cubicBezTo>
                    <a:pt x="112" y="126"/>
                    <a:pt x="113" y="125"/>
                    <a:pt x="113" y="125"/>
                  </a:cubicBezTo>
                  <a:cubicBezTo>
                    <a:pt x="116" y="125"/>
                    <a:pt x="120" y="125"/>
                    <a:pt x="125" y="125"/>
                  </a:cubicBezTo>
                  <a:cubicBezTo>
                    <a:pt x="125" y="122"/>
                    <a:pt x="125" y="120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2"/>
                    <a:pt x="125" y="112"/>
                    <a:pt x="126" y="112"/>
                  </a:cubicBezTo>
                  <a:cubicBezTo>
                    <a:pt x="126" y="112"/>
                    <a:pt x="126" y="112"/>
                    <a:pt x="127" y="112"/>
                  </a:cubicBezTo>
                  <a:cubicBezTo>
                    <a:pt x="127" y="112"/>
                    <a:pt x="136" y="112"/>
                    <a:pt x="138" y="112"/>
                  </a:cubicBezTo>
                  <a:cubicBezTo>
                    <a:pt x="138" y="112"/>
                    <a:pt x="138" y="112"/>
                    <a:pt x="138" y="113"/>
                  </a:cubicBezTo>
                  <a:cubicBezTo>
                    <a:pt x="138" y="113"/>
                    <a:pt x="138" y="114"/>
                    <a:pt x="138" y="117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19"/>
                    <a:pt x="138" y="122"/>
                    <a:pt x="138" y="125"/>
                  </a:cubicBezTo>
                  <a:cubicBezTo>
                    <a:pt x="141" y="125"/>
                    <a:pt x="144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9" y="125"/>
                    <a:pt x="150" y="125"/>
                    <a:pt x="151" y="125"/>
                  </a:cubicBezTo>
                  <a:cubicBezTo>
                    <a:pt x="151" y="125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7"/>
                  </a:cubicBezTo>
                  <a:cubicBezTo>
                    <a:pt x="151" y="127"/>
                    <a:pt x="151" y="131"/>
                    <a:pt x="151" y="134"/>
                  </a:cubicBezTo>
                  <a:cubicBezTo>
                    <a:pt x="151" y="136"/>
                    <a:pt x="151" y="138"/>
                    <a:pt x="151" y="138"/>
                  </a:cubicBezTo>
                  <a:cubicBezTo>
                    <a:pt x="151" y="139"/>
                    <a:pt x="151" y="139"/>
                    <a:pt x="15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3" grpId="0"/>
      <p:bldP spid="44" grpId="0"/>
      <p:bldP spid="46" grpId="0" animBg="1"/>
      <p:bldP spid="47" grpId="0"/>
      <p:bldP spid="48" grpId="0" animBg="1"/>
      <p:bldP spid="49" grpId="0"/>
      <p:bldP spid="50" grpId="0" animBg="1"/>
      <p:bldP spid="51" grpId="0"/>
      <p:bldP spid="52" grpId="0" animBg="1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市场布局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产品交付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6125634" y="933594"/>
            <a:ext cx="1625600" cy="1625600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5033434" y="798995"/>
            <a:ext cx="1092200" cy="1092200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4795912" y="1504350"/>
            <a:ext cx="1948244" cy="1948244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0" name="Oval 89"/>
          <p:cNvSpPr>
            <a:spLocks noChangeAspect="1" noChangeArrowheads="1"/>
          </p:cNvSpPr>
          <p:nvPr/>
        </p:nvSpPr>
        <p:spPr bwMode="auto">
          <a:xfrm>
            <a:off x="753319" y="2603968"/>
            <a:ext cx="71998" cy="71998"/>
          </a:xfrm>
          <a:prstGeom prst="ellipse">
            <a:avLst/>
          </a:prstGeom>
          <a:noFill/>
          <a:ln w="7620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1" name="Text Placeholder 5"/>
          <p:cNvSpPr txBox="1"/>
          <p:nvPr/>
        </p:nvSpPr>
        <p:spPr>
          <a:xfrm>
            <a:off x="914401" y="2529610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92" name="Text Placeholder 5"/>
          <p:cNvSpPr txBox="1"/>
          <p:nvPr/>
        </p:nvSpPr>
        <p:spPr>
          <a:xfrm>
            <a:off x="914402" y="2749742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3" name="Oval 92"/>
          <p:cNvSpPr>
            <a:spLocks noChangeAspect="1" noChangeArrowheads="1"/>
          </p:cNvSpPr>
          <p:nvPr/>
        </p:nvSpPr>
        <p:spPr bwMode="auto">
          <a:xfrm>
            <a:off x="753319" y="3391364"/>
            <a:ext cx="71998" cy="71998"/>
          </a:xfrm>
          <a:prstGeom prst="ellipse">
            <a:avLst/>
          </a:prstGeom>
          <a:noFill/>
          <a:ln w="76200" cmpd="sng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4" name="Text Placeholder 5"/>
          <p:cNvSpPr txBox="1"/>
          <p:nvPr/>
        </p:nvSpPr>
        <p:spPr>
          <a:xfrm>
            <a:off x="914401" y="3317006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95" name="Text Placeholder 5"/>
          <p:cNvSpPr txBox="1"/>
          <p:nvPr/>
        </p:nvSpPr>
        <p:spPr>
          <a:xfrm>
            <a:off x="914402" y="3537138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6" name="Oval 95"/>
          <p:cNvSpPr>
            <a:spLocks noChangeAspect="1" noChangeArrowheads="1"/>
          </p:cNvSpPr>
          <p:nvPr/>
        </p:nvSpPr>
        <p:spPr bwMode="auto">
          <a:xfrm>
            <a:off x="753319" y="4187230"/>
            <a:ext cx="71998" cy="71998"/>
          </a:xfrm>
          <a:prstGeom prst="ellipse">
            <a:avLst/>
          </a:prstGeom>
          <a:noFill/>
          <a:ln w="7620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7" name="Text Placeholder 5"/>
          <p:cNvSpPr txBox="1"/>
          <p:nvPr/>
        </p:nvSpPr>
        <p:spPr>
          <a:xfrm>
            <a:off x="914401" y="4112872"/>
            <a:ext cx="2404533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98" name="Text Placeholder 5"/>
          <p:cNvSpPr txBox="1"/>
          <p:nvPr/>
        </p:nvSpPr>
        <p:spPr>
          <a:xfrm>
            <a:off x="914402" y="4333004"/>
            <a:ext cx="2413000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40" decel="1000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6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40" decel="100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40" decel="100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40" decel="100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3" grpId="0" animBg="1"/>
      <p:bldP spid="9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animBg="1"/>
      <p:bldP spid="9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70639" y="1186248"/>
            <a:ext cx="3484897" cy="1546805"/>
            <a:chOff x="1261503" y="1625600"/>
            <a:chExt cx="4802514" cy="4685673"/>
          </a:xfrm>
          <a:noFill/>
        </p:grpSpPr>
        <p:sp>
          <p:nvSpPr>
            <p:cNvPr id="19" name="Shape 7"/>
            <p:cNvSpPr/>
            <p:nvPr/>
          </p:nvSpPr>
          <p:spPr>
            <a:xfrm>
              <a:off x="2962338" y="1625600"/>
              <a:ext cx="1377140" cy="818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1" y="21419"/>
                  </a:moveTo>
                  <a:lnTo>
                    <a:pt x="21600" y="21419"/>
                  </a:lnTo>
                  <a:lnTo>
                    <a:pt x="10803" y="0"/>
                  </a:lnTo>
                  <a:lnTo>
                    <a:pt x="0" y="21600"/>
                  </a:lnTo>
                  <a:cubicBezTo>
                    <a:pt x="0" y="21600"/>
                    <a:pt x="1291" y="21419"/>
                    <a:pt x="1291" y="21419"/>
                  </a:cubicBezTo>
                  <a:close/>
                </a:path>
              </a:pathLst>
            </a:custGeom>
            <a:grpFill/>
            <a:ln w="12700">
              <a:solidFill>
                <a:schemeClr val="accent2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Shape 8"/>
            <p:cNvSpPr/>
            <p:nvPr/>
          </p:nvSpPr>
          <p:spPr>
            <a:xfrm>
              <a:off x="5793108" y="4102519"/>
              <a:ext cx="270909" cy="366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2" y="0"/>
                  </a:moveTo>
                  <a:lnTo>
                    <a:pt x="0" y="2529"/>
                  </a:lnTo>
                  <a:lnTo>
                    <a:pt x="9189" y="21600"/>
                  </a:lnTo>
                  <a:lnTo>
                    <a:pt x="21600" y="470"/>
                  </a:lnTo>
                  <a:cubicBezTo>
                    <a:pt x="21600" y="470"/>
                    <a:pt x="21402" y="0"/>
                    <a:pt x="21402" y="0"/>
                  </a:cubicBez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Shape 10"/>
            <p:cNvSpPr/>
            <p:nvPr/>
          </p:nvSpPr>
          <p:spPr>
            <a:xfrm>
              <a:off x="4341044" y="2427581"/>
              <a:ext cx="1718868" cy="1729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437" y="21600"/>
                  </a:lnTo>
                  <a:lnTo>
                    <a:pt x="21600" y="21097"/>
                  </a:lnTo>
                  <a:lnTo>
                    <a:pt x="15798" y="2583"/>
                  </a:lnTo>
                  <a:lnTo>
                    <a:pt x="207" y="0"/>
                  </a:lnTo>
                  <a:cubicBezTo>
                    <a:pt x="207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0" name="Shape 12"/>
            <p:cNvSpPr/>
            <p:nvPr/>
          </p:nvSpPr>
          <p:spPr>
            <a:xfrm>
              <a:off x="3877180" y="4163968"/>
              <a:ext cx="2042303" cy="2147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6036" y="15252"/>
                  </a:lnTo>
                  <a:lnTo>
                    <a:pt x="21600" y="3055"/>
                  </a:lnTo>
                  <a:lnTo>
                    <a:pt x="20457" y="0"/>
                  </a:lnTo>
                  <a:cubicBezTo>
                    <a:pt x="20457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>
              <a:solidFill>
                <a:schemeClr val="accent3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Shape 13"/>
            <p:cNvSpPr/>
            <p:nvPr/>
          </p:nvSpPr>
          <p:spPr>
            <a:xfrm>
              <a:off x="1261503" y="2443805"/>
              <a:ext cx="1704405" cy="1771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6440" y="1215"/>
                  </a:lnTo>
                  <a:lnTo>
                    <a:pt x="0" y="20601"/>
                  </a:lnTo>
                  <a:lnTo>
                    <a:pt x="75" y="20758"/>
                  </a:lnTo>
                  <a:lnTo>
                    <a:pt x="2701" y="21600"/>
                  </a:lnTo>
                  <a:cubicBezTo>
                    <a:pt x="2701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>
              <a:solidFill>
                <a:schemeClr val="accent4">
                  <a:lumMod val="50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Shape 16"/>
            <p:cNvSpPr/>
            <p:nvPr/>
          </p:nvSpPr>
          <p:spPr>
            <a:xfrm>
              <a:off x="1267946" y="4144641"/>
              <a:ext cx="1663301" cy="1942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690" y="768"/>
                  </a:moveTo>
                  <a:lnTo>
                    <a:pt x="0" y="0"/>
                  </a:lnTo>
                  <a:lnTo>
                    <a:pt x="9182" y="17078"/>
                  </a:lnTo>
                  <a:lnTo>
                    <a:pt x="21600" y="21600"/>
                  </a:lnTo>
                  <a:lnTo>
                    <a:pt x="17484" y="8513"/>
                  </a:lnTo>
                  <a:cubicBezTo>
                    <a:pt x="17484" y="8513"/>
                    <a:pt x="2690" y="768"/>
                    <a:pt x="2690" y="768"/>
                  </a:cubicBezTo>
                  <a:close/>
                </a:path>
              </a:pathLst>
            </a:custGeom>
            <a:grpFill/>
            <a:ln w="12700">
              <a:solidFill>
                <a:schemeClr val="accent6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" name="Shape 18"/>
            <p:cNvSpPr/>
            <p:nvPr/>
          </p:nvSpPr>
          <p:spPr>
            <a:xfrm>
              <a:off x="3710073" y="2406596"/>
              <a:ext cx="2128972" cy="2490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9" y="0"/>
                  </a:moveTo>
                  <a:lnTo>
                    <a:pt x="0" y="19095"/>
                  </a:lnTo>
                  <a:lnTo>
                    <a:pt x="139" y="19360"/>
                  </a:lnTo>
                  <a:lnTo>
                    <a:pt x="343" y="19021"/>
                  </a:lnTo>
                  <a:lnTo>
                    <a:pt x="10543" y="15870"/>
                  </a:lnTo>
                  <a:lnTo>
                    <a:pt x="15100" y="21600"/>
                  </a:lnTo>
                  <a:lnTo>
                    <a:pt x="21600" y="15430"/>
                  </a:lnTo>
                  <a:cubicBezTo>
                    <a:pt x="21600" y="15430"/>
                    <a:pt x="6289" y="0"/>
                    <a:pt x="6289" y="0"/>
                  </a:cubicBezTo>
                  <a:close/>
                </a:path>
              </a:pathLst>
            </a:custGeom>
            <a:grpFill/>
            <a:ln w="12700">
              <a:solidFill>
                <a:schemeClr val="accent2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" name="Shape 20"/>
            <p:cNvSpPr/>
            <p:nvPr/>
          </p:nvSpPr>
          <p:spPr>
            <a:xfrm>
              <a:off x="2614439" y="4576292"/>
              <a:ext cx="1144301" cy="1534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712"/>
                  </a:moveTo>
                  <a:lnTo>
                    <a:pt x="5983" y="21283"/>
                  </a:lnTo>
                  <a:lnTo>
                    <a:pt x="6980" y="21600"/>
                  </a:lnTo>
                  <a:lnTo>
                    <a:pt x="21600" y="400"/>
                  </a:lnTo>
                  <a:lnTo>
                    <a:pt x="21361" y="0"/>
                  </a:lnTo>
                  <a:cubicBezTo>
                    <a:pt x="21361" y="0"/>
                    <a:pt x="0" y="4712"/>
                    <a:pt x="0" y="4712"/>
                  </a:cubicBezTo>
                  <a:close/>
                </a:path>
              </a:pathLst>
            </a:custGeom>
            <a:grpFill/>
            <a:ln w="12700">
              <a:solidFill>
                <a:schemeClr val="accent4">
                  <a:lumMod val="50000"/>
                </a:scheme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5" name="Oval 34"/>
          <p:cNvSpPr/>
          <p:nvPr/>
        </p:nvSpPr>
        <p:spPr>
          <a:xfrm>
            <a:off x="466707" y="1909211"/>
            <a:ext cx="217214" cy="217214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828657" y="1385852"/>
            <a:ext cx="217214" cy="217214"/>
          </a:xfrm>
          <a:prstGeom prst="ellipse">
            <a:avLst/>
          </a:prstGeom>
          <a:solidFill>
            <a:schemeClr val="accent4">
              <a:lumMod val="50000"/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191523" y="1077641"/>
            <a:ext cx="217214" cy="217214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443777" y="2149799"/>
            <a:ext cx="217214" cy="217214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698817" y="2550583"/>
            <a:ext cx="217214" cy="217214"/>
          </a:xfrm>
          <a:prstGeom prst="ellipse">
            <a:avLst/>
          </a:prstGeom>
          <a:solidFill>
            <a:schemeClr val="accent4">
              <a:lumMod val="50000"/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2255011" y="2078482"/>
            <a:ext cx="217214" cy="217214"/>
          </a:xfrm>
          <a:prstGeom prst="ellipse">
            <a:avLst/>
          </a:prstGeom>
          <a:solidFill>
            <a:schemeClr val="accent4">
              <a:lumMod val="50000"/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954198" y="2407321"/>
            <a:ext cx="217214" cy="217214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2360072" y="2624446"/>
            <a:ext cx="217214" cy="217214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445922" y="2399224"/>
            <a:ext cx="217214" cy="217214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3750347" y="1907184"/>
            <a:ext cx="217214" cy="217214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698817" y="1360240"/>
            <a:ext cx="217214" cy="217214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2994217" y="1949459"/>
            <a:ext cx="217214" cy="217214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10855" y="3552549"/>
            <a:ext cx="635000" cy="635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1819" y="3654181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20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Text Placeholder 5"/>
          <p:cNvSpPr txBox="1"/>
          <p:nvPr/>
        </p:nvSpPr>
        <p:spPr>
          <a:xfrm>
            <a:off x="1440587" y="3520449"/>
            <a:ext cx="2691149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0" name="Text Placeholder 5"/>
          <p:cNvSpPr txBox="1"/>
          <p:nvPr/>
        </p:nvSpPr>
        <p:spPr>
          <a:xfrm>
            <a:off x="1440587" y="3791926"/>
            <a:ext cx="2691149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1" name="Oval 50"/>
          <p:cNvSpPr>
            <a:spLocks noChangeAspect="1" noChangeArrowheads="1"/>
          </p:cNvSpPr>
          <p:nvPr/>
        </p:nvSpPr>
        <p:spPr bwMode="auto">
          <a:xfrm>
            <a:off x="5155999" y="3243197"/>
            <a:ext cx="180000" cy="180000"/>
          </a:xfrm>
          <a:prstGeom prst="ellipse">
            <a:avLst/>
          </a:prstGeom>
          <a:noFill/>
          <a:ln w="5715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2" name="Text Placeholder 5"/>
          <p:cNvSpPr txBox="1"/>
          <p:nvPr/>
        </p:nvSpPr>
        <p:spPr>
          <a:xfrm>
            <a:off x="5461022" y="3211175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3" name="Text Placeholder 5"/>
          <p:cNvSpPr txBox="1"/>
          <p:nvPr/>
        </p:nvSpPr>
        <p:spPr>
          <a:xfrm>
            <a:off x="5461022" y="3431307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Oval 53"/>
          <p:cNvSpPr>
            <a:spLocks noChangeAspect="1" noChangeArrowheads="1"/>
          </p:cNvSpPr>
          <p:nvPr/>
        </p:nvSpPr>
        <p:spPr bwMode="auto">
          <a:xfrm>
            <a:off x="5155999" y="3954397"/>
            <a:ext cx="180000" cy="180000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5461022" y="3922375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6" name="Text Placeholder 5"/>
          <p:cNvSpPr txBox="1"/>
          <p:nvPr/>
        </p:nvSpPr>
        <p:spPr>
          <a:xfrm>
            <a:off x="5461022" y="4142507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7" name="Oval 56"/>
          <p:cNvSpPr>
            <a:spLocks noChangeAspect="1" noChangeArrowheads="1"/>
          </p:cNvSpPr>
          <p:nvPr/>
        </p:nvSpPr>
        <p:spPr bwMode="auto">
          <a:xfrm>
            <a:off x="5155999" y="1761530"/>
            <a:ext cx="180000" cy="180000"/>
          </a:xfrm>
          <a:prstGeom prst="ellipse">
            <a:avLst/>
          </a:prstGeom>
          <a:noFill/>
          <a:ln w="5715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8" name="Text Placeholder 5"/>
          <p:cNvSpPr txBox="1"/>
          <p:nvPr/>
        </p:nvSpPr>
        <p:spPr>
          <a:xfrm>
            <a:off x="5461022" y="1729508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5461022" y="1949640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0" name="Oval 59"/>
          <p:cNvSpPr>
            <a:spLocks noChangeAspect="1" noChangeArrowheads="1"/>
          </p:cNvSpPr>
          <p:nvPr/>
        </p:nvSpPr>
        <p:spPr bwMode="auto">
          <a:xfrm>
            <a:off x="5155999" y="2472730"/>
            <a:ext cx="180000" cy="180000"/>
          </a:xfrm>
          <a:prstGeom prst="ellipse">
            <a:avLst/>
          </a:prstGeom>
          <a:noFill/>
          <a:ln w="57150" cmpd="sng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5461022" y="2440708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2" name="Text Placeholder 5"/>
          <p:cNvSpPr txBox="1"/>
          <p:nvPr/>
        </p:nvSpPr>
        <p:spPr>
          <a:xfrm>
            <a:off x="5461022" y="2660840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3" name="Text Placeholder 5"/>
          <p:cNvSpPr txBox="1"/>
          <p:nvPr/>
        </p:nvSpPr>
        <p:spPr>
          <a:xfrm>
            <a:off x="5071524" y="633293"/>
            <a:ext cx="3462866" cy="92457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医疗</a:t>
            </a:r>
            <a:r>
              <a:rPr lang="zh-CN" altLang="en-US" sz="32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市场布局</a:t>
            </a:r>
            <a:r>
              <a:rPr lang="zh-CN" altLang="en-US" sz="32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产品交付</a:t>
            </a:r>
            <a:endParaRPr lang="en-US" sz="300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"/>
                            </p:stCondLst>
                            <p:childTnLst>
                              <p:par>
                                <p:cTn id="5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6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6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40" decel="100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6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40" decel="100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6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4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2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6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6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4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2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6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6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40" decel="100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6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6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40" decel="100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6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6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40" decel="100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animBg="1"/>
      <p:bldP spid="5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animBg="1"/>
      <p:bldP spid="5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142339" y="1551145"/>
            <a:ext cx="415322" cy="41532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Oval 3"/>
          <p:cNvSpPr/>
          <p:nvPr/>
        </p:nvSpPr>
        <p:spPr>
          <a:xfrm>
            <a:off x="7882239" y="1424206"/>
            <a:ext cx="415322" cy="41532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Oval 4"/>
          <p:cNvSpPr/>
          <p:nvPr/>
        </p:nvSpPr>
        <p:spPr>
          <a:xfrm>
            <a:off x="7780639" y="2982468"/>
            <a:ext cx="415322" cy="41532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42339" y="3752228"/>
            <a:ext cx="415322" cy="415322"/>
          </a:xfrm>
          <a:prstGeom prst="ellipse">
            <a:avLst/>
          </a:prstGeom>
          <a:solidFill>
            <a:schemeClr val="accent6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5727017" y="2982468"/>
            <a:ext cx="415322" cy="415322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72978" y="2258568"/>
            <a:ext cx="415322" cy="415322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8678" y="2567146"/>
            <a:ext cx="415322" cy="415322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36378" y="1096146"/>
            <a:ext cx="415322" cy="415322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727017" y="2151824"/>
            <a:ext cx="415322" cy="415322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365317" y="3959889"/>
            <a:ext cx="415322" cy="415322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195961" y="2151824"/>
            <a:ext cx="415322" cy="415322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764639" y="3190129"/>
            <a:ext cx="415322" cy="415322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519356" y="3517590"/>
            <a:ext cx="415322" cy="415322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959395" y="2603046"/>
            <a:ext cx="415322" cy="415322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611283" y="1511468"/>
            <a:ext cx="415322" cy="415322"/>
          </a:xfrm>
          <a:prstGeom prst="ellipse">
            <a:avLst/>
          </a:prstGeom>
          <a:solidFill>
            <a:schemeClr val="accent4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995" y="3879912"/>
            <a:ext cx="415322" cy="415322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167056" y="2700329"/>
            <a:ext cx="415322" cy="415322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534673" y="1500969"/>
            <a:ext cx="415322" cy="415322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797117" y="2245868"/>
            <a:ext cx="415322" cy="415322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311217" y="3932912"/>
            <a:ext cx="415322" cy="415322"/>
          </a:xfrm>
          <a:prstGeom prst="ellipse">
            <a:avLst/>
          </a:prstGeom>
          <a:solidFill>
            <a:schemeClr val="accent5">
              <a:alpha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1244572" y="2516958"/>
            <a:ext cx="2159028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1244572" y="2745556"/>
            <a:ext cx="2159028" cy="43791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5653" y="2443498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2000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市场布局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产品交付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Text Placeholder 5"/>
          <p:cNvSpPr txBox="1"/>
          <p:nvPr/>
        </p:nvSpPr>
        <p:spPr>
          <a:xfrm>
            <a:off x="1244572" y="3236624"/>
            <a:ext cx="2159028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1" name="Text Placeholder 5"/>
          <p:cNvSpPr txBox="1"/>
          <p:nvPr/>
        </p:nvSpPr>
        <p:spPr>
          <a:xfrm>
            <a:off x="1244572" y="3465222"/>
            <a:ext cx="2159028" cy="43791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5653" y="3163164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sz="2000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3" name="Text Placeholder 5"/>
          <p:cNvSpPr txBox="1"/>
          <p:nvPr/>
        </p:nvSpPr>
        <p:spPr>
          <a:xfrm>
            <a:off x="1244572" y="3998624"/>
            <a:ext cx="2159028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4" name="Text Placeholder 5"/>
          <p:cNvSpPr txBox="1"/>
          <p:nvPr/>
        </p:nvSpPr>
        <p:spPr>
          <a:xfrm>
            <a:off x="1244572" y="4227222"/>
            <a:ext cx="2159028" cy="43791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5653" y="3925164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03</a:t>
            </a:r>
            <a:endParaRPr lang="en-US" sz="2000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6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40" decel="100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6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40" decel="100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6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6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40" decel="100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6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6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40" decel="100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/>
      <p:bldP spid="3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/>
      <p:bldP spid="3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745"/>
          <p:cNvSpPr/>
          <p:nvPr/>
        </p:nvSpPr>
        <p:spPr>
          <a:xfrm>
            <a:off x="2773185" y="1458474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Shape 5745"/>
          <p:cNvSpPr/>
          <p:nvPr/>
        </p:nvSpPr>
        <p:spPr>
          <a:xfrm>
            <a:off x="1278818" y="3446347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Shape 5745"/>
          <p:cNvSpPr/>
          <p:nvPr/>
        </p:nvSpPr>
        <p:spPr>
          <a:xfrm>
            <a:off x="1057470" y="357049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Shape 5745"/>
          <p:cNvSpPr/>
          <p:nvPr/>
        </p:nvSpPr>
        <p:spPr>
          <a:xfrm>
            <a:off x="1997270" y="540703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Shape 5745"/>
          <p:cNvSpPr/>
          <p:nvPr/>
        </p:nvSpPr>
        <p:spPr>
          <a:xfrm>
            <a:off x="2227085" y="2632544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Shape 5745"/>
          <p:cNvSpPr/>
          <p:nvPr/>
        </p:nvSpPr>
        <p:spPr>
          <a:xfrm>
            <a:off x="941955" y="1078466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31" name="Straight Connector 69"/>
          <p:cNvCxnSpPr/>
          <p:nvPr/>
        </p:nvCxnSpPr>
        <p:spPr>
          <a:xfrm>
            <a:off x="1063784" y="1422400"/>
            <a:ext cx="1253067" cy="1219199"/>
          </a:xfrm>
          <a:prstGeom prst="curvedConnector3">
            <a:avLst>
              <a:gd name="adj1" fmla="val 50000"/>
            </a:avLst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72"/>
          <p:cNvCxnSpPr>
            <a:endCxn id="28" idx="0"/>
          </p:cNvCxnSpPr>
          <p:nvPr/>
        </p:nvCxnSpPr>
        <p:spPr>
          <a:xfrm rot="5400000">
            <a:off x="745174" y="1671471"/>
            <a:ext cx="2131942" cy="605026"/>
          </a:xfrm>
          <a:prstGeom prst="curvedConnector2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82"/>
          <p:cNvCxnSpPr>
            <a:stCxn id="24" idx="0"/>
            <a:endCxn id="25" idx="0"/>
          </p:cNvCxnSpPr>
          <p:nvPr/>
        </p:nvCxnSpPr>
        <p:spPr>
          <a:xfrm flipH="1">
            <a:off x="1393726" y="1642129"/>
            <a:ext cx="1494367" cy="1987873"/>
          </a:xfrm>
          <a:prstGeom prst="curvedConnector3">
            <a:avLst>
              <a:gd name="adj1" fmla="val 54633"/>
            </a:avLst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87"/>
          <p:cNvCxnSpPr>
            <a:stCxn id="26" idx="0"/>
            <a:endCxn id="24" idx="0"/>
          </p:cNvCxnSpPr>
          <p:nvPr/>
        </p:nvCxnSpPr>
        <p:spPr>
          <a:xfrm>
            <a:off x="1172378" y="540704"/>
            <a:ext cx="1715715" cy="1101425"/>
          </a:xfrm>
          <a:prstGeom prst="curvedConnector3">
            <a:avLst>
              <a:gd name="adj1" fmla="val 40571"/>
            </a:avLst>
          </a:prstGeom>
          <a:ln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Shape 5745"/>
          <p:cNvSpPr/>
          <p:nvPr/>
        </p:nvSpPr>
        <p:spPr>
          <a:xfrm>
            <a:off x="1393724" y="2856300"/>
            <a:ext cx="229815" cy="367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665"/>
                </a:moveTo>
                <a:cubicBezTo>
                  <a:pt x="7452" y="10665"/>
                  <a:pt x="4644" y="8977"/>
                  <a:pt x="4644" y="6818"/>
                </a:cubicBezTo>
                <a:cubicBezTo>
                  <a:pt x="4644" y="4725"/>
                  <a:pt x="7452" y="2970"/>
                  <a:pt x="10800" y="2970"/>
                </a:cubicBezTo>
                <a:cubicBezTo>
                  <a:pt x="14256" y="2970"/>
                  <a:pt x="17064" y="4725"/>
                  <a:pt x="17064" y="6818"/>
                </a:cubicBezTo>
                <a:cubicBezTo>
                  <a:pt x="17064" y="8977"/>
                  <a:pt x="14256" y="10665"/>
                  <a:pt x="10800" y="10665"/>
                </a:cubicBezTo>
                <a:close/>
                <a:moveTo>
                  <a:pt x="10800" y="0"/>
                </a:moveTo>
                <a:cubicBezTo>
                  <a:pt x="4860" y="0"/>
                  <a:pt x="0" y="3037"/>
                  <a:pt x="0" y="6750"/>
                </a:cubicBezTo>
                <a:cubicBezTo>
                  <a:pt x="0" y="13162"/>
                  <a:pt x="10800" y="21600"/>
                  <a:pt x="10800" y="21600"/>
                </a:cubicBezTo>
                <a:cubicBezTo>
                  <a:pt x="10800" y="21600"/>
                  <a:pt x="21600" y="13162"/>
                  <a:pt x="21600" y="6750"/>
                </a:cubicBezTo>
                <a:cubicBezTo>
                  <a:pt x="21600" y="3037"/>
                  <a:pt x="16848" y="0"/>
                  <a:pt x="1080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914400">
              <a:defRPr sz="1800">
                <a:uFill>
                  <a:solidFill>
                    <a:srgbClr val="FFFFFF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aphicFrame>
        <p:nvGraphicFramePr>
          <p:cNvPr id="38" name="Content Placeholder 4"/>
          <p:cNvGraphicFramePr/>
          <p:nvPr/>
        </p:nvGraphicFramePr>
        <p:xfrm>
          <a:off x="2963333" y="2683277"/>
          <a:ext cx="5833533" cy="2041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3734"/>
                <a:gridCol w="778934"/>
                <a:gridCol w="778933"/>
                <a:gridCol w="855133"/>
                <a:gridCol w="778934"/>
                <a:gridCol w="736883"/>
                <a:gridCol w="820982"/>
              </a:tblGrid>
              <a:tr h="340229">
                <a:tc>
                  <a:txBody>
                    <a:bodyPr/>
                    <a:lstStyle/>
                    <a:p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cap="none" spc="-20" baseline="0" dirty="0">
                          <a:solidFill>
                            <a:schemeClr val="bg1"/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标题</a:t>
                      </a:r>
                      <a:endParaRPr lang="en-US" sz="900" b="0" cap="none" spc="-20" baseline="0" dirty="0">
                        <a:solidFill>
                          <a:schemeClr val="bg1"/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340229">
                <a:tc>
                  <a:txBody>
                    <a:bodyPr/>
                    <a:lstStyle/>
                    <a:p>
                      <a:r>
                        <a:rPr lang="zh-CN" alt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添加标题</a:t>
                      </a:r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01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48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66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75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45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66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34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229">
                <a:tc>
                  <a:txBody>
                    <a:bodyPr/>
                    <a:lstStyle/>
                    <a:p>
                      <a:r>
                        <a:rPr lang="zh-CN" alt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添加标题</a:t>
                      </a:r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02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75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89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58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48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66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229">
                <a:tc>
                  <a:txBody>
                    <a:bodyPr/>
                    <a:lstStyle/>
                    <a:p>
                      <a:r>
                        <a:rPr lang="zh-CN" alt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添加标题</a:t>
                      </a:r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03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66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34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55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75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229">
                <a:tc>
                  <a:txBody>
                    <a:bodyPr/>
                    <a:lstStyle/>
                    <a:p>
                      <a:r>
                        <a:rPr lang="zh-CN" alt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添加标题</a:t>
                      </a:r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04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70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84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52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0229">
                <a:tc>
                  <a:txBody>
                    <a:bodyPr/>
                    <a:lstStyle/>
                    <a:p>
                      <a:r>
                        <a:rPr lang="zh-CN" alt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添加标题</a:t>
                      </a:r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05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66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34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55</a:t>
                      </a:r>
                      <a:endParaRPr lang="en-US" sz="900" b="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35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cap="none" spc="-2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rial" panose="020B0604020202020204"/>
                          <a:ea typeface="微软雅黑" panose="020B0503020204020204" pitchFamily="34" charset="-122"/>
                          <a:cs typeface="Lato Regular" panose="020F0502020204030203"/>
                          <a:sym typeface="Arial" panose="020B0604020202020204"/>
                        </a:rPr>
                        <a:t>75</a:t>
                      </a:r>
                      <a:endParaRPr lang="en-US" sz="900" cap="none" spc="-2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anose="020B0604020202020204"/>
                        <a:ea typeface="微软雅黑" panose="020B0503020204020204" pitchFamily="34" charset="-122"/>
                        <a:cs typeface="Lato Regular" panose="020F0502020204030203"/>
                        <a:sym typeface="Arial" panose="020B0604020202020204"/>
                      </a:endParaRPr>
                    </a:p>
                  </a:txBody>
                  <a:tcPr marL="84854" marR="84854" anchor="ctr">
                    <a:lnL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市场布局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产品交付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/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2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2843305"/>
            <a:ext cx="3056466" cy="1491627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bg1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4358395"/>
            <a:ext cx="2446867" cy="213595"/>
          </a:xfrm>
        </p:spPr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Shape 33"/>
          <p:cNvSpPr/>
          <p:nvPr/>
        </p:nvSpPr>
        <p:spPr>
          <a:xfrm>
            <a:off x="1253793" y="118742"/>
            <a:ext cx="2136904" cy="1292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1" extrusionOk="0">
                <a:moveTo>
                  <a:pt x="0" y="2265"/>
                </a:moveTo>
                <a:cubicBezTo>
                  <a:pt x="2985" y="-26"/>
                  <a:pt x="6318" y="-569"/>
                  <a:pt x="9454" y="590"/>
                </a:cubicBezTo>
                <a:cubicBezTo>
                  <a:pt x="12825" y="1836"/>
                  <a:pt x="15806" y="4983"/>
                  <a:pt x="18486" y="8749"/>
                </a:cubicBezTo>
                <a:cubicBezTo>
                  <a:pt x="19581" y="10287"/>
                  <a:pt x="20620" y="11923"/>
                  <a:pt x="21600" y="13650"/>
                </a:cubicBezTo>
                <a:cubicBezTo>
                  <a:pt x="20285" y="15207"/>
                  <a:pt x="18910" y="16631"/>
                  <a:pt x="17485" y="17912"/>
                </a:cubicBezTo>
                <a:cubicBezTo>
                  <a:pt x="16553" y="18750"/>
                  <a:pt x="15597" y="19529"/>
                  <a:pt x="14594" y="20161"/>
                </a:cubicBezTo>
                <a:cubicBezTo>
                  <a:pt x="14065" y="20494"/>
                  <a:pt x="13526" y="20785"/>
                  <a:pt x="12979" y="21031"/>
                </a:cubicBezTo>
                <a:cubicBezTo>
                  <a:pt x="12154" y="15769"/>
                  <a:pt x="10295" y="11076"/>
                  <a:pt x="7680" y="7651"/>
                </a:cubicBezTo>
                <a:cubicBezTo>
                  <a:pt x="5474" y="4760"/>
                  <a:pt x="2817" y="2898"/>
                  <a:pt x="0" y="2265"/>
                </a:cubicBezTo>
                <a:close/>
              </a:path>
            </a:pathLst>
          </a:custGeom>
          <a:gradFill flip="none" rotWithShape="1">
            <a:gsLst>
              <a:gs pos="90000">
                <a:schemeClr val="accent1"/>
              </a:gs>
              <a:gs pos="0">
                <a:srgbClr val="FFFFFF">
                  <a:alpha val="0"/>
                </a:srgbClr>
              </a:gs>
            </a:gsLst>
            <a:lin ang="600000" scaled="0"/>
            <a:tileRect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50248" y="-262464"/>
            <a:ext cx="4098865" cy="2261967"/>
            <a:chOff x="7236911" y="1588745"/>
            <a:chExt cx="2435289" cy="1343920"/>
          </a:xfrm>
        </p:grpSpPr>
        <p:sp>
          <p:nvSpPr>
            <p:cNvPr id="8" name="Shape 37"/>
            <p:cNvSpPr/>
            <p:nvPr/>
          </p:nvSpPr>
          <p:spPr>
            <a:xfrm>
              <a:off x="7236911" y="2368112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Shape 35"/>
            <p:cNvSpPr/>
            <p:nvPr/>
          </p:nvSpPr>
          <p:spPr>
            <a:xfrm>
              <a:off x="7608686" y="158874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Shape 36"/>
            <p:cNvSpPr/>
            <p:nvPr/>
          </p:nvSpPr>
          <p:spPr>
            <a:xfrm rot="962435">
              <a:off x="8634523" y="231286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753533" y="4258730"/>
            <a:ext cx="2379134" cy="0"/>
          </a:xfrm>
          <a:prstGeom prst="line">
            <a:avLst/>
          </a:prstGeom>
          <a:ln w="12700" cmpd="sng">
            <a:solidFill>
              <a:schemeClr val="bg1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1" y="1725745"/>
            <a:ext cx="2717800" cy="704206"/>
          </a:xfrm>
        </p:spPr>
        <p:txBody>
          <a:bodyPr>
            <a:noAutofit/>
          </a:bodyPr>
          <a:lstStyle/>
          <a:p>
            <a:r>
              <a:rPr lang="en-US" altLang="zh-CN" sz="50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SWOT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项目优势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09018" y="-736599"/>
            <a:ext cx="4179464" cy="62478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0" b="1" dirty="0">
                <a:ln w="0" cap="flat" cmpd="sng">
                  <a:noFill/>
                  <a:prstDash val="solid"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effectLst>
                  <a:outerShdw blurRad="50800" dist="38100" dir="2700000" sx="95000" sy="950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S</a:t>
            </a:r>
            <a:endParaRPr lang="en-US" sz="40000" b="1" dirty="0">
              <a:ln w="0" cap="flat" cmpd="sng">
                <a:noFill/>
                <a:prstDash val="solid"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effectLst>
                <a:outerShdw blurRad="50800" dist="38100" dir="2700000" sx="95000" sy="95000" algn="tl" rotWithShape="0">
                  <a:srgbClr val="000000">
                    <a:alpha val="43000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31" name="Group 30"/>
          <p:cNvGrpSpPr/>
          <p:nvPr/>
        </p:nvGrpSpPr>
        <p:grpSpPr>
          <a:xfrm rot="2110796">
            <a:off x="5084686" y="708044"/>
            <a:ext cx="2064230" cy="1261466"/>
            <a:chOff x="7371093" y="2132523"/>
            <a:chExt cx="1490425" cy="910810"/>
          </a:xfrm>
          <a:solidFill>
            <a:schemeClr val="bg1">
              <a:lumMod val="95000"/>
              <a:alpha val="95000"/>
            </a:schemeClr>
          </a:solidFill>
        </p:grpSpPr>
        <p:sp>
          <p:nvSpPr>
            <p:cNvPr id="32" name="Shape 37"/>
            <p:cNvSpPr/>
            <p:nvPr/>
          </p:nvSpPr>
          <p:spPr>
            <a:xfrm>
              <a:off x="7377761" y="2478780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项目劣势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354" y="168314"/>
            <a:ext cx="4179464" cy="47089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30000" b="1" dirty="0">
                <a:ln w="0" cap="flat" cmpd="sng">
                  <a:noFill/>
                  <a:prstDash val="solid"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effectLst>
                  <a:outerShdw blurRad="50800" dist="38100" dir="2700000" sx="95000" sy="950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W</a:t>
            </a:r>
            <a:endParaRPr lang="en-US" sz="30000" b="1" dirty="0">
              <a:ln w="0" cap="flat" cmpd="sng">
                <a:noFill/>
                <a:prstDash val="solid"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effectLst>
                <a:outerShdw blurRad="50800" dist="38100" dir="2700000" sx="95000" sy="95000" algn="tl" rotWithShape="0">
                  <a:srgbClr val="000000">
                    <a:alpha val="43000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15" name="Group 14"/>
          <p:cNvGrpSpPr/>
          <p:nvPr/>
        </p:nvGrpSpPr>
        <p:grpSpPr>
          <a:xfrm rot="2110796">
            <a:off x="1317017" y="1292247"/>
            <a:ext cx="2064230" cy="1261466"/>
            <a:chOff x="7371093" y="2132523"/>
            <a:chExt cx="1490425" cy="910810"/>
          </a:xfrm>
          <a:solidFill>
            <a:schemeClr val="bg1">
              <a:lumMod val="95000"/>
              <a:alpha val="95000"/>
            </a:schemeClr>
          </a:solidFill>
        </p:grpSpPr>
        <p:sp>
          <p:nvSpPr>
            <p:cNvPr id="16" name="Shape 37"/>
            <p:cNvSpPr/>
            <p:nvPr/>
          </p:nvSpPr>
          <p:spPr>
            <a:xfrm>
              <a:off x="7377761" y="2478780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传统医疗平台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劣势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抗癌治疗药物的开发与推广</a:t>
            </a:r>
            <a:endParaRPr lang="en-US" sz="10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由于国内公共医疗管理系统的不完善，医疗成本高、渠道少、覆盖面低等问题困扰着大众民生。尤其以“效率较低的医疗体系、质量欠佳的医疗服务、看病难且贵的就医现状”为代表的医疗问题为社会关注的主要焦点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大医院人满为患，社区医院无人问津，病人就诊手续繁琐等等问题都是由于医疗信息不畅，医疗资源两极化，医疗监督机制不全等原因导致，这些问题已经成为影响社会和谐发展的重要因素。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5"/>
          <p:cNvSpPr txBox="1"/>
          <p:nvPr/>
        </p:nvSpPr>
        <p:spPr>
          <a:xfrm>
            <a:off x="389453" y="1111449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人口老龄化加剧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389453" y="1340048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慢性病和生活方式导致的疾病数量上升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389453" y="2449182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人口快速增长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389453" y="2677781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社会亟需更为完善的医疗健康服务渠道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389453" y="3837715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消费者越来越重视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389453" y="4066314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消费者越来越主动监测和管理自己的健康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 l="19980" r="19980"/>
          <a:stretch>
            <a:fillRect/>
          </a:stretch>
        </p:blipFill>
        <p:spPr/>
      </p:pic>
      <p:grpSp>
        <p:nvGrpSpPr>
          <p:cNvPr id="60" name="组合 59"/>
          <p:cNvGrpSpPr/>
          <p:nvPr/>
        </p:nvGrpSpPr>
        <p:grpSpPr>
          <a:xfrm>
            <a:off x="1081727" y="699904"/>
            <a:ext cx="335912" cy="306940"/>
            <a:chOff x="2997193" y="229104"/>
            <a:chExt cx="486563" cy="444598"/>
          </a:xfrm>
          <a:solidFill>
            <a:schemeClr val="bg1"/>
          </a:solidFill>
        </p:grpSpPr>
        <p:sp>
          <p:nvSpPr>
            <p:cNvPr id="61" name="Freeform 38"/>
            <p:cNvSpPr>
              <a:spLocks noEditPoints="1"/>
            </p:cNvSpPr>
            <p:nvPr/>
          </p:nvSpPr>
          <p:spPr bwMode="auto">
            <a:xfrm>
              <a:off x="2997193" y="229104"/>
              <a:ext cx="486563" cy="444598"/>
            </a:xfrm>
            <a:custGeom>
              <a:avLst/>
              <a:gdLst>
                <a:gd name="T0" fmla="*/ 228 w 228"/>
                <a:gd name="T1" fmla="*/ 63 h 208"/>
                <a:gd name="T2" fmla="*/ 212 w 228"/>
                <a:gd name="T3" fmla="*/ 48 h 208"/>
                <a:gd name="T4" fmla="*/ 184 w 228"/>
                <a:gd name="T5" fmla="*/ 48 h 208"/>
                <a:gd name="T6" fmla="*/ 114 w 228"/>
                <a:gd name="T7" fmla="*/ 0 h 208"/>
                <a:gd name="T8" fmla="*/ 44 w 228"/>
                <a:gd name="T9" fmla="*/ 48 h 208"/>
                <a:gd name="T10" fmla="*/ 16 w 228"/>
                <a:gd name="T11" fmla="*/ 48 h 208"/>
                <a:gd name="T12" fmla="*/ 0 w 228"/>
                <a:gd name="T13" fmla="*/ 63 h 208"/>
                <a:gd name="T14" fmla="*/ 0 w 228"/>
                <a:gd name="T15" fmla="*/ 192 h 208"/>
                <a:gd name="T16" fmla="*/ 16 w 228"/>
                <a:gd name="T17" fmla="*/ 208 h 208"/>
                <a:gd name="T18" fmla="*/ 212 w 228"/>
                <a:gd name="T19" fmla="*/ 208 h 208"/>
                <a:gd name="T20" fmla="*/ 228 w 228"/>
                <a:gd name="T21" fmla="*/ 192 h 208"/>
                <a:gd name="T22" fmla="*/ 228 w 228"/>
                <a:gd name="T23" fmla="*/ 63 h 208"/>
                <a:gd name="T24" fmla="*/ 114 w 228"/>
                <a:gd name="T25" fmla="*/ 15 h 208"/>
                <a:gd name="T26" fmla="*/ 169 w 228"/>
                <a:gd name="T27" fmla="*/ 48 h 208"/>
                <a:gd name="T28" fmla="*/ 58 w 228"/>
                <a:gd name="T29" fmla="*/ 48 h 208"/>
                <a:gd name="T30" fmla="*/ 114 w 228"/>
                <a:gd name="T31" fmla="*/ 15 h 208"/>
                <a:gd name="T32" fmla="*/ 114 w 228"/>
                <a:gd name="T33" fmla="*/ 192 h 208"/>
                <a:gd name="T34" fmla="*/ 50 w 228"/>
                <a:gd name="T35" fmla="*/ 128 h 208"/>
                <a:gd name="T36" fmla="*/ 114 w 228"/>
                <a:gd name="T37" fmla="*/ 65 h 208"/>
                <a:gd name="T38" fmla="*/ 177 w 228"/>
                <a:gd name="T39" fmla="*/ 128 h 208"/>
                <a:gd name="T40" fmla="*/ 114 w 228"/>
                <a:gd name="T41" fmla="*/ 19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208">
                  <a:moveTo>
                    <a:pt x="228" y="63"/>
                  </a:moveTo>
                  <a:cubicBezTo>
                    <a:pt x="228" y="53"/>
                    <a:pt x="226" y="48"/>
                    <a:pt x="212" y="48"/>
                  </a:cubicBezTo>
                  <a:cubicBezTo>
                    <a:pt x="211" y="48"/>
                    <a:pt x="200" y="48"/>
                    <a:pt x="184" y="48"/>
                  </a:cubicBezTo>
                  <a:cubicBezTo>
                    <a:pt x="169" y="19"/>
                    <a:pt x="143" y="0"/>
                    <a:pt x="114" y="0"/>
                  </a:cubicBezTo>
                  <a:cubicBezTo>
                    <a:pt x="84" y="0"/>
                    <a:pt x="58" y="19"/>
                    <a:pt x="44" y="48"/>
                  </a:cubicBezTo>
                  <a:cubicBezTo>
                    <a:pt x="27" y="48"/>
                    <a:pt x="16" y="48"/>
                    <a:pt x="16" y="48"/>
                  </a:cubicBezTo>
                  <a:cubicBezTo>
                    <a:pt x="1" y="48"/>
                    <a:pt x="0" y="53"/>
                    <a:pt x="0" y="63"/>
                  </a:cubicBezTo>
                  <a:cubicBezTo>
                    <a:pt x="0" y="67"/>
                    <a:pt x="0" y="188"/>
                    <a:pt x="0" y="192"/>
                  </a:cubicBezTo>
                  <a:cubicBezTo>
                    <a:pt x="0" y="202"/>
                    <a:pt x="1" y="208"/>
                    <a:pt x="16" y="208"/>
                  </a:cubicBezTo>
                  <a:cubicBezTo>
                    <a:pt x="19" y="208"/>
                    <a:pt x="208" y="208"/>
                    <a:pt x="212" y="208"/>
                  </a:cubicBezTo>
                  <a:cubicBezTo>
                    <a:pt x="226" y="208"/>
                    <a:pt x="228" y="202"/>
                    <a:pt x="228" y="192"/>
                  </a:cubicBezTo>
                  <a:cubicBezTo>
                    <a:pt x="228" y="188"/>
                    <a:pt x="228" y="67"/>
                    <a:pt x="228" y="63"/>
                  </a:cubicBezTo>
                  <a:close/>
                  <a:moveTo>
                    <a:pt x="114" y="15"/>
                  </a:moveTo>
                  <a:cubicBezTo>
                    <a:pt x="136" y="15"/>
                    <a:pt x="157" y="28"/>
                    <a:pt x="169" y="48"/>
                  </a:cubicBezTo>
                  <a:cubicBezTo>
                    <a:pt x="136" y="48"/>
                    <a:pt x="91" y="48"/>
                    <a:pt x="58" y="48"/>
                  </a:cubicBezTo>
                  <a:cubicBezTo>
                    <a:pt x="71" y="28"/>
                    <a:pt x="91" y="15"/>
                    <a:pt x="114" y="15"/>
                  </a:cubicBezTo>
                  <a:close/>
                  <a:moveTo>
                    <a:pt x="114" y="192"/>
                  </a:moveTo>
                  <a:cubicBezTo>
                    <a:pt x="79" y="192"/>
                    <a:pt x="50" y="163"/>
                    <a:pt x="50" y="128"/>
                  </a:cubicBezTo>
                  <a:cubicBezTo>
                    <a:pt x="50" y="93"/>
                    <a:pt x="79" y="65"/>
                    <a:pt x="114" y="65"/>
                  </a:cubicBezTo>
                  <a:cubicBezTo>
                    <a:pt x="149" y="65"/>
                    <a:pt x="177" y="93"/>
                    <a:pt x="177" y="128"/>
                  </a:cubicBezTo>
                  <a:cubicBezTo>
                    <a:pt x="177" y="163"/>
                    <a:pt x="149" y="192"/>
                    <a:pt x="11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2" name="Freeform 39"/>
            <p:cNvSpPr/>
            <p:nvPr/>
          </p:nvSpPr>
          <p:spPr bwMode="auto">
            <a:xfrm>
              <a:off x="3205882" y="401499"/>
              <a:ext cx="68051" cy="200750"/>
            </a:xfrm>
            <a:custGeom>
              <a:avLst/>
              <a:gdLst>
                <a:gd name="T0" fmla="*/ 32 w 32"/>
                <a:gd name="T1" fmla="*/ 11 h 94"/>
                <a:gd name="T2" fmla="*/ 32 w 32"/>
                <a:gd name="T3" fmla="*/ 11 h 94"/>
                <a:gd name="T4" fmla="*/ 32 w 32"/>
                <a:gd name="T5" fmla="*/ 2 h 94"/>
                <a:gd name="T6" fmla="*/ 30 w 32"/>
                <a:gd name="T7" fmla="*/ 0 h 94"/>
                <a:gd name="T8" fmla="*/ 4 w 32"/>
                <a:gd name="T9" fmla="*/ 0 h 94"/>
                <a:gd name="T10" fmla="*/ 2 w 32"/>
                <a:gd name="T11" fmla="*/ 0 h 94"/>
                <a:gd name="T12" fmla="*/ 0 w 32"/>
                <a:gd name="T13" fmla="*/ 2 h 94"/>
                <a:gd name="T14" fmla="*/ 0 w 32"/>
                <a:gd name="T15" fmla="*/ 12 h 94"/>
                <a:gd name="T16" fmla="*/ 0 w 32"/>
                <a:gd name="T17" fmla="*/ 12 h 94"/>
                <a:gd name="T18" fmla="*/ 0 w 32"/>
                <a:gd name="T19" fmla="*/ 92 h 94"/>
                <a:gd name="T20" fmla="*/ 1 w 32"/>
                <a:gd name="T21" fmla="*/ 94 h 94"/>
                <a:gd name="T22" fmla="*/ 30 w 32"/>
                <a:gd name="T23" fmla="*/ 94 h 94"/>
                <a:gd name="T24" fmla="*/ 31 w 32"/>
                <a:gd name="T25" fmla="*/ 92 h 94"/>
                <a:gd name="T26" fmla="*/ 32 w 32"/>
                <a:gd name="T2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94">
                  <a:moveTo>
                    <a:pt x="32" y="11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7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7"/>
                    <a:pt x="0" y="73"/>
                    <a:pt x="0" y="92"/>
                  </a:cubicBezTo>
                  <a:cubicBezTo>
                    <a:pt x="0" y="93"/>
                    <a:pt x="0" y="94"/>
                    <a:pt x="1" y="94"/>
                  </a:cubicBezTo>
                  <a:cubicBezTo>
                    <a:pt x="2" y="94"/>
                    <a:pt x="28" y="94"/>
                    <a:pt x="30" y="94"/>
                  </a:cubicBezTo>
                  <a:cubicBezTo>
                    <a:pt x="31" y="94"/>
                    <a:pt x="31" y="93"/>
                    <a:pt x="31" y="92"/>
                  </a:cubicBezTo>
                  <a:cubicBezTo>
                    <a:pt x="31" y="73"/>
                    <a:pt x="32" y="3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3" name="Freeform 40"/>
            <p:cNvSpPr/>
            <p:nvPr/>
          </p:nvSpPr>
          <p:spPr bwMode="auto">
            <a:xfrm>
              <a:off x="3140100" y="468416"/>
              <a:ext cx="200750" cy="68051"/>
            </a:xfrm>
            <a:custGeom>
              <a:avLst/>
              <a:gdLst>
                <a:gd name="T0" fmla="*/ 82 w 94"/>
                <a:gd name="T1" fmla="*/ 32 h 32"/>
                <a:gd name="T2" fmla="*/ 82 w 94"/>
                <a:gd name="T3" fmla="*/ 32 h 32"/>
                <a:gd name="T4" fmla="*/ 92 w 94"/>
                <a:gd name="T5" fmla="*/ 32 h 32"/>
                <a:gd name="T6" fmla="*/ 94 w 94"/>
                <a:gd name="T7" fmla="*/ 30 h 32"/>
                <a:gd name="T8" fmla="*/ 93 w 94"/>
                <a:gd name="T9" fmla="*/ 4 h 32"/>
                <a:gd name="T10" fmla="*/ 93 w 94"/>
                <a:gd name="T11" fmla="*/ 2 h 32"/>
                <a:gd name="T12" fmla="*/ 92 w 94"/>
                <a:gd name="T13" fmla="*/ 0 h 32"/>
                <a:gd name="T14" fmla="*/ 81 w 94"/>
                <a:gd name="T15" fmla="*/ 0 h 32"/>
                <a:gd name="T16" fmla="*/ 81 w 94"/>
                <a:gd name="T17" fmla="*/ 0 h 32"/>
                <a:gd name="T18" fmla="*/ 1 w 94"/>
                <a:gd name="T19" fmla="*/ 0 h 32"/>
                <a:gd name="T20" fmla="*/ 0 w 94"/>
                <a:gd name="T21" fmla="*/ 2 h 32"/>
                <a:gd name="T22" fmla="*/ 0 w 94"/>
                <a:gd name="T23" fmla="*/ 30 h 32"/>
                <a:gd name="T24" fmla="*/ 1 w 94"/>
                <a:gd name="T25" fmla="*/ 32 h 32"/>
                <a:gd name="T26" fmla="*/ 82 w 94"/>
                <a:gd name="T2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32">
                  <a:moveTo>
                    <a:pt x="82" y="32"/>
                  </a:moveTo>
                  <a:cubicBezTo>
                    <a:pt x="82" y="32"/>
                    <a:pt x="82" y="32"/>
                    <a:pt x="82" y="32"/>
                  </a:cubicBezTo>
                  <a:cubicBezTo>
                    <a:pt x="88" y="32"/>
                    <a:pt x="91" y="32"/>
                    <a:pt x="92" y="32"/>
                  </a:cubicBezTo>
                  <a:cubicBezTo>
                    <a:pt x="93" y="32"/>
                    <a:pt x="94" y="31"/>
                    <a:pt x="94" y="30"/>
                  </a:cubicBezTo>
                  <a:cubicBezTo>
                    <a:pt x="94" y="27"/>
                    <a:pt x="93" y="4"/>
                    <a:pt x="93" y="4"/>
                  </a:cubicBezTo>
                  <a:cubicBezTo>
                    <a:pt x="93" y="3"/>
                    <a:pt x="93" y="2"/>
                    <a:pt x="93" y="2"/>
                  </a:cubicBezTo>
                  <a:cubicBezTo>
                    <a:pt x="94" y="1"/>
                    <a:pt x="93" y="0"/>
                    <a:pt x="92" y="0"/>
                  </a:cubicBezTo>
                  <a:cubicBezTo>
                    <a:pt x="92" y="0"/>
                    <a:pt x="88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7" y="0"/>
                    <a:pt x="20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9"/>
                    <a:pt x="0" y="30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21" y="32"/>
                    <a:pt x="58" y="32"/>
                    <a:pt x="8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86034" y="2078069"/>
            <a:ext cx="327298" cy="274054"/>
            <a:chOff x="4335524" y="260861"/>
            <a:chExt cx="474087" cy="396964"/>
          </a:xfrm>
          <a:solidFill>
            <a:schemeClr val="bg1"/>
          </a:solidFill>
        </p:grpSpPr>
        <p:sp>
          <p:nvSpPr>
            <p:cNvPr id="65" name="Freeform 165"/>
            <p:cNvSpPr>
              <a:spLocks noEditPoints="1"/>
            </p:cNvSpPr>
            <p:nvPr/>
          </p:nvSpPr>
          <p:spPr bwMode="auto">
            <a:xfrm>
              <a:off x="4335524" y="364072"/>
              <a:ext cx="390157" cy="293753"/>
            </a:xfrm>
            <a:custGeom>
              <a:avLst/>
              <a:gdLst>
                <a:gd name="T0" fmla="*/ 183 w 183"/>
                <a:gd name="T1" fmla="*/ 74 h 138"/>
                <a:gd name="T2" fmla="*/ 183 w 183"/>
                <a:gd name="T3" fmla="*/ 72 h 138"/>
                <a:gd name="T4" fmla="*/ 183 w 183"/>
                <a:gd name="T5" fmla="*/ 64 h 138"/>
                <a:gd name="T6" fmla="*/ 183 w 183"/>
                <a:gd name="T7" fmla="*/ 64 h 138"/>
                <a:gd name="T8" fmla="*/ 183 w 183"/>
                <a:gd name="T9" fmla="*/ 13 h 138"/>
                <a:gd name="T10" fmla="*/ 173 w 183"/>
                <a:gd name="T11" fmla="*/ 0 h 138"/>
                <a:gd name="T12" fmla="*/ 12 w 183"/>
                <a:gd name="T13" fmla="*/ 0 h 138"/>
                <a:gd name="T14" fmla="*/ 1 w 183"/>
                <a:gd name="T15" fmla="*/ 14 h 138"/>
                <a:gd name="T16" fmla="*/ 1 w 183"/>
                <a:gd name="T17" fmla="*/ 125 h 138"/>
                <a:gd name="T18" fmla="*/ 11 w 183"/>
                <a:gd name="T19" fmla="*/ 138 h 138"/>
                <a:gd name="T20" fmla="*/ 172 w 183"/>
                <a:gd name="T21" fmla="*/ 138 h 138"/>
                <a:gd name="T22" fmla="*/ 183 w 183"/>
                <a:gd name="T23" fmla="*/ 124 h 138"/>
                <a:gd name="T24" fmla="*/ 183 w 183"/>
                <a:gd name="T25" fmla="*/ 74 h 138"/>
                <a:gd name="T26" fmla="*/ 173 w 183"/>
                <a:gd name="T27" fmla="*/ 126 h 138"/>
                <a:gd name="T28" fmla="*/ 11 w 183"/>
                <a:gd name="T29" fmla="*/ 127 h 138"/>
                <a:gd name="T30" fmla="*/ 9 w 183"/>
                <a:gd name="T31" fmla="*/ 124 h 138"/>
                <a:gd name="T32" fmla="*/ 9 w 183"/>
                <a:gd name="T33" fmla="*/ 15 h 138"/>
                <a:gd name="T34" fmla="*/ 11 w 183"/>
                <a:gd name="T35" fmla="*/ 12 h 138"/>
                <a:gd name="T36" fmla="*/ 172 w 183"/>
                <a:gd name="T37" fmla="*/ 11 h 138"/>
                <a:gd name="T38" fmla="*/ 175 w 183"/>
                <a:gd name="T39" fmla="*/ 13 h 138"/>
                <a:gd name="T40" fmla="*/ 175 w 183"/>
                <a:gd name="T41" fmla="*/ 64 h 138"/>
                <a:gd name="T42" fmla="*/ 175 w 183"/>
                <a:gd name="T43" fmla="*/ 123 h 138"/>
                <a:gd name="T44" fmla="*/ 173 w 183"/>
                <a:gd name="T45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138">
                  <a:moveTo>
                    <a:pt x="183" y="74"/>
                  </a:moveTo>
                  <a:cubicBezTo>
                    <a:pt x="183" y="73"/>
                    <a:pt x="183" y="72"/>
                    <a:pt x="183" y="72"/>
                  </a:cubicBezTo>
                  <a:cubicBezTo>
                    <a:pt x="183" y="69"/>
                    <a:pt x="183" y="67"/>
                    <a:pt x="183" y="64"/>
                  </a:cubicBezTo>
                  <a:cubicBezTo>
                    <a:pt x="183" y="64"/>
                    <a:pt x="183" y="64"/>
                    <a:pt x="183" y="64"/>
                  </a:cubicBezTo>
                  <a:cubicBezTo>
                    <a:pt x="183" y="44"/>
                    <a:pt x="183" y="25"/>
                    <a:pt x="183" y="13"/>
                  </a:cubicBezTo>
                  <a:cubicBezTo>
                    <a:pt x="183" y="4"/>
                    <a:pt x="178" y="0"/>
                    <a:pt x="173" y="0"/>
                  </a:cubicBezTo>
                  <a:cubicBezTo>
                    <a:pt x="170" y="0"/>
                    <a:pt x="29" y="0"/>
                    <a:pt x="12" y="0"/>
                  </a:cubicBezTo>
                  <a:cubicBezTo>
                    <a:pt x="5" y="0"/>
                    <a:pt x="1" y="5"/>
                    <a:pt x="1" y="14"/>
                  </a:cubicBezTo>
                  <a:cubicBezTo>
                    <a:pt x="1" y="26"/>
                    <a:pt x="1" y="112"/>
                    <a:pt x="1" y="125"/>
                  </a:cubicBezTo>
                  <a:cubicBezTo>
                    <a:pt x="0" y="133"/>
                    <a:pt x="6" y="137"/>
                    <a:pt x="11" y="138"/>
                  </a:cubicBezTo>
                  <a:cubicBezTo>
                    <a:pt x="13" y="138"/>
                    <a:pt x="154" y="138"/>
                    <a:pt x="172" y="138"/>
                  </a:cubicBezTo>
                  <a:cubicBezTo>
                    <a:pt x="179" y="138"/>
                    <a:pt x="183" y="132"/>
                    <a:pt x="183" y="124"/>
                  </a:cubicBezTo>
                  <a:cubicBezTo>
                    <a:pt x="183" y="112"/>
                    <a:pt x="183" y="94"/>
                    <a:pt x="183" y="74"/>
                  </a:cubicBezTo>
                  <a:close/>
                  <a:moveTo>
                    <a:pt x="173" y="126"/>
                  </a:moveTo>
                  <a:cubicBezTo>
                    <a:pt x="165" y="126"/>
                    <a:pt x="13" y="127"/>
                    <a:pt x="11" y="127"/>
                  </a:cubicBezTo>
                  <a:cubicBezTo>
                    <a:pt x="10" y="127"/>
                    <a:pt x="9" y="126"/>
                    <a:pt x="9" y="124"/>
                  </a:cubicBezTo>
                  <a:cubicBezTo>
                    <a:pt x="9" y="124"/>
                    <a:pt x="9" y="15"/>
                    <a:pt x="9" y="15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9" y="12"/>
                    <a:pt x="171" y="11"/>
                    <a:pt x="172" y="11"/>
                  </a:cubicBezTo>
                  <a:cubicBezTo>
                    <a:pt x="174" y="11"/>
                    <a:pt x="175" y="12"/>
                    <a:pt x="175" y="13"/>
                  </a:cubicBezTo>
                  <a:cubicBezTo>
                    <a:pt x="175" y="14"/>
                    <a:pt x="175" y="38"/>
                    <a:pt x="175" y="64"/>
                  </a:cubicBezTo>
                  <a:cubicBezTo>
                    <a:pt x="175" y="64"/>
                    <a:pt x="175" y="123"/>
                    <a:pt x="175" y="123"/>
                  </a:cubicBezTo>
                  <a:cubicBezTo>
                    <a:pt x="175" y="125"/>
                    <a:pt x="174" y="126"/>
                    <a:pt x="173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6" name="Freeform 166"/>
            <p:cNvSpPr/>
            <p:nvPr/>
          </p:nvSpPr>
          <p:spPr bwMode="auto">
            <a:xfrm>
              <a:off x="4378623" y="311899"/>
              <a:ext cx="390157" cy="294886"/>
            </a:xfrm>
            <a:custGeom>
              <a:avLst/>
              <a:gdLst>
                <a:gd name="T0" fmla="*/ 183 w 183"/>
                <a:gd name="T1" fmla="*/ 74 h 138"/>
                <a:gd name="T2" fmla="*/ 183 w 183"/>
                <a:gd name="T3" fmla="*/ 72 h 138"/>
                <a:gd name="T4" fmla="*/ 183 w 183"/>
                <a:gd name="T5" fmla="*/ 65 h 138"/>
                <a:gd name="T6" fmla="*/ 183 w 183"/>
                <a:gd name="T7" fmla="*/ 65 h 138"/>
                <a:gd name="T8" fmla="*/ 183 w 183"/>
                <a:gd name="T9" fmla="*/ 14 h 138"/>
                <a:gd name="T10" fmla="*/ 172 w 183"/>
                <a:gd name="T11" fmla="*/ 0 h 138"/>
                <a:gd name="T12" fmla="*/ 12 w 183"/>
                <a:gd name="T13" fmla="*/ 0 h 138"/>
                <a:gd name="T14" fmla="*/ 0 w 183"/>
                <a:gd name="T15" fmla="*/ 14 h 138"/>
                <a:gd name="T16" fmla="*/ 0 w 183"/>
                <a:gd name="T17" fmla="*/ 28 h 138"/>
                <a:gd name="T18" fmla="*/ 9 w 183"/>
                <a:gd name="T19" fmla="*/ 28 h 138"/>
                <a:gd name="T20" fmla="*/ 9 w 183"/>
                <a:gd name="T21" fmla="*/ 15 h 138"/>
                <a:gd name="T22" fmla="*/ 11 w 183"/>
                <a:gd name="T23" fmla="*/ 12 h 138"/>
                <a:gd name="T24" fmla="*/ 172 w 183"/>
                <a:gd name="T25" fmla="*/ 12 h 138"/>
                <a:gd name="T26" fmla="*/ 174 w 183"/>
                <a:gd name="T27" fmla="*/ 14 h 138"/>
                <a:gd name="T28" fmla="*/ 174 w 183"/>
                <a:gd name="T29" fmla="*/ 65 h 138"/>
                <a:gd name="T30" fmla="*/ 174 w 183"/>
                <a:gd name="T31" fmla="*/ 124 h 138"/>
                <a:gd name="T32" fmla="*/ 172 w 183"/>
                <a:gd name="T33" fmla="*/ 126 h 138"/>
                <a:gd name="T34" fmla="*/ 159 w 183"/>
                <a:gd name="T35" fmla="*/ 126 h 138"/>
                <a:gd name="T36" fmla="*/ 159 w 183"/>
                <a:gd name="T37" fmla="*/ 138 h 138"/>
                <a:gd name="T38" fmla="*/ 171 w 183"/>
                <a:gd name="T39" fmla="*/ 138 h 138"/>
                <a:gd name="T40" fmla="*/ 183 w 183"/>
                <a:gd name="T41" fmla="*/ 124 h 138"/>
                <a:gd name="T42" fmla="*/ 183 w 183"/>
                <a:gd name="T43" fmla="*/ 7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3" h="138">
                  <a:moveTo>
                    <a:pt x="183" y="74"/>
                  </a:moveTo>
                  <a:cubicBezTo>
                    <a:pt x="183" y="73"/>
                    <a:pt x="183" y="73"/>
                    <a:pt x="183" y="72"/>
                  </a:cubicBezTo>
                  <a:cubicBezTo>
                    <a:pt x="183" y="70"/>
                    <a:pt x="183" y="67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3" y="45"/>
                    <a:pt x="182" y="26"/>
                    <a:pt x="183" y="14"/>
                  </a:cubicBezTo>
                  <a:cubicBezTo>
                    <a:pt x="183" y="5"/>
                    <a:pt x="178" y="1"/>
                    <a:pt x="172" y="0"/>
                  </a:cubicBezTo>
                  <a:cubicBezTo>
                    <a:pt x="170" y="0"/>
                    <a:pt x="29" y="0"/>
                    <a:pt x="12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16"/>
                    <a:pt x="0" y="21"/>
                    <a:pt x="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0"/>
                    <a:pt x="9" y="15"/>
                    <a:pt x="9" y="15"/>
                  </a:cubicBezTo>
                  <a:cubicBezTo>
                    <a:pt x="8" y="13"/>
                    <a:pt x="9" y="12"/>
                    <a:pt x="11" y="12"/>
                  </a:cubicBezTo>
                  <a:cubicBezTo>
                    <a:pt x="18" y="12"/>
                    <a:pt x="170" y="11"/>
                    <a:pt x="172" y="12"/>
                  </a:cubicBezTo>
                  <a:cubicBezTo>
                    <a:pt x="173" y="12"/>
                    <a:pt x="174" y="12"/>
                    <a:pt x="174" y="14"/>
                  </a:cubicBezTo>
                  <a:cubicBezTo>
                    <a:pt x="174" y="14"/>
                    <a:pt x="174" y="38"/>
                    <a:pt x="174" y="65"/>
                  </a:cubicBezTo>
                  <a:cubicBezTo>
                    <a:pt x="174" y="65"/>
                    <a:pt x="174" y="123"/>
                    <a:pt x="174" y="124"/>
                  </a:cubicBezTo>
                  <a:cubicBezTo>
                    <a:pt x="174" y="125"/>
                    <a:pt x="173" y="126"/>
                    <a:pt x="172" y="126"/>
                  </a:cubicBezTo>
                  <a:cubicBezTo>
                    <a:pt x="171" y="126"/>
                    <a:pt x="166" y="126"/>
                    <a:pt x="159" y="126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65" y="138"/>
                    <a:pt x="169" y="138"/>
                    <a:pt x="171" y="138"/>
                  </a:cubicBezTo>
                  <a:cubicBezTo>
                    <a:pt x="178" y="138"/>
                    <a:pt x="183" y="133"/>
                    <a:pt x="183" y="124"/>
                  </a:cubicBezTo>
                  <a:cubicBezTo>
                    <a:pt x="183" y="113"/>
                    <a:pt x="183" y="94"/>
                    <a:pt x="18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7" name="Freeform 167"/>
            <p:cNvSpPr/>
            <p:nvPr/>
          </p:nvSpPr>
          <p:spPr bwMode="auto">
            <a:xfrm>
              <a:off x="4418319" y="260861"/>
              <a:ext cx="391292" cy="297155"/>
            </a:xfrm>
            <a:custGeom>
              <a:avLst/>
              <a:gdLst>
                <a:gd name="T0" fmla="*/ 183 w 183"/>
                <a:gd name="T1" fmla="*/ 74 h 139"/>
                <a:gd name="T2" fmla="*/ 183 w 183"/>
                <a:gd name="T3" fmla="*/ 72 h 139"/>
                <a:gd name="T4" fmla="*/ 183 w 183"/>
                <a:gd name="T5" fmla="*/ 65 h 139"/>
                <a:gd name="T6" fmla="*/ 183 w 183"/>
                <a:gd name="T7" fmla="*/ 65 h 139"/>
                <a:gd name="T8" fmla="*/ 183 w 183"/>
                <a:gd name="T9" fmla="*/ 14 h 139"/>
                <a:gd name="T10" fmla="*/ 173 w 183"/>
                <a:gd name="T11" fmla="*/ 1 h 139"/>
                <a:gd name="T12" fmla="*/ 12 w 183"/>
                <a:gd name="T13" fmla="*/ 1 h 139"/>
                <a:gd name="T14" fmla="*/ 0 w 183"/>
                <a:gd name="T15" fmla="*/ 15 h 139"/>
                <a:gd name="T16" fmla="*/ 0 w 183"/>
                <a:gd name="T17" fmla="*/ 29 h 139"/>
                <a:gd name="T18" fmla="*/ 9 w 183"/>
                <a:gd name="T19" fmla="*/ 29 h 139"/>
                <a:gd name="T20" fmla="*/ 9 w 183"/>
                <a:gd name="T21" fmla="*/ 15 h 139"/>
                <a:gd name="T22" fmla="*/ 11 w 183"/>
                <a:gd name="T23" fmla="*/ 12 h 139"/>
                <a:gd name="T24" fmla="*/ 172 w 183"/>
                <a:gd name="T25" fmla="*/ 12 h 139"/>
                <a:gd name="T26" fmla="*/ 175 w 183"/>
                <a:gd name="T27" fmla="*/ 14 h 139"/>
                <a:gd name="T28" fmla="*/ 175 w 183"/>
                <a:gd name="T29" fmla="*/ 65 h 139"/>
                <a:gd name="T30" fmla="*/ 175 w 183"/>
                <a:gd name="T31" fmla="*/ 124 h 139"/>
                <a:gd name="T32" fmla="*/ 173 w 183"/>
                <a:gd name="T33" fmla="*/ 127 h 139"/>
                <a:gd name="T34" fmla="*/ 160 w 183"/>
                <a:gd name="T35" fmla="*/ 127 h 139"/>
                <a:gd name="T36" fmla="*/ 160 w 183"/>
                <a:gd name="T37" fmla="*/ 139 h 139"/>
                <a:gd name="T38" fmla="*/ 171 w 183"/>
                <a:gd name="T39" fmla="*/ 139 h 139"/>
                <a:gd name="T40" fmla="*/ 183 w 183"/>
                <a:gd name="T41" fmla="*/ 125 h 139"/>
                <a:gd name="T42" fmla="*/ 183 w 183"/>
                <a:gd name="T43" fmla="*/ 7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3" h="139">
                  <a:moveTo>
                    <a:pt x="183" y="74"/>
                  </a:moveTo>
                  <a:cubicBezTo>
                    <a:pt x="183" y="74"/>
                    <a:pt x="183" y="73"/>
                    <a:pt x="183" y="72"/>
                  </a:cubicBezTo>
                  <a:cubicBezTo>
                    <a:pt x="183" y="70"/>
                    <a:pt x="183" y="67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3" y="45"/>
                    <a:pt x="183" y="26"/>
                    <a:pt x="183" y="14"/>
                  </a:cubicBezTo>
                  <a:cubicBezTo>
                    <a:pt x="183" y="5"/>
                    <a:pt x="178" y="1"/>
                    <a:pt x="173" y="1"/>
                  </a:cubicBezTo>
                  <a:cubicBezTo>
                    <a:pt x="170" y="0"/>
                    <a:pt x="29" y="0"/>
                    <a:pt x="12" y="1"/>
                  </a:cubicBezTo>
                  <a:cubicBezTo>
                    <a:pt x="5" y="1"/>
                    <a:pt x="0" y="6"/>
                    <a:pt x="0" y="15"/>
                  </a:cubicBezTo>
                  <a:cubicBezTo>
                    <a:pt x="0" y="17"/>
                    <a:pt x="0" y="22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1"/>
                    <a:pt x="9" y="15"/>
                    <a:pt x="9" y="15"/>
                  </a:cubicBezTo>
                  <a:cubicBezTo>
                    <a:pt x="9" y="14"/>
                    <a:pt x="10" y="12"/>
                    <a:pt x="11" y="12"/>
                  </a:cubicBezTo>
                  <a:cubicBezTo>
                    <a:pt x="18" y="12"/>
                    <a:pt x="171" y="12"/>
                    <a:pt x="172" y="12"/>
                  </a:cubicBezTo>
                  <a:cubicBezTo>
                    <a:pt x="174" y="12"/>
                    <a:pt x="174" y="12"/>
                    <a:pt x="175" y="14"/>
                  </a:cubicBezTo>
                  <a:cubicBezTo>
                    <a:pt x="175" y="14"/>
                    <a:pt x="175" y="39"/>
                    <a:pt x="175" y="65"/>
                  </a:cubicBezTo>
                  <a:cubicBezTo>
                    <a:pt x="175" y="65"/>
                    <a:pt x="175" y="124"/>
                    <a:pt x="175" y="124"/>
                  </a:cubicBezTo>
                  <a:cubicBezTo>
                    <a:pt x="175" y="126"/>
                    <a:pt x="174" y="127"/>
                    <a:pt x="173" y="127"/>
                  </a:cubicBezTo>
                  <a:cubicBezTo>
                    <a:pt x="171" y="127"/>
                    <a:pt x="167" y="127"/>
                    <a:pt x="160" y="127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5" y="139"/>
                    <a:pt x="169" y="139"/>
                    <a:pt x="171" y="139"/>
                  </a:cubicBezTo>
                  <a:cubicBezTo>
                    <a:pt x="178" y="139"/>
                    <a:pt x="183" y="133"/>
                    <a:pt x="183" y="125"/>
                  </a:cubicBezTo>
                  <a:cubicBezTo>
                    <a:pt x="183" y="113"/>
                    <a:pt x="183" y="94"/>
                    <a:pt x="18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8" name="Freeform 168"/>
            <p:cNvSpPr/>
            <p:nvPr/>
          </p:nvSpPr>
          <p:spPr bwMode="auto">
            <a:xfrm>
              <a:off x="4444405" y="420781"/>
              <a:ext cx="171261" cy="190542"/>
            </a:xfrm>
            <a:custGeom>
              <a:avLst/>
              <a:gdLst>
                <a:gd name="T0" fmla="*/ 34 w 80"/>
                <a:gd name="T1" fmla="*/ 89 h 89"/>
                <a:gd name="T2" fmla="*/ 45 w 80"/>
                <a:gd name="T3" fmla="*/ 89 h 89"/>
                <a:gd name="T4" fmla="*/ 79 w 80"/>
                <a:gd name="T5" fmla="*/ 84 h 89"/>
                <a:gd name="T6" fmla="*/ 80 w 80"/>
                <a:gd name="T7" fmla="*/ 76 h 89"/>
                <a:gd name="T8" fmla="*/ 75 w 80"/>
                <a:gd name="T9" fmla="*/ 61 h 89"/>
                <a:gd name="T10" fmla="*/ 53 w 80"/>
                <a:gd name="T11" fmla="*/ 49 h 89"/>
                <a:gd name="T12" fmla="*/ 49 w 80"/>
                <a:gd name="T13" fmla="*/ 46 h 89"/>
                <a:gd name="T14" fmla="*/ 49 w 80"/>
                <a:gd name="T15" fmla="*/ 42 h 89"/>
                <a:gd name="T16" fmla="*/ 51 w 80"/>
                <a:gd name="T17" fmla="*/ 31 h 89"/>
                <a:gd name="T18" fmla="*/ 53 w 80"/>
                <a:gd name="T19" fmla="*/ 28 h 89"/>
                <a:gd name="T20" fmla="*/ 53 w 80"/>
                <a:gd name="T21" fmla="*/ 19 h 89"/>
                <a:gd name="T22" fmla="*/ 52 w 80"/>
                <a:gd name="T23" fmla="*/ 10 h 89"/>
                <a:gd name="T24" fmla="*/ 39 w 80"/>
                <a:gd name="T25" fmla="*/ 0 h 89"/>
                <a:gd name="T26" fmla="*/ 24 w 80"/>
                <a:gd name="T27" fmla="*/ 11 h 89"/>
                <a:gd name="T28" fmla="*/ 23 w 80"/>
                <a:gd name="T29" fmla="*/ 21 h 89"/>
                <a:gd name="T30" fmla="*/ 23 w 80"/>
                <a:gd name="T31" fmla="*/ 27 h 89"/>
                <a:gd name="T32" fmla="*/ 26 w 80"/>
                <a:gd name="T33" fmla="*/ 33 h 89"/>
                <a:gd name="T34" fmla="*/ 30 w 80"/>
                <a:gd name="T35" fmla="*/ 42 h 89"/>
                <a:gd name="T36" fmla="*/ 30 w 80"/>
                <a:gd name="T37" fmla="*/ 46 h 89"/>
                <a:gd name="T38" fmla="*/ 30 w 80"/>
                <a:gd name="T39" fmla="*/ 46 h 89"/>
                <a:gd name="T40" fmla="*/ 25 w 80"/>
                <a:gd name="T41" fmla="*/ 49 h 89"/>
                <a:gd name="T42" fmla="*/ 5 w 80"/>
                <a:gd name="T43" fmla="*/ 61 h 89"/>
                <a:gd name="T44" fmla="*/ 1 w 80"/>
                <a:gd name="T45" fmla="*/ 76 h 89"/>
                <a:gd name="T46" fmla="*/ 2 w 80"/>
                <a:gd name="T47" fmla="*/ 85 h 89"/>
                <a:gd name="T48" fmla="*/ 34 w 80"/>
                <a:gd name="T4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89">
                  <a:moveTo>
                    <a:pt x="34" y="89"/>
                  </a:moveTo>
                  <a:cubicBezTo>
                    <a:pt x="45" y="89"/>
                    <a:pt x="45" y="89"/>
                    <a:pt x="45" y="89"/>
                  </a:cubicBezTo>
                  <a:cubicBezTo>
                    <a:pt x="62" y="89"/>
                    <a:pt x="77" y="87"/>
                    <a:pt x="79" y="84"/>
                  </a:cubicBezTo>
                  <a:cubicBezTo>
                    <a:pt x="80" y="82"/>
                    <a:pt x="80" y="79"/>
                    <a:pt x="80" y="76"/>
                  </a:cubicBezTo>
                  <a:cubicBezTo>
                    <a:pt x="79" y="72"/>
                    <a:pt x="78" y="65"/>
                    <a:pt x="75" y="61"/>
                  </a:cubicBezTo>
                  <a:cubicBezTo>
                    <a:pt x="73" y="57"/>
                    <a:pt x="54" y="49"/>
                    <a:pt x="53" y="49"/>
                  </a:cubicBezTo>
                  <a:cubicBezTo>
                    <a:pt x="51" y="48"/>
                    <a:pt x="49" y="46"/>
                    <a:pt x="49" y="46"/>
                  </a:cubicBezTo>
                  <a:cubicBezTo>
                    <a:pt x="49" y="45"/>
                    <a:pt x="49" y="43"/>
                    <a:pt x="49" y="42"/>
                  </a:cubicBezTo>
                  <a:cubicBezTo>
                    <a:pt x="50" y="40"/>
                    <a:pt x="51" y="33"/>
                    <a:pt x="51" y="31"/>
                  </a:cubicBezTo>
                  <a:cubicBezTo>
                    <a:pt x="52" y="31"/>
                    <a:pt x="52" y="31"/>
                    <a:pt x="53" y="28"/>
                  </a:cubicBezTo>
                  <a:cubicBezTo>
                    <a:pt x="54" y="23"/>
                    <a:pt x="54" y="19"/>
                    <a:pt x="53" y="19"/>
                  </a:cubicBezTo>
                  <a:cubicBezTo>
                    <a:pt x="52" y="17"/>
                    <a:pt x="52" y="15"/>
                    <a:pt x="52" y="10"/>
                  </a:cubicBezTo>
                  <a:cubicBezTo>
                    <a:pt x="51" y="5"/>
                    <a:pt x="48" y="0"/>
                    <a:pt x="39" y="0"/>
                  </a:cubicBezTo>
                  <a:cubicBezTo>
                    <a:pt x="28" y="0"/>
                    <a:pt x="24" y="4"/>
                    <a:pt x="24" y="11"/>
                  </a:cubicBezTo>
                  <a:cubicBezTo>
                    <a:pt x="24" y="12"/>
                    <a:pt x="23" y="20"/>
                    <a:pt x="23" y="21"/>
                  </a:cubicBezTo>
                  <a:cubicBezTo>
                    <a:pt x="22" y="21"/>
                    <a:pt x="22" y="23"/>
                    <a:pt x="23" y="27"/>
                  </a:cubicBezTo>
                  <a:cubicBezTo>
                    <a:pt x="23" y="27"/>
                    <a:pt x="24" y="33"/>
                    <a:pt x="26" y="33"/>
                  </a:cubicBezTo>
                  <a:cubicBezTo>
                    <a:pt x="27" y="34"/>
                    <a:pt x="28" y="41"/>
                    <a:pt x="30" y="42"/>
                  </a:cubicBezTo>
                  <a:cubicBezTo>
                    <a:pt x="30" y="43"/>
                    <a:pt x="30" y="45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27" y="48"/>
                    <a:pt x="25" y="49"/>
                  </a:cubicBezTo>
                  <a:cubicBezTo>
                    <a:pt x="24" y="49"/>
                    <a:pt x="8" y="57"/>
                    <a:pt x="5" y="61"/>
                  </a:cubicBezTo>
                  <a:cubicBezTo>
                    <a:pt x="3" y="64"/>
                    <a:pt x="1" y="73"/>
                    <a:pt x="1" y="76"/>
                  </a:cubicBezTo>
                  <a:cubicBezTo>
                    <a:pt x="0" y="80"/>
                    <a:pt x="1" y="83"/>
                    <a:pt x="2" y="85"/>
                  </a:cubicBezTo>
                  <a:cubicBezTo>
                    <a:pt x="4" y="88"/>
                    <a:pt x="18" y="89"/>
                    <a:pt x="3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80161" y="3446256"/>
            <a:ext cx="339044" cy="331212"/>
            <a:chOff x="3349082" y="2175075"/>
            <a:chExt cx="491099" cy="479757"/>
          </a:xfrm>
          <a:solidFill>
            <a:schemeClr val="bg1"/>
          </a:solidFill>
        </p:grpSpPr>
        <p:sp>
          <p:nvSpPr>
            <p:cNvPr id="70" name="Freeform 23"/>
            <p:cNvSpPr/>
            <p:nvPr/>
          </p:nvSpPr>
          <p:spPr bwMode="auto">
            <a:xfrm>
              <a:off x="3697275" y="2349738"/>
              <a:ext cx="142906" cy="142907"/>
            </a:xfrm>
            <a:custGeom>
              <a:avLst/>
              <a:gdLst>
                <a:gd name="T0" fmla="*/ 26 w 67"/>
                <a:gd name="T1" fmla="*/ 66 h 67"/>
                <a:gd name="T2" fmla="*/ 51 w 67"/>
                <a:gd name="T3" fmla="*/ 62 h 67"/>
                <a:gd name="T4" fmla="*/ 67 w 67"/>
                <a:gd name="T5" fmla="*/ 39 h 67"/>
                <a:gd name="T6" fmla="*/ 41 w 67"/>
                <a:gd name="T7" fmla="*/ 0 h 67"/>
                <a:gd name="T8" fmla="*/ 0 w 67"/>
                <a:gd name="T9" fmla="*/ 28 h 67"/>
                <a:gd name="T10" fmla="*/ 26 w 67"/>
                <a:gd name="T11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7">
                  <a:moveTo>
                    <a:pt x="26" y="66"/>
                  </a:moveTo>
                  <a:cubicBezTo>
                    <a:pt x="26" y="66"/>
                    <a:pt x="45" y="67"/>
                    <a:pt x="51" y="62"/>
                  </a:cubicBezTo>
                  <a:cubicBezTo>
                    <a:pt x="58" y="57"/>
                    <a:pt x="67" y="39"/>
                    <a:pt x="67" y="3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2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3599736" y="2475632"/>
              <a:ext cx="220031" cy="179200"/>
            </a:xfrm>
            <a:custGeom>
              <a:avLst/>
              <a:gdLst>
                <a:gd name="T0" fmla="*/ 1 w 103"/>
                <a:gd name="T1" fmla="*/ 44 h 84"/>
                <a:gd name="T2" fmla="*/ 40 w 103"/>
                <a:gd name="T3" fmla="*/ 81 h 84"/>
                <a:gd name="T4" fmla="*/ 43 w 103"/>
                <a:gd name="T5" fmla="*/ 79 h 84"/>
                <a:gd name="T6" fmla="*/ 43 w 103"/>
                <a:gd name="T7" fmla="*/ 65 h 84"/>
                <a:gd name="T8" fmla="*/ 78 w 103"/>
                <a:gd name="T9" fmla="*/ 66 h 84"/>
                <a:gd name="T10" fmla="*/ 102 w 103"/>
                <a:gd name="T11" fmla="*/ 21 h 84"/>
                <a:gd name="T12" fmla="*/ 103 w 103"/>
                <a:gd name="T13" fmla="*/ 16 h 84"/>
                <a:gd name="T14" fmla="*/ 43 w 103"/>
                <a:gd name="T15" fmla="*/ 18 h 84"/>
                <a:gd name="T16" fmla="*/ 43 w 103"/>
                <a:gd name="T17" fmla="*/ 4 h 84"/>
                <a:gd name="T18" fmla="*/ 40 w 103"/>
                <a:gd name="T19" fmla="*/ 2 h 84"/>
                <a:gd name="T20" fmla="*/ 1 w 103"/>
                <a:gd name="T21" fmla="*/ 41 h 84"/>
                <a:gd name="T22" fmla="*/ 1 w 103"/>
                <a:gd name="T2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4">
                  <a:moveTo>
                    <a:pt x="1" y="44"/>
                  </a:moveTo>
                  <a:cubicBezTo>
                    <a:pt x="2" y="45"/>
                    <a:pt x="31" y="72"/>
                    <a:pt x="40" y="81"/>
                  </a:cubicBezTo>
                  <a:cubicBezTo>
                    <a:pt x="42" y="84"/>
                    <a:pt x="43" y="83"/>
                    <a:pt x="43" y="79"/>
                  </a:cubicBezTo>
                  <a:cubicBezTo>
                    <a:pt x="43" y="78"/>
                    <a:pt x="43" y="73"/>
                    <a:pt x="43" y="65"/>
                  </a:cubicBezTo>
                  <a:cubicBezTo>
                    <a:pt x="52" y="65"/>
                    <a:pt x="67" y="66"/>
                    <a:pt x="78" y="66"/>
                  </a:cubicBezTo>
                  <a:cubicBezTo>
                    <a:pt x="82" y="66"/>
                    <a:pt x="98" y="27"/>
                    <a:pt x="102" y="21"/>
                  </a:cubicBezTo>
                  <a:cubicBezTo>
                    <a:pt x="102" y="20"/>
                    <a:pt x="103" y="17"/>
                    <a:pt x="103" y="16"/>
                  </a:cubicBezTo>
                  <a:cubicBezTo>
                    <a:pt x="101" y="15"/>
                    <a:pt x="55" y="18"/>
                    <a:pt x="43" y="18"/>
                  </a:cubicBezTo>
                  <a:cubicBezTo>
                    <a:pt x="43" y="10"/>
                    <a:pt x="43" y="5"/>
                    <a:pt x="43" y="4"/>
                  </a:cubicBezTo>
                  <a:cubicBezTo>
                    <a:pt x="43" y="0"/>
                    <a:pt x="42" y="0"/>
                    <a:pt x="40" y="2"/>
                  </a:cubicBezTo>
                  <a:cubicBezTo>
                    <a:pt x="32" y="11"/>
                    <a:pt x="3" y="39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2" name="Freeform 25"/>
            <p:cNvSpPr/>
            <p:nvPr/>
          </p:nvSpPr>
          <p:spPr bwMode="auto">
            <a:xfrm>
              <a:off x="3440951" y="2514194"/>
              <a:ext cx="124760" cy="106613"/>
            </a:xfrm>
            <a:custGeom>
              <a:avLst/>
              <a:gdLst>
                <a:gd name="T0" fmla="*/ 11 w 58"/>
                <a:gd name="T1" fmla="*/ 0 h 50"/>
                <a:gd name="T2" fmla="*/ 0 w 58"/>
                <a:gd name="T3" fmla="*/ 23 h 50"/>
                <a:gd name="T4" fmla="*/ 11 w 58"/>
                <a:gd name="T5" fmla="*/ 50 h 50"/>
                <a:gd name="T6" fmla="*/ 57 w 58"/>
                <a:gd name="T7" fmla="*/ 50 h 50"/>
                <a:gd name="T8" fmla="*/ 58 w 58"/>
                <a:gd name="T9" fmla="*/ 0 h 50"/>
                <a:gd name="T10" fmla="*/ 11 w 5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11" y="0"/>
                  </a:moveTo>
                  <a:cubicBezTo>
                    <a:pt x="11" y="0"/>
                    <a:pt x="0" y="15"/>
                    <a:pt x="0" y="23"/>
                  </a:cubicBezTo>
                  <a:cubicBezTo>
                    <a:pt x="0" y="31"/>
                    <a:pt x="11" y="50"/>
                    <a:pt x="11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3" name="Freeform 26"/>
            <p:cNvSpPr/>
            <p:nvPr/>
          </p:nvSpPr>
          <p:spPr bwMode="auto">
            <a:xfrm>
              <a:off x="3349082" y="2344067"/>
              <a:ext cx="164456" cy="213226"/>
            </a:xfrm>
            <a:custGeom>
              <a:avLst/>
              <a:gdLst>
                <a:gd name="T0" fmla="*/ 63 w 77"/>
                <a:gd name="T1" fmla="*/ 0 h 100"/>
                <a:gd name="T2" fmla="*/ 11 w 77"/>
                <a:gd name="T3" fmla="*/ 11 h 100"/>
                <a:gd name="T4" fmla="*/ 12 w 77"/>
                <a:gd name="T5" fmla="*/ 15 h 100"/>
                <a:gd name="T6" fmla="*/ 23 w 77"/>
                <a:gd name="T7" fmla="*/ 23 h 100"/>
                <a:gd name="T8" fmla="*/ 2 w 77"/>
                <a:gd name="T9" fmla="*/ 52 h 100"/>
                <a:gd name="T10" fmla="*/ 27 w 77"/>
                <a:gd name="T11" fmla="*/ 97 h 100"/>
                <a:gd name="T12" fmla="*/ 29 w 77"/>
                <a:gd name="T13" fmla="*/ 100 h 100"/>
                <a:gd name="T14" fmla="*/ 62 w 77"/>
                <a:gd name="T15" fmla="*/ 50 h 100"/>
                <a:gd name="T16" fmla="*/ 74 w 77"/>
                <a:gd name="T17" fmla="*/ 58 h 100"/>
                <a:gd name="T18" fmla="*/ 77 w 77"/>
                <a:gd name="T19" fmla="*/ 57 h 100"/>
                <a:gd name="T20" fmla="*/ 66 w 77"/>
                <a:gd name="T21" fmla="*/ 3 h 100"/>
                <a:gd name="T22" fmla="*/ 63 w 77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00">
                  <a:moveTo>
                    <a:pt x="63" y="0"/>
                  </a:moveTo>
                  <a:cubicBezTo>
                    <a:pt x="62" y="1"/>
                    <a:pt x="24" y="10"/>
                    <a:pt x="11" y="11"/>
                  </a:cubicBezTo>
                  <a:cubicBezTo>
                    <a:pt x="8" y="11"/>
                    <a:pt x="9" y="13"/>
                    <a:pt x="12" y="15"/>
                  </a:cubicBezTo>
                  <a:cubicBezTo>
                    <a:pt x="12" y="15"/>
                    <a:pt x="17" y="19"/>
                    <a:pt x="23" y="23"/>
                  </a:cubicBezTo>
                  <a:cubicBezTo>
                    <a:pt x="18" y="30"/>
                    <a:pt x="9" y="42"/>
                    <a:pt x="2" y="52"/>
                  </a:cubicBezTo>
                  <a:cubicBezTo>
                    <a:pt x="0" y="55"/>
                    <a:pt x="23" y="90"/>
                    <a:pt x="27" y="97"/>
                  </a:cubicBezTo>
                  <a:cubicBezTo>
                    <a:pt x="27" y="97"/>
                    <a:pt x="29" y="100"/>
                    <a:pt x="29" y="100"/>
                  </a:cubicBezTo>
                  <a:cubicBezTo>
                    <a:pt x="31" y="100"/>
                    <a:pt x="55" y="60"/>
                    <a:pt x="62" y="50"/>
                  </a:cubicBezTo>
                  <a:cubicBezTo>
                    <a:pt x="68" y="54"/>
                    <a:pt x="73" y="57"/>
                    <a:pt x="74" y="58"/>
                  </a:cubicBezTo>
                  <a:cubicBezTo>
                    <a:pt x="77" y="60"/>
                    <a:pt x="77" y="59"/>
                    <a:pt x="77" y="57"/>
                  </a:cubicBezTo>
                  <a:cubicBezTo>
                    <a:pt x="74" y="44"/>
                    <a:pt x="67" y="5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4" name="Freeform 27"/>
            <p:cNvSpPr/>
            <p:nvPr/>
          </p:nvSpPr>
          <p:spPr bwMode="auto">
            <a:xfrm>
              <a:off x="3450025" y="2194356"/>
              <a:ext cx="140638" cy="138370"/>
            </a:xfrm>
            <a:custGeom>
              <a:avLst/>
              <a:gdLst>
                <a:gd name="T0" fmla="*/ 66 w 66"/>
                <a:gd name="T1" fmla="*/ 25 h 65"/>
                <a:gd name="T2" fmla="*/ 51 w 66"/>
                <a:gd name="T3" fmla="*/ 4 h 65"/>
                <a:gd name="T4" fmla="*/ 23 w 66"/>
                <a:gd name="T5" fmla="*/ 0 h 65"/>
                <a:gd name="T6" fmla="*/ 0 w 66"/>
                <a:gd name="T7" fmla="*/ 40 h 65"/>
                <a:gd name="T8" fmla="*/ 43 w 66"/>
                <a:gd name="T9" fmla="*/ 65 h 65"/>
                <a:gd name="T10" fmla="*/ 66 w 66"/>
                <a:gd name="T1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5">
                  <a:moveTo>
                    <a:pt x="66" y="25"/>
                  </a:moveTo>
                  <a:cubicBezTo>
                    <a:pt x="66" y="25"/>
                    <a:pt x="58" y="8"/>
                    <a:pt x="51" y="4"/>
                  </a:cubicBezTo>
                  <a:cubicBezTo>
                    <a:pt x="44" y="0"/>
                    <a:pt x="23" y="0"/>
                    <a:pt x="23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3" y="65"/>
                    <a:pt x="43" y="65"/>
                    <a:pt x="43" y="65"/>
                  </a:cubicBezTo>
                  <a:lnTo>
                    <a:pt x="6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5" name="Freeform 28"/>
            <p:cNvSpPr/>
            <p:nvPr/>
          </p:nvSpPr>
          <p:spPr bwMode="auto">
            <a:xfrm>
              <a:off x="3578186" y="2175075"/>
              <a:ext cx="188274" cy="179200"/>
            </a:xfrm>
            <a:custGeom>
              <a:avLst/>
              <a:gdLst>
                <a:gd name="T0" fmla="*/ 70 w 88"/>
                <a:gd name="T1" fmla="*/ 82 h 84"/>
                <a:gd name="T2" fmla="*/ 87 w 88"/>
                <a:gd name="T3" fmla="*/ 32 h 84"/>
                <a:gd name="T4" fmla="*/ 83 w 88"/>
                <a:gd name="T5" fmla="*/ 30 h 84"/>
                <a:gd name="T6" fmla="*/ 71 w 88"/>
                <a:gd name="T7" fmla="*/ 36 h 84"/>
                <a:gd name="T8" fmla="*/ 56 w 88"/>
                <a:gd name="T9" fmla="*/ 3 h 84"/>
                <a:gd name="T10" fmla="*/ 5 w 88"/>
                <a:gd name="T11" fmla="*/ 2 h 84"/>
                <a:gd name="T12" fmla="*/ 1 w 88"/>
                <a:gd name="T13" fmla="*/ 2 h 84"/>
                <a:gd name="T14" fmla="*/ 28 w 88"/>
                <a:gd name="T15" fmla="*/ 56 h 84"/>
                <a:gd name="T16" fmla="*/ 15 w 88"/>
                <a:gd name="T17" fmla="*/ 62 h 84"/>
                <a:gd name="T18" fmla="*/ 15 w 88"/>
                <a:gd name="T19" fmla="*/ 65 h 84"/>
                <a:gd name="T20" fmla="*/ 67 w 88"/>
                <a:gd name="T21" fmla="*/ 83 h 84"/>
                <a:gd name="T22" fmla="*/ 70 w 88"/>
                <a:gd name="T23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84">
                  <a:moveTo>
                    <a:pt x="70" y="82"/>
                  </a:moveTo>
                  <a:cubicBezTo>
                    <a:pt x="70" y="81"/>
                    <a:pt x="82" y="43"/>
                    <a:pt x="87" y="32"/>
                  </a:cubicBezTo>
                  <a:cubicBezTo>
                    <a:pt x="88" y="29"/>
                    <a:pt x="87" y="28"/>
                    <a:pt x="83" y="30"/>
                  </a:cubicBezTo>
                  <a:cubicBezTo>
                    <a:pt x="83" y="30"/>
                    <a:pt x="78" y="32"/>
                    <a:pt x="71" y="36"/>
                  </a:cubicBezTo>
                  <a:cubicBezTo>
                    <a:pt x="67" y="27"/>
                    <a:pt x="61" y="14"/>
                    <a:pt x="56" y="3"/>
                  </a:cubicBezTo>
                  <a:cubicBezTo>
                    <a:pt x="55" y="0"/>
                    <a:pt x="12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ubicBezTo>
                    <a:pt x="0" y="4"/>
                    <a:pt x="23" y="45"/>
                    <a:pt x="28" y="56"/>
                  </a:cubicBezTo>
                  <a:cubicBezTo>
                    <a:pt x="21" y="59"/>
                    <a:pt x="16" y="62"/>
                    <a:pt x="15" y="62"/>
                  </a:cubicBezTo>
                  <a:cubicBezTo>
                    <a:pt x="12" y="64"/>
                    <a:pt x="12" y="64"/>
                    <a:pt x="15" y="65"/>
                  </a:cubicBezTo>
                  <a:cubicBezTo>
                    <a:pt x="27" y="69"/>
                    <a:pt x="65" y="83"/>
                    <a:pt x="67" y="83"/>
                  </a:cubicBezTo>
                  <a:cubicBezTo>
                    <a:pt x="68" y="84"/>
                    <a:pt x="69" y="83"/>
                    <a:pt x="7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880533" y="1041400"/>
            <a:ext cx="3141133" cy="491067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机会点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51353" y="-601127"/>
            <a:ext cx="4179464" cy="62478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0" b="1" dirty="0">
                <a:ln w="0" cap="flat" cmpd="sng">
                  <a:noFill/>
                  <a:prstDash val="solid"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effectLst>
                  <a:outerShdw blurRad="50800" dist="38100" dir="2700000" sx="95000" sy="950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</a:t>
            </a:r>
            <a:endParaRPr lang="en-US" sz="40000" b="1" dirty="0">
              <a:ln w="0" cap="flat" cmpd="sng">
                <a:noFill/>
                <a:prstDash val="solid"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effectLst>
                <a:outerShdw blurRad="50800" dist="38100" dir="2700000" sx="95000" sy="95000" algn="tl" rotWithShape="0">
                  <a:srgbClr val="000000">
                    <a:alpha val="43000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12" name="Group 11"/>
          <p:cNvGrpSpPr/>
          <p:nvPr/>
        </p:nvGrpSpPr>
        <p:grpSpPr>
          <a:xfrm rot="2110796">
            <a:off x="4932287" y="1232979"/>
            <a:ext cx="2064230" cy="1261466"/>
            <a:chOff x="7371093" y="2132523"/>
            <a:chExt cx="1490425" cy="910810"/>
          </a:xfrm>
          <a:solidFill>
            <a:schemeClr val="bg1">
              <a:lumMod val="95000"/>
              <a:alpha val="95000"/>
            </a:schemeClr>
          </a:solidFill>
        </p:grpSpPr>
        <p:sp>
          <p:nvSpPr>
            <p:cNvPr id="13" name="Shape 37"/>
            <p:cNvSpPr/>
            <p:nvPr/>
          </p:nvSpPr>
          <p:spPr>
            <a:xfrm>
              <a:off x="7377761" y="2478780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风险点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0887" y="-601127"/>
            <a:ext cx="4179464" cy="62478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40000" b="1" dirty="0">
                <a:ln w="0" cap="flat" cmpd="sng">
                  <a:noFill/>
                  <a:prstDash val="solid"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0"/>
                  <a:tileRect/>
                </a:gradFill>
                <a:effectLst>
                  <a:outerShdw blurRad="50800" dist="38100" dir="2700000" sx="95000" sy="950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T</a:t>
            </a:r>
            <a:endParaRPr lang="en-US" sz="40000" b="1" dirty="0">
              <a:ln w="0" cap="flat" cmpd="sng">
                <a:noFill/>
                <a:prstDash val="solid"/>
              </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effectLst>
                <a:outerShdw blurRad="50800" dist="38100" dir="2700000" sx="95000" sy="95000" algn="tl" rotWithShape="0">
                  <a:srgbClr val="000000">
                    <a:alpha val="43000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12" name="Group 11"/>
          <p:cNvGrpSpPr/>
          <p:nvPr/>
        </p:nvGrpSpPr>
        <p:grpSpPr>
          <a:xfrm rot="2110796">
            <a:off x="555018" y="369378"/>
            <a:ext cx="2064230" cy="1261466"/>
            <a:chOff x="7371093" y="2132523"/>
            <a:chExt cx="1490425" cy="910810"/>
          </a:xfrm>
          <a:solidFill>
            <a:schemeClr val="bg1">
              <a:lumMod val="95000"/>
              <a:alpha val="95000"/>
            </a:schemeClr>
          </a:solidFill>
        </p:grpSpPr>
        <p:sp>
          <p:nvSpPr>
            <p:cNvPr id="13" name="Shape 37"/>
            <p:cNvSpPr/>
            <p:nvPr/>
          </p:nvSpPr>
          <p:spPr>
            <a:xfrm>
              <a:off x="7377761" y="2478780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bg1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2571923"/>
            <a:ext cx="2446867" cy="213595"/>
          </a:xfr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753533" y="2489202"/>
            <a:ext cx="2379134" cy="0"/>
          </a:xfrm>
          <a:prstGeom prst="line">
            <a:avLst/>
          </a:prstGeom>
          <a:ln w="12700" cmpd="sng">
            <a:solidFill>
              <a:schemeClr val="bg1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0213" y="2888946"/>
            <a:ext cx="2424787" cy="1149545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此处添加详细文本描述</a:t>
            </a:r>
            <a:r>
              <a:rPr lang="zh-CN" altLang="en-US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200</a:t>
            </a:r>
            <a:r>
              <a:rPr lang="zh-CN" altLang="en-US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5</a:t>
            </a:r>
            <a:r>
              <a:rPr lang="zh-CN" altLang="en-US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922462" y="2302934"/>
            <a:ext cx="7488960" cy="2780778"/>
            <a:chOff x="6759026" y="1734625"/>
            <a:chExt cx="2661209" cy="988154"/>
          </a:xfrm>
        </p:grpSpPr>
        <p:sp>
          <p:nvSpPr>
            <p:cNvPr id="25" name="Shape 37"/>
            <p:cNvSpPr/>
            <p:nvPr/>
          </p:nvSpPr>
          <p:spPr>
            <a:xfrm>
              <a:off x="6759026" y="2036107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Shape 35"/>
            <p:cNvSpPr/>
            <p:nvPr/>
          </p:nvSpPr>
          <p:spPr>
            <a:xfrm>
              <a:off x="7774688" y="173462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Shape 36"/>
            <p:cNvSpPr/>
            <p:nvPr/>
          </p:nvSpPr>
          <p:spPr>
            <a:xfrm rot="21347509">
              <a:off x="7593237" y="2327954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</p:bld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996671"/>
            <a:ext cx="2717800" cy="141543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</a:t>
            </a:r>
            <a:br>
              <a:rPr lang="en-US" altLang="zh-CN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3359354"/>
            <a:ext cx="2308860" cy="213595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56245" y="626534"/>
            <a:ext cx="6566492" cy="3623732"/>
            <a:chOff x="7236911" y="1588745"/>
            <a:chExt cx="2435289" cy="1343920"/>
          </a:xfrm>
        </p:grpSpPr>
        <p:sp>
          <p:nvSpPr>
            <p:cNvPr id="16" name="Shape 37"/>
            <p:cNvSpPr/>
            <p:nvPr/>
          </p:nvSpPr>
          <p:spPr>
            <a:xfrm>
              <a:off x="7236911" y="2368112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Shape 35"/>
            <p:cNvSpPr/>
            <p:nvPr/>
          </p:nvSpPr>
          <p:spPr>
            <a:xfrm>
              <a:off x="7608686" y="158874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Shape 36"/>
            <p:cNvSpPr/>
            <p:nvPr/>
          </p:nvSpPr>
          <p:spPr>
            <a:xfrm rot="962435">
              <a:off x="8634523" y="231286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50"/>
          <p:cNvSpPr>
            <a:spLocks noChangeAspect="1" noChangeArrowheads="1"/>
          </p:cNvSpPr>
          <p:nvPr/>
        </p:nvSpPr>
        <p:spPr bwMode="auto">
          <a:xfrm>
            <a:off x="4715726" y="3141597"/>
            <a:ext cx="324000" cy="324000"/>
          </a:xfrm>
          <a:prstGeom prst="ellipse">
            <a:avLst/>
          </a:prstGeom>
          <a:noFill/>
          <a:ln w="57150" cmpd="sng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2" name="Text Placeholder 5"/>
          <p:cNvSpPr txBox="1"/>
          <p:nvPr/>
        </p:nvSpPr>
        <p:spPr>
          <a:xfrm>
            <a:off x="5198556" y="3109575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3" name="Text Placeholder 5"/>
          <p:cNvSpPr txBox="1"/>
          <p:nvPr/>
        </p:nvSpPr>
        <p:spPr>
          <a:xfrm>
            <a:off x="5198556" y="3329707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Oval 53"/>
          <p:cNvSpPr>
            <a:spLocks noChangeAspect="1" noChangeArrowheads="1"/>
          </p:cNvSpPr>
          <p:nvPr/>
        </p:nvSpPr>
        <p:spPr bwMode="auto">
          <a:xfrm>
            <a:off x="4715726" y="3852797"/>
            <a:ext cx="324000" cy="324000"/>
          </a:xfrm>
          <a:prstGeom prst="ellipse">
            <a:avLst/>
          </a:prstGeom>
          <a:noFill/>
          <a:ln w="5715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5198556" y="3820775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6" name="Text Placeholder 5"/>
          <p:cNvSpPr txBox="1"/>
          <p:nvPr/>
        </p:nvSpPr>
        <p:spPr>
          <a:xfrm>
            <a:off x="5198556" y="4040907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7" name="Oval 56"/>
          <p:cNvSpPr>
            <a:spLocks noChangeAspect="1" noChangeArrowheads="1"/>
          </p:cNvSpPr>
          <p:nvPr/>
        </p:nvSpPr>
        <p:spPr bwMode="auto">
          <a:xfrm>
            <a:off x="4715726" y="1659930"/>
            <a:ext cx="324000" cy="324000"/>
          </a:xfrm>
          <a:prstGeom prst="ellipse">
            <a:avLst/>
          </a:prstGeom>
          <a:noFill/>
          <a:ln w="57150" cmpd="sng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8" name="Text Placeholder 5"/>
          <p:cNvSpPr txBox="1"/>
          <p:nvPr/>
        </p:nvSpPr>
        <p:spPr>
          <a:xfrm>
            <a:off x="5198556" y="1627908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5198556" y="1848040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0" name="Oval 59"/>
          <p:cNvSpPr>
            <a:spLocks noChangeAspect="1" noChangeArrowheads="1"/>
          </p:cNvSpPr>
          <p:nvPr/>
        </p:nvSpPr>
        <p:spPr bwMode="auto">
          <a:xfrm>
            <a:off x="4715726" y="2371130"/>
            <a:ext cx="324000" cy="324000"/>
          </a:xfrm>
          <a:prstGeom prst="ellipse">
            <a:avLst/>
          </a:prstGeom>
          <a:noFill/>
          <a:ln w="5715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5198556" y="2339108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2" name="Text Placeholder 5"/>
          <p:cNvSpPr txBox="1"/>
          <p:nvPr/>
        </p:nvSpPr>
        <p:spPr>
          <a:xfrm>
            <a:off x="5198556" y="2559240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3" name="Text Placeholder 5"/>
          <p:cNvSpPr txBox="1"/>
          <p:nvPr/>
        </p:nvSpPr>
        <p:spPr>
          <a:xfrm>
            <a:off x="5190073" y="548640"/>
            <a:ext cx="3124199" cy="94996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300" dirty="0"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行业市场</a:t>
            </a:r>
            <a:endParaRPr lang="en-US" altLang="zh-CN" sz="3300" dirty="0"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  <a:p>
            <a:r>
              <a:rPr lang="zh-CN" altLang="en-US" sz="33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数据分析</a:t>
            </a:r>
            <a:endParaRPr lang="en-US" sz="330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737048" y="1174650"/>
            <a:ext cx="2336352" cy="3375918"/>
            <a:chOff x="3108220" y="1293122"/>
            <a:chExt cx="2800559" cy="4046678"/>
          </a:xfrm>
        </p:grpSpPr>
        <p:grpSp>
          <p:nvGrpSpPr>
            <p:cNvPr id="65" name="그룹 147"/>
            <p:cNvGrpSpPr/>
            <p:nvPr/>
          </p:nvGrpSpPr>
          <p:grpSpPr>
            <a:xfrm>
              <a:off x="3108220" y="3767236"/>
              <a:ext cx="2800559" cy="1572564"/>
              <a:chOff x="5649913" y="2916238"/>
              <a:chExt cx="3074988" cy="223043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78" name="Freeform 11"/>
              <p:cNvSpPr/>
              <p:nvPr/>
            </p:nvSpPr>
            <p:spPr bwMode="auto">
              <a:xfrm>
                <a:off x="5649913" y="2916238"/>
                <a:ext cx="3074988" cy="1403350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9" name="Freeform 12"/>
              <p:cNvSpPr>
                <a:spLocks noEditPoints="1"/>
              </p:cNvSpPr>
              <p:nvPr/>
            </p:nvSpPr>
            <p:spPr bwMode="auto">
              <a:xfrm>
                <a:off x="5649913" y="2916238"/>
                <a:ext cx="3074988" cy="1658938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80" name="Freeform 13"/>
              <p:cNvSpPr/>
              <p:nvPr/>
            </p:nvSpPr>
            <p:spPr bwMode="auto">
              <a:xfrm>
                <a:off x="5649913" y="3744913"/>
                <a:ext cx="3074988" cy="1401763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vert="horz" wrap="square" lIns="0" tIns="0" rIns="0" bIns="0" numCol="1" anchor="b" anchorCtr="0" compatLnSpc="1"/>
              <a:lstStyle/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</p:txBody>
          </p:sp>
        </p:grpSp>
        <p:grpSp>
          <p:nvGrpSpPr>
            <p:cNvPr id="66" name="그룹 133"/>
            <p:cNvGrpSpPr/>
            <p:nvPr/>
          </p:nvGrpSpPr>
          <p:grpSpPr>
            <a:xfrm>
              <a:off x="3108220" y="2942532"/>
              <a:ext cx="2800559" cy="1572564"/>
              <a:chOff x="5649913" y="2916238"/>
              <a:chExt cx="3074988" cy="223043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75" name="Freeform 11"/>
              <p:cNvSpPr/>
              <p:nvPr/>
            </p:nvSpPr>
            <p:spPr bwMode="auto">
              <a:xfrm>
                <a:off x="5649913" y="2916238"/>
                <a:ext cx="3074988" cy="1403350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5649913" y="2916238"/>
                <a:ext cx="3074988" cy="1658938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5649913" y="3744913"/>
                <a:ext cx="3074988" cy="1401763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vert="horz" wrap="square" lIns="0" tIns="0" rIns="0" bIns="0" numCol="1" anchor="b" anchorCtr="0" compatLnSpc="1"/>
              <a:lstStyle/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</p:txBody>
          </p:sp>
        </p:grpSp>
        <p:grpSp>
          <p:nvGrpSpPr>
            <p:cNvPr id="67" name="그룹 99"/>
            <p:cNvGrpSpPr/>
            <p:nvPr/>
          </p:nvGrpSpPr>
          <p:grpSpPr>
            <a:xfrm>
              <a:off x="3108220" y="2117827"/>
              <a:ext cx="2800559" cy="1572564"/>
              <a:chOff x="5649913" y="2916238"/>
              <a:chExt cx="3074988" cy="223043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72" name="Freeform 11"/>
              <p:cNvSpPr/>
              <p:nvPr/>
            </p:nvSpPr>
            <p:spPr bwMode="auto">
              <a:xfrm>
                <a:off x="5649913" y="2916238"/>
                <a:ext cx="3074988" cy="1403350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3" name="Freeform 12"/>
              <p:cNvSpPr>
                <a:spLocks noEditPoints="1"/>
              </p:cNvSpPr>
              <p:nvPr/>
            </p:nvSpPr>
            <p:spPr bwMode="auto">
              <a:xfrm>
                <a:off x="5649913" y="2916238"/>
                <a:ext cx="3074988" cy="1658938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4" name="Freeform 13"/>
              <p:cNvSpPr/>
              <p:nvPr/>
            </p:nvSpPr>
            <p:spPr bwMode="auto">
              <a:xfrm>
                <a:off x="5649913" y="3744913"/>
                <a:ext cx="3074988" cy="1401763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vert="horz" wrap="square" lIns="0" tIns="0" rIns="0" bIns="0" numCol="1" anchor="b" anchorCtr="0" compatLnSpc="1"/>
              <a:lstStyle/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</p:txBody>
          </p:sp>
        </p:grpSp>
        <p:grpSp>
          <p:nvGrpSpPr>
            <p:cNvPr id="68" name="그룹 78"/>
            <p:cNvGrpSpPr/>
            <p:nvPr/>
          </p:nvGrpSpPr>
          <p:grpSpPr>
            <a:xfrm>
              <a:off x="3108220" y="1293122"/>
              <a:ext cx="2800559" cy="1572564"/>
              <a:chOff x="5649913" y="2916238"/>
              <a:chExt cx="3074988" cy="223043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69" name="Freeform 11"/>
              <p:cNvSpPr/>
              <p:nvPr/>
            </p:nvSpPr>
            <p:spPr bwMode="auto">
              <a:xfrm>
                <a:off x="5649913" y="2916238"/>
                <a:ext cx="3074988" cy="1403350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0" name="Freeform 12"/>
              <p:cNvSpPr>
                <a:spLocks noEditPoints="1"/>
              </p:cNvSpPr>
              <p:nvPr/>
            </p:nvSpPr>
            <p:spPr bwMode="auto">
              <a:xfrm>
                <a:off x="5649913" y="2916238"/>
                <a:ext cx="3074988" cy="1658937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b" anchorCtr="0" compatLnSpc="1"/>
              <a:lstStyle/>
              <a:p>
                <a:endParaRPr lang="ko-KR" altLang="en-US" sz="1800" dirty="0">
                  <a:solidFill>
                    <a:srgbClr val="FFFFFF"/>
                  </a:solidFill>
                  <a:latin typeface="Arial" panose="020B0604020202020204"/>
                  <a:cs typeface="Lato Regular" panose="020F0502020204030203"/>
                  <a:sym typeface="Arial" panose="020B0604020202020204"/>
                </a:endParaRPr>
              </a:p>
            </p:txBody>
          </p:sp>
          <p:sp>
            <p:nvSpPr>
              <p:cNvPr id="71" name="Freeform 13"/>
              <p:cNvSpPr/>
              <p:nvPr/>
            </p:nvSpPr>
            <p:spPr bwMode="auto">
              <a:xfrm>
                <a:off x="5649913" y="3744913"/>
                <a:ext cx="3074988" cy="1401763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b" anchorCtr="0" forceAA="0" compatLnSpc="1"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  <a:p>
                <a:pPr algn="ctr">
                  <a:spcAft>
                    <a:spcPts val="300"/>
                  </a:spcAft>
                </a:pPr>
                <a:endParaRPr lang="en-US" altLang="ko-KR" sz="18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endParaRPr>
              </a:p>
            </p:txBody>
          </p:sp>
        </p:grpSp>
      </p:grpSp>
      <p:cxnSp>
        <p:nvCxnSpPr>
          <p:cNvPr id="3" name="Elbow Connector 2"/>
          <p:cNvCxnSpPr>
            <a:stCxn id="57" idx="2"/>
          </p:cNvCxnSpPr>
          <p:nvPr/>
        </p:nvCxnSpPr>
        <p:spPr>
          <a:xfrm rot="10800000" flipV="1">
            <a:off x="3361268" y="1821929"/>
            <a:ext cx="1354459" cy="167745"/>
          </a:xfrm>
          <a:prstGeom prst="bentConnector3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4"/>
          <p:cNvCxnSpPr>
            <a:stCxn id="60" idx="2"/>
          </p:cNvCxnSpPr>
          <p:nvPr/>
        </p:nvCxnSpPr>
        <p:spPr>
          <a:xfrm rot="10800000" flipV="1">
            <a:off x="3361268" y="2533130"/>
            <a:ext cx="1354459" cy="159278"/>
          </a:xfrm>
          <a:prstGeom prst="bentConnector3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/>
          <p:cNvCxnSpPr>
            <a:stCxn id="51" idx="2"/>
          </p:cNvCxnSpPr>
          <p:nvPr/>
        </p:nvCxnSpPr>
        <p:spPr>
          <a:xfrm rot="10800000" flipV="1">
            <a:off x="3361268" y="3303596"/>
            <a:ext cx="1354459" cy="100011"/>
          </a:xfrm>
          <a:prstGeom prst="bentConnector3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54" idx="2"/>
          </p:cNvCxnSpPr>
          <p:nvPr/>
        </p:nvCxnSpPr>
        <p:spPr>
          <a:xfrm rot="10800000" flipV="1">
            <a:off x="3361268" y="4014797"/>
            <a:ext cx="1354459" cy="133878"/>
          </a:xfrm>
          <a:prstGeom prst="bentConnector3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40" decel="100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6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40" decel="100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40" decel="100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40" decel="100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6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6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40" decel="100000" fill="hold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animBg="1"/>
      <p:bldP spid="5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animBg="1"/>
      <p:bldP spid="5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行业市场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数据分析</a:t>
            </a:r>
            <a:endParaRPr lang="en-US" altLang="zh-CN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1" name="Group 10"/>
          <p:cNvGrpSpPr/>
          <p:nvPr/>
        </p:nvGrpSpPr>
        <p:grpSpPr>
          <a:xfrm rot="20925730">
            <a:off x="2832728" y="-224876"/>
            <a:ext cx="3285609" cy="1141450"/>
            <a:chOff x="6934544" y="2368379"/>
            <a:chExt cx="1938210" cy="673352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2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Shape 36"/>
            <p:cNvSpPr/>
            <p:nvPr/>
          </p:nvSpPr>
          <p:spPr>
            <a:xfrm rot="20149686" flipV="1">
              <a:off x="6934544" y="2368379"/>
              <a:ext cx="1037677" cy="4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aphicFrame>
        <p:nvGraphicFramePr>
          <p:cNvPr id="15" name="Chart 14"/>
          <p:cNvGraphicFramePr/>
          <p:nvPr/>
        </p:nvGraphicFramePr>
        <p:xfrm>
          <a:off x="3539066" y="1193799"/>
          <a:ext cx="5142971" cy="1913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Oval 15"/>
          <p:cNvSpPr>
            <a:spLocks noChangeAspect="1" noChangeArrowheads="1"/>
          </p:cNvSpPr>
          <p:nvPr/>
        </p:nvSpPr>
        <p:spPr bwMode="auto">
          <a:xfrm>
            <a:off x="3665866" y="3361695"/>
            <a:ext cx="180000" cy="180000"/>
          </a:xfrm>
          <a:prstGeom prst="ellipse">
            <a:avLst/>
          </a:prstGeom>
          <a:noFill/>
          <a:ln w="5715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3970889" y="3329673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3970890" y="3549805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Oval 24"/>
          <p:cNvSpPr>
            <a:spLocks noChangeAspect="1" noChangeArrowheads="1"/>
          </p:cNvSpPr>
          <p:nvPr/>
        </p:nvSpPr>
        <p:spPr bwMode="auto">
          <a:xfrm>
            <a:off x="6222799" y="3361695"/>
            <a:ext cx="180000" cy="180000"/>
          </a:xfrm>
          <a:prstGeom prst="ellipse">
            <a:avLst/>
          </a:prstGeom>
          <a:noFill/>
          <a:ln w="5715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6527822" y="3329673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7" name="Text Placeholder 5"/>
          <p:cNvSpPr txBox="1"/>
          <p:nvPr/>
        </p:nvSpPr>
        <p:spPr>
          <a:xfrm>
            <a:off x="6527823" y="3549805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599656"/>
            <a:ext cx="2717800" cy="1415430"/>
          </a:xfrm>
        </p:spPr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行业市场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数据分析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652574" y="2484062"/>
            <a:ext cx="893745" cy="894126"/>
            <a:chOff x="6815965" y="4544568"/>
            <a:chExt cx="761098" cy="761720"/>
          </a:xfrm>
          <a:solidFill>
            <a:schemeClr val="accent1"/>
          </a:solidFill>
        </p:grpSpPr>
        <p:sp>
          <p:nvSpPr>
            <p:cNvPr id="40" name="Donut 39"/>
            <p:cNvSpPr/>
            <p:nvPr/>
          </p:nvSpPr>
          <p:spPr>
            <a:xfrm>
              <a:off x="6815965" y="4545190"/>
              <a:ext cx="761098" cy="761098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  <p:sp>
          <p:nvSpPr>
            <p:cNvPr id="41" name="Block Arc 40"/>
            <p:cNvSpPr/>
            <p:nvPr/>
          </p:nvSpPr>
          <p:spPr>
            <a:xfrm>
              <a:off x="6815965" y="4544568"/>
              <a:ext cx="761098" cy="761098"/>
            </a:xfrm>
            <a:prstGeom prst="blockArc">
              <a:avLst>
                <a:gd name="adj1" fmla="val 16263629"/>
                <a:gd name="adj2" fmla="val 10734073"/>
                <a:gd name="adj3" fmla="val 2557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</p:grpSp>
      <p:sp>
        <p:nvSpPr>
          <p:cNvPr id="42" name="Text Placeholder 4"/>
          <p:cNvSpPr txBox="1"/>
          <p:nvPr/>
        </p:nvSpPr>
        <p:spPr>
          <a:xfrm>
            <a:off x="773664" y="2779721"/>
            <a:ext cx="668018" cy="319069"/>
          </a:xfrm>
          <a:prstGeom prst="rect">
            <a:avLst/>
          </a:prstGeom>
        </p:spPr>
        <p:txBody>
          <a:bodyPr lIns="91440" tIns="45720" rIns="91440" bIns="4572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75%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43" name="Text Placeholder 5"/>
          <p:cNvSpPr txBox="1"/>
          <p:nvPr/>
        </p:nvSpPr>
        <p:spPr>
          <a:xfrm>
            <a:off x="1667956" y="2466061"/>
            <a:ext cx="199811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4" name="Text Placeholder 5"/>
          <p:cNvSpPr txBox="1"/>
          <p:nvPr/>
        </p:nvSpPr>
        <p:spPr>
          <a:xfrm>
            <a:off x="1667957" y="2686193"/>
            <a:ext cx="1998110" cy="73432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948789" y="3784897"/>
            <a:ext cx="487002" cy="487439"/>
          </a:xfrm>
          <a:prstGeom prst="round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9926" y="3647862"/>
            <a:ext cx="2186408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产品特征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9926" y="3843551"/>
            <a:ext cx="2186408" cy="5632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1074" y="3835404"/>
            <a:ext cx="371364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graphicFrame>
        <p:nvGraphicFramePr>
          <p:cNvPr id="49" name="Chart 1"/>
          <p:cNvGraphicFramePr/>
          <p:nvPr/>
        </p:nvGraphicFramePr>
        <p:xfrm>
          <a:off x="3750733" y="668867"/>
          <a:ext cx="5029200" cy="371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/>
      <p:bldGraphic spid="49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9668" y="1082253"/>
            <a:ext cx="2717800" cy="492546"/>
          </a:xfrm>
        </p:spPr>
        <p:txBody>
          <a:bodyPr>
            <a:noAutofit/>
          </a:bodyPr>
          <a:lstStyle/>
          <a:p>
            <a:r>
              <a:rPr lang="zh-CN" altLang="en-US" sz="36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数据分析</a:t>
            </a:r>
            <a:endParaRPr lang="en-US" sz="330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1" name="Group 10"/>
          <p:cNvGrpSpPr/>
          <p:nvPr/>
        </p:nvGrpSpPr>
        <p:grpSpPr>
          <a:xfrm rot="20925730">
            <a:off x="2832728" y="-224876"/>
            <a:ext cx="3285609" cy="1141450"/>
            <a:chOff x="6934544" y="2368379"/>
            <a:chExt cx="1938210" cy="673352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2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Shape 36"/>
            <p:cNvSpPr/>
            <p:nvPr/>
          </p:nvSpPr>
          <p:spPr>
            <a:xfrm rot="20149686" flipV="1">
              <a:off x="6934544" y="2368379"/>
              <a:ext cx="1037677" cy="4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7" name="Text Placeholder 5"/>
          <p:cNvSpPr txBox="1"/>
          <p:nvPr/>
        </p:nvSpPr>
        <p:spPr>
          <a:xfrm>
            <a:off x="3894686" y="3482079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添加图表标题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3894687" y="3702211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6468553" y="3482079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添加图表标题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7" name="Text Placeholder 5"/>
          <p:cNvSpPr txBox="1"/>
          <p:nvPr/>
        </p:nvSpPr>
        <p:spPr>
          <a:xfrm>
            <a:off x="6468554" y="3702211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aphicFrame>
        <p:nvGraphicFramePr>
          <p:cNvPr id="28" name="Chart 1708"/>
          <p:cNvGraphicFramePr/>
          <p:nvPr/>
        </p:nvGraphicFramePr>
        <p:xfrm>
          <a:off x="3785666" y="1219209"/>
          <a:ext cx="1811342" cy="2194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0" name="Chart 1708"/>
          <p:cNvGraphicFramePr/>
          <p:nvPr/>
        </p:nvGraphicFramePr>
        <p:xfrm>
          <a:off x="6342600" y="1219209"/>
          <a:ext cx="1811342" cy="2194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2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2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2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400"/>
                                        <p:tgtEl>
                                          <p:spTgt spid="2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2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00"/>
                                        <p:tgtEl>
                                          <p:spTgt spid="2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400"/>
                                        <p:tgtEl>
                                          <p:spTgt spid="2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400"/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400"/>
                                        <p:tgtEl>
                                          <p:spTgt spid="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400"/>
                                        <p:tgtEl>
                                          <p:spTgt spid="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3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400"/>
                                        <p:tgtEl>
                                          <p:spTgt spid="3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3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400"/>
                                        <p:tgtEl>
                                          <p:spTgt spid="3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Graphic spid="28" grpId="0">
        <p:bldSub>
          <a:bldChart bld="series"/>
        </p:bldSub>
      </p:bldGraphic>
      <p:bldGraphic spid="30" grpId="0">
        <p:bldSub>
          <a:bldChart bld="series"/>
        </p:bldSub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06577" y="926208"/>
            <a:ext cx="1232271" cy="1232796"/>
            <a:chOff x="6815965" y="4544568"/>
            <a:chExt cx="761098" cy="761720"/>
          </a:xfrm>
          <a:solidFill>
            <a:schemeClr val="accent1"/>
          </a:solidFill>
        </p:grpSpPr>
        <p:sp>
          <p:nvSpPr>
            <p:cNvPr id="3" name="Donut 2"/>
            <p:cNvSpPr/>
            <p:nvPr/>
          </p:nvSpPr>
          <p:spPr>
            <a:xfrm>
              <a:off x="6815965" y="4545190"/>
              <a:ext cx="761098" cy="761098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  <p:sp>
          <p:nvSpPr>
            <p:cNvPr id="4" name="Block Arc 3"/>
            <p:cNvSpPr/>
            <p:nvPr/>
          </p:nvSpPr>
          <p:spPr>
            <a:xfrm>
              <a:off x="6815965" y="4544568"/>
              <a:ext cx="761098" cy="761098"/>
            </a:xfrm>
            <a:prstGeom prst="blockArc">
              <a:avLst>
                <a:gd name="adj1" fmla="val 16263629"/>
                <a:gd name="adj2" fmla="val 10734073"/>
                <a:gd name="adj3" fmla="val 2557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</p:grpSp>
      <p:sp>
        <p:nvSpPr>
          <p:cNvPr id="5" name="Text Placeholder 5"/>
          <p:cNvSpPr txBox="1"/>
          <p:nvPr/>
        </p:nvSpPr>
        <p:spPr>
          <a:xfrm>
            <a:off x="5207023" y="3041837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sz="1050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5207023" y="3261969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5"/>
          <p:cNvSpPr txBox="1"/>
          <p:nvPr/>
        </p:nvSpPr>
        <p:spPr>
          <a:xfrm>
            <a:off x="5207023" y="3753037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sz="1050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8" name="Text Placeholder 5"/>
          <p:cNvSpPr txBox="1"/>
          <p:nvPr/>
        </p:nvSpPr>
        <p:spPr>
          <a:xfrm>
            <a:off x="5207023" y="3973169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5"/>
          <p:cNvSpPr txBox="1"/>
          <p:nvPr/>
        </p:nvSpPr>
        <p:spPr>
          <a:xfrm>
            <a:off x="5207023" y="1560170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sz="1050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5207023" y="1780302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 Placeholder 5"/>
          <p:cNvSpPr txBox="1"/>
          <p:nvPr/>
        </p:nvSpPr>
        <p:spPr>
          <a:xfrm>
            <a:off x="5207023" y="2271370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sz="1050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5207023" y="2491502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5207007" y="887305"/>
            <a:ext cx="3124199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智能医疗解决方案</a:t>
            </a:r>
            <a:endParaRPr lang="en-US" sz="2000" b="1" dirty="0"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938577" y="926208"/>
            <a:ext cx="1232271" cy="1232796"/>
            <a:chOff x="6815965" y="4544568"/>
            <a:chExt cx="761098" cy="761720"/>
          </a:xfrm>
          <a:solidFill>
            <a:schemeClr val="accent1"/>
          </a:solidFill>
        </p:grpSpPr>
        <p:sp>
          <p:nvSpPr>
            <p:cNvPr id="18" name="Donut 17"/>
            <p:cNvSpPr/>
            <p:nvPr/>
          </p:nvSpPr>
          <p:spPr>
            <a:xfrm>
              <a:off x="6815965" y="4545190"/>
              <a:ext cx="761098" cy="761098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  <p:sp>
          <p:nvSpPr>
            <p:cNvPr id="19" name="Block Arc 18"/>
            <p:cNvSpPr/>
            <p:nvPr/>
          </p:nvSpPr>
          <p:spPr>
            <a:xfrm>
              <a:off x="6815965" y="4544568"/>
              <a:ext cx="761098" cy="761098"/>
            </a:xfrm>
            <a:prstGeom prst="blockArc">
              <a:avLst>
                <a:gd name="adj1" fmla="val 16263629"/>
                <a:gd name="adj2" fmla="val 5359282"/>
                <a:gd name="adj3" fmla="val 2411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</p:grpSp>
      <p:sp>
        <p:nvSpPr>
          <p:cNvPr id="20" name="Text Placeholder 5"/>
          <p:cNvSpPr txBox="1"/>
          <p:nvPr/>
        </p:nvSpPr>
        <p:spPr>
          <a:xfrm>
            <a:off x="745098" y="2279840"/>
            <a:ext cx="1557844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2" name="Text Placeholder 5"/>
          <p:cNvSpPr txBox="1"/>
          <p:nvPr/>
        </p:nvSpPr>
        <p:spPr>
          <a:xfrm>
            <a:off x="2777098" y="2279840"/>
            <a:ext cx="1557844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06577" y="2810031"/>
            <a:ext cx="1232271" cy="1232796"/>
            <a:chOff x="6815965" y="4544568"/>
            <a:chExt cx="761098" cy="761720"/>
          </a:xfrm>
          <a:solidFill>
            <a:schemeClr val="accent1"/>
          </a:solidFill>
        </p:grpSpPr>
        <p:sp>
          <p:nvSpPr>
            <p:cNvPr id="25" name="Donut 24"/>
            <p:cNvSpPr/>
            <p:nvPr/>
          </p:nvSpPr>
          <p:spPr>
            <a:xfrm>
              <a:off x="6815965" y="4545190"/>
              <a:ext cx="761098" cy="761098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  <p:sp>
          <p:nvSpPr>
            <p:cNvPr id="26" name="Block Arc 25"/>
            <p:cNvSpPr/>
            <p:nvPr/>
          </p:nvSpPr>
          <p:spPr>
            <a:xfrm>
              <a:off x="6815965" y="4544568"/>
              <a:ext cx="761098" cy="761098"/>
            </a:xfrm>
            <a:prstGeom prst="blockArc">
              <a:avLst>
                <a:gd name="adj1" fmla="val 16263629"/>
                <a:gd name="adj2" fmla="val 21472228"/>
                <a:gd name="adj3" fmla="val 2563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938577" y="2810031"/>
            <a:ext cx="1232271" cy="1232796"/>
            <a:chOff x="6815965" y="4544568"/>
            <a:chExt cx="761098" cy="761720"/>
          </a:xfrm>
          <a:solidFill>
            <a:schemeClr val="accent1"/>
          </a:solidFill>
        </p:grpSpPr>
        <p:sp>
          <p:nvSpPr>
            <p:cNvPr id="28" name="Donut 27"/>
            <p:cNvSpPr/>
            <p:nvPr/>
          </p:nvSpPr>
          <p:spPr>
            <a:xfrm>
              <a:off x="6815965" y="4545190"/>
              <a:ext cx="761098" cy="761098"/>
            </a:xfrm>
            <a:prstGeom prst="donu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 dirty="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  <p:sp>
          <p:nvSpPr>
            <p:cNvPr id="29" name="Block Arc 28"/>
            <p:cNvSpPr/>
            <p:nvPr/>
          </p:nvSpPr>
          <p:spPr>
            <a:xfrm>
              <a:off x="6815965" y="4544568"/>
              <a:ext cx="761098" cy="761098"/>
            </a:xfrm>
            <a:prstGeom prst="blockArc">
              <a:avLst>
                <a:gd name="adj1" fmla="val 16263629"/>
                <a:gd name="adj2" fmla="val 7750496"/>
                <a:gd name="adj3" fmla="val 2547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>
                <a:solidFill>
                  <a:schemeClr val="tx1"/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endParaRPr>
            </a:p>
          </p:txBody>
        </p:sp>
      </p:grpSp>
      <p:sp>
        <p:nvSpPr>
          <p:cNvPr id="30" name="Text Placeholder 5"/>
          <p:cNvSpPr txBox="1"/>
          <p:nvPr/>
        </p:nvSpPr>
        <p:spPr>
          <a:xfrm>
            <a:off x="745098" y="4163663"/>
            <a:ext cx="1557844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2" name="Text Placeholder 5"/>
          <p:cNvSpPr txBox="1"/>
          <p:nvPr/>
        </p:nvSpPr>
        <p:spPr>
          <a:xfrm>
            <a:off x="2777098" y="4163663"/>
            <a:ext cx="1557844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4" name="Text Placeholder 4"/>
          <p:cNvSpPr txBox="1"/>
          <p:nvPr/>
        </p:nvSpPr>
        <p:spPr>
          <a:xfrm>
            <a:off x="1151152" y="1374267"/>
            <a:ext cx="751250" cy="319069"/>
          </a:xfrm>
          <a:prstGeom prst="rect">
            <a:avLst/>
          </a:prstGeom>
        </p:spPr>
        <p:txBody>
          <a:bodyPr lIns="91440" tIns="45720" rIns="91440" bIns="4572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75%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35" name="Text Placeholder 4"/>
          <p:cNvSpPr txBox="1"/>
          <p:nvPr/>
        </p:nvSpPr>
        <p:spPr>
          <a:xfrm>
            <a:off x="3183152" y="1374267"/>
            <a:ext cx="751250" cy="319069"/>
          </a:xfrm>
          <a:prstGeom prst="rect">
            <a:avLst/>
          </a:prstGeom>
        </p:spPr>
        <p:txBody>
          <a:bodyPr lIns="91440" tIns="45720" rIns="91440" bIns="4572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50%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36" name="Text Placeholder 4"/>
          <p:cNvSpPr txBox="1"/>
          <p:nvPr/>
        </p:nvSpPr>
        <p:spPr>
          <a:xfrm>
            <a:off x="1151152" y="3253867"/>
            <a:ext cx="751250" cy="319069"/>
          </a:xfrm>
          <a:prstGeom prst="rect">
            <a:avLst/>
          </a:prstGeom>
        </p:spPr>
        <p:txBody>
          <a:bodyPr lIns="91440" tIns="45720" rIns="91440" bIns="4572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25%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37" name="Text Placeholder 4"/>
          <p:cNvSpPr txBox="1"/>
          <p:nvPr/>
        </p:nvSpPr>
        <p:spPr>
          <a:xfrm>
            <a:off x="3183152" y="3253867"/>
            <a:ext cx="751250" cy="319069"/>
          </a:xfrm>
          <a:prstGeom prst="rect">
            <a:avLst/>
          </a:prstGeom>
        </p:spPr>
        <p:txBody>
          <a:bodyPr lIns="91440" tIns="45720" rIns="91440" bIns="4572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60%</a:t>
            </a:r>
            <a:endParaRPr 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6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40" decel="100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6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4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/>
      <p:bldP spid="35" grpId="0"/>
      <p:bldP spid="36" grpId="0"/>
      <p:bldP spid="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5304043" y="1375417"/>
            <a:ext cx="2344999" cy="2344997"/>
          </a:xfrm>
          <a:prstGeom prst="ellipse">
            <a:avLst/>
          </a:prstGeom>
          <a:ln w="254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5588989" y="1660362"/>
            <a:ext cx="1775106" cy="1775106"/>
          </a:xfrm>
          <a:prstGeom prst="ellipse">
            <a:avLst/>
          </a:prstGeom>
          <a:ln w="254000" cap="rnd" cmpd="sng">
            <a:solidFill>
              <a:schemeClr val="bg1">
                <a:lumMod val="75000"/>
                <a:alpha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Oval 7"/>
          <p:cNvSpPr/>
          <p:nvPr/>
        </p:nvSpPr>
        <p:spPr>
          <a:xfrm>
            <a:off x="5874959" y="1946332"/>
            <a:ext cx="1203167" cy="1203167"/>
          </a:xfrm>
          <a:prstGeom prst="ellipse">
            <a:avLst/>
          </a:prstGeom>
          <a:ln w="254000" cap="rnd" cmpd="sng"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Oval 8"/>
          <p:cNvSpPr/>
          <p:nvPr/>
        </p:nvSpPr>
        <p:spPr>
          <a:xfrm>
            <a:off x="5019828" y="1091201"/>
            <a:ext cx="2913428" cy="2913428"/>
          </a:xfrm>
          <a:prstGeom prst="ellipse">
            <a:avLst/>
          </a:prstGeom>
          <a:ln w="254000" cap="rnd" cmpd="sng">
            <a:solidFill>
              <a:schemeClr val="bg1">
                <a:lumMod val="75000"/>
                <a:alpha val="1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Arc 9"/>
          <p:cNvSpPr/>
          <p:nvPr/>
        </p:nvSpPr>
        <p:spPr>
          <a:xfrm>
            <a:off x="5874959" y="1946332"/>
            <a:ext cx="1203167" cy="1203167"/>
          </a:xfrm>
          <a:prstGeom prst="arc">
            <a:avLst>
              <a:gd name="adj1" fmla="val 16200000"/>
              <a:gd name="adj2" fmla="val 11152732"/>
            </a:avLst>
          </a:prstGeom>
          <a:ln w="127000" cap="sq" cmpd="sng">
            <a:solidFill>
              <a:schemeClr val="accent4"/>
            </a:solidFill>
            <a:prstDash val="sysDot"/>
            <a:miter lim="800000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Arc 27"/>
          <p:cNvSpPr/>
          <p:nvPr/>
        </p:nvSpPr>
        <p:spPr>
          <a:xfrm>
            <a:off x="5588989" y="1660362"/>
            <a:ext cx="1775106" cy="1775106"/>
          </a:xfrm>
          <a:prstGeom prst="arc">
            <a:avLst>
              <a:gd name="adj1" fmla="val 16200000"/>
              <a:gd name="adj2" fmla="val 8516683"/>
            </a:avLst>
          </a:prstGeom>
          <a:ln w="127000" cap="sq" cmpd="sng">
            <a:solidFill>
              <a:schemeClr val="accent3"/>
            </a:solidFill>
            <a:prstDash val="sysDot"/>
            <a:miter lim="800000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Arc 28"/>
          <p:cNvSpPr/>
          <p:nvPr/>
        </p:nvSpPr>
        <p:spPr>
          <a:xfrm>
            <a:off x="5304043" y="1375417"/>
            <a:ext cx="2344999" cy="2344997"/>
          </a:xfrm>
          <a:prstGeom prst="arc">
            <a:avLst>
              <a:gd name="adj1" fmla="val 16200000"/>
              <a:gd name="adj2" fmla="val 6633705"/>
            </a:avLst>
          </a:prstGeom>
          <a:ln w="127000" cap="sq" cmpd="sng">
            <a:solidFill>
              <a:schemeClr val="accent2"/>
            </a:solidFill>
            <a:prstDash val="sysDot"/>
            <a:miter lim="800000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Arc 29"/>
          <p:cNvSpPr/>
          <p:nvPr/>
        </p:nvSpPr>
        <p:spPr>
          <a:xfrm>
            <a:off x="5019828" y="1091201"/>
            <a:ext cx="2913428" cy="2913428"/>
          </a:xfrm>
          <a:prstGeom prst="arc">
            <a:avLst>
              <a:gd name="adj1" fmla="val 16200000"/>
              <a:gd name="adj2" fmla="val 4313816"/>
            </a:avLst>
          </a:prstGeom>
          <a:ln w="127000" cap="sq" cmpd="sng">
            <a:solidFill>
              <a:schemeClr val="accent1"/>
            </a:solidFill>
            <a:prstDash val="sysDot"/>
            <a:miter lim="800000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1" name="Text Placeholder 5"/>
          <p:cNvSpPr txBox="1"/>
          <p:nvPr/>
        </p:nvSpPr>
        <p:spPr>
          <a:xfrm>
            <a:off x="1134533" y="3363583"/>
            <a:ext cx="2734742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2" name="Text Placeholder 5"/>
          <p:cNvSpPr txBox="1"/>
          <p:nvPr/>
        </p:nvSpPr>
        <p:spPr>
          <a:xfrm>
            <a:off x="1134533" y="3541380"/>
            <a:ext cx="2734741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3" name="Text Placeholder 5"/>
          <p:cNvSpPr txBox="1"/>
          <p:nvPr/>
        </p:nvSpPr>
        <p:spPr>
          <a:xfrm>
            <a:off x="1134533" y="4091717"/>
            <a:ext cx="2734742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4" name="Text Placeholder 5"/>
          <p:cNvSpPr txBox="1"/>
          <p:nvPr/>
        </p:nvSpPr>
        <p:spPr>
          <a:xfrm>
            <a:off x="1134533" y="4269514"/>
            <a:ext cx="2734741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5" name="Text Placeholder 5"/>
          <p:cNvSpPr txBox="1"/>
          <p:nvPr/>
        </p:nvSpPr>
        <p:spPr>
          <a:xfrm>
            <a:off x="1134533" y="1941187"/>
            <a:ext cx="2734742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6" name="Text Placeholder 5"/>
          <p:cNvSpPr txBox="1"/>
          <p:nvPr/>
        </p:nvSpPr>
        <p:spPr>
          <a:xfrm>
            <a:off x="1134533" y="2118984"/>
            <a:ext cx="2734741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7" name="Text Placeholder 5"/>
          <p:cNvSpPr txBox="1"/>
          <p:nvPr/>
        </p:nvSpPr>
        <p:spPr>
          <a:xfrm>
            <a:off x="1134533" y="2669319"/>
            <a:ext cx="2734742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48" name="Text Placeholder 5"/>
          <p:cNvSpPr txBox="1"/>
          <p:nvPr/>
        </p:nvSpPr>
        <p:spPr>
          <a:xfrm>
            <a:off x="1134533" y="2847116"/>
            <a:ext cx="2734741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Rectangle 48"/>
          <p:cNvSpPr>
            <a:spLocks noChangeAspect="1"/>
          </p:cNvSpPr>
          <p:nvPr/>
        </p:nvSpPr>
        <p:spPr>
          <a:xfrm>
            <a:off x="888997" y="1998157"/>
            <a:ext cx="179997" cy="179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3" name="Rectangle 52"/>
          <p:cNvSpPr>
            <a:spLocks noChangeAspect="1"/>
          </p:cNvSpPr>
          <p:nvPr/>
        </p:nvSpPr>
        <p:spPr>
          <a:xfrm>
            <a:off x="888997" y="2709355"/>
            <a:ext cx="179997" cy="179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4" name="Rectangle 53"/>
          <p:cNvSpPr>
            <a:spLocks noChangeAspect="1"/>
          </p:cNvSpPr>
          <p:nvPr/>
        </p:nvSpPr>
        <p:spPr>
          <a:xfrm>
            <a:off x="888997" y="3412085"/>
            <a:ext cx="179997" cy="179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5" name="Rectangle 54"/>
          <p:cNvSpPr>
            <a:spLocks noChangeAspect="1"/>
          </p:cNvSpPr>
          <p:nvPr/>
        </p:nvSpPr>
        <p:spPr>
          <a:xfrm>
            <a:off x="888997" y="4131750"/>
            <a:ext cx="179997" cy="17999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6" name="Text Placeholder 5"/>
          <p:cNvSpPr txBox="1"/>
          <p:nvPr/>
        </p:nvSpPr>
        <p:spPr>
          <a:xfrm>
            <a:off x="821261" y="531707"/>
            <a:ext cx="3098806" cy="12462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行业市场</a:t>
            </a:r>
            <a:br>
              <a:rPr lang="en-US" altLang="zh-CN" sz="3200" dirty="0"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</a:br>
            <a:r>
              <a:rPr lang="zh-CN" altLang="en-US" sz="320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cs typeface="Arial" panose="020B0604020202020204" pitchFamily="34" charset="0"/>
                <a:sym typeface="Arial" panose="020B0604020202020204"/>
              </a:rPr>
              <a:t>数据分析</a:t>
            </a:r>
            <a:endParaRPr lang="en-US" sz="3000" dirty="0"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57" name="Text Placeholder 5"/>
          <p:cNvSpPr txBox="1"/>
          <p:nvPr/>
        </p:nvSpPr>
        <p:spPr>
          <a:xfrm>
            <a:off x="4097865" y="2415315"/>
            <a:ext cx="677333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80%</a:t>
            </a:r>
            <a:endParaRPr lang="en-US" sz="1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58" name="Text Placeholder 5"/>
          <p:cNvSpPr txBox="1"/>
          <p:nvPr/>
        </p:nvSpPr>
        <p:spPr>
          <a:xfrm>
            <a:off x="4394199" y="3439777"/>
            <a:ext cx="677333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65%</a:t>
            </a:r>
            <a:endParaRPr lang="en-US" sz="1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59" name="Text Placeholder 5"/>
          <p:cNvSpPr txBox="1"/>
          <p:nvPr/>
        </p:nvSpPr>
        <p:spPr>
          <a:xfrm>
            <a:off x="5410199" y="4218712"/>
            <a:ext cx="677333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55%</a:t>
            </a:r>
            <a:endParaRPr lang="en-US" sz="1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60" name="Text Placeholder 5"/>
          <p:cNvSpPr txBox="1"/>
          <p:nvPr/>
        </p:nvSpPr>
        <p:spPr>
          <a:xfrm>
            <a:off x="6739465" y="4218710"/>
            <a:ext cx="677333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40%</a:t>
            </a:r>
            <a:endParaRPr lang="en-US" sz="1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4851400" y="2599266"/>
            <a:ext cx="914401" cy="8467"/>
          </a:xfrm>
          <a:prstGeom prst="line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5156200" y="3208866"/>
            <a:ext cx="558802" cy="381001"/>
          </a:xfrm>
          <a:prstGeom prst="line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5909733" y="3759200"/>
            <a:ext cx="152402" cy="364067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7010401" y="4013200"/>
            <a:ext cx="42332" cy="127000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40" decel="100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占位符 33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3" name="矩形 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2843306"/>
            <a:ext cx="2717800" cy="141543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智慧医疗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新常态</a:t>
            </a:r>
            <a:br>
              <a:rPr 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发展理念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4358395"/>
            <a:ext cx="2308860" cy="213595"/>
          </a:xfrm>
        </p:spPr>
        <p:txBody>
          <a:bodyPr/>
          <a:lstStyle/>
          <a:p>
            <a:r>
              <a: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</a:t>
            </a:r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Shape 33"/>
          <p:cNvSpPr/>
          <p:nvPr/>
        </p:nvSpPr>
        <p:spPr>
          <a:xfrm>
            <a:off x="1253793" y="118742"/>
            <a:ext cx="2136904" cy="1292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1" extrusionOk="0">
                <a:moveTo>
                  <a:pt x="0" y="2265"/>
                </a:moveTo>
                <a:cubicBezTo>
                  <a:pt x="2985" y="-26"/>
                  <a:pt x="6318" y="-569"/>
                  <a:pt x="9454" y="590"/>
                </a:cubicBezTo>
                <a:cubicBezTo>
                  <a:pt x="12825" y="1836"/>
                  <a:pt x="15806" y="4983"/>
                  <a:pt x="18486" y="8749"/>
                </a:cubicBezTo>
                <a:cubicBezTo>
                  <a:pt x="19581" y="10287"/>
                  <a:pt x="20620" y="11923"/>
                  <a:pt x="21600" y="13650"/>
                </a:cubicBezTo>
                <a:cubicBezTo>
                  <a:pt x="20285" y="15207"/>
                  <a:pt x="18910" y="16631"/>
                  <a:pt x="17485" y="17912"/>
                </a:cubicBezTo>
                <a:cubicBezTo>
                  <a:pt x="16553" y="18750"/>
                  <a:pt x="15597" y="19529"/>
                  <a:pt x="14594" y="20161"/>
                </a:cubicBezTo>
                <a:cubicBezTo>
                  <a:pt x="14065" y="20494"/>
                  <a:pt x="13526" y="20785"/>
                  <a:pt x="12979" y="21031"/>
                </a:cubicBezTo>
                <a:cubicBezTo>
                  <a:pt x="12154" y="15769"/>
                  <a:pt x="10295" y="11076"/>
                  <a:pt x="7680" y="7651"/>
                </a:cubicBezTo>
                <a:cubicBezTo>
                  <a:pt x="5474" y="4760"/>
                  <a:pt x="2817" y="2898"/>
                  <a:pt x="0" y="2265"/>
                </a:cubicBezTo>
                <a:close/>
              </a:path>
            </a:pathLst>
          </a:custGeom>
          <a:gradFill flip="none" rotWithShape="1">
            <a:gsLst>
              <a:gs pos="90000">
                <a:schemeClr val="accent1">
                  <a:alpha val="49000"/>
                </a:schemeClr>
              </a:gs>
              <a:gs pos="0">
                <a:srgbClr val="FFFFFF">
                  <a:alpha val="0"/>
                </a:srgbClr>
              </a:gs>
            </a:gsLst>
            <a:lin ang="600000" scaled="0"/>
            <a:tileRect/>
          </a:gra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350248" y="-262464"/>
            <a:ext cx="4098865" cy="2261967"/>
            <a:chOff x="7236911" y="1588745"/>
            <a:chExt cx="2435289" cy="1343920"/>
          </a:xfrm>
        </p:grpSpPr>
        <p:sp>
          <p:nvSpPr>
            <p:cNvPr id="8" name="Shape 37"/>
            <p:cNvSpPr/>
            <p:nvPr/>
          </p:nvSpPr>
          <p:spPr>
            <a:xfrm>
              <a:off x="7236911" y="2368112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9" name="Shape 35"/>
            <p:cNvSpPr/>
            <p:nvPr/>
          </p:nvSpPr>
          <p:spPr>
            <a:xfrm>
              <a:off x="7608686" y="158874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0" name="Shape 36"/>
            <p:cNvSpPr/>
            <p:nvPr/>
          </p:nvSpPr>
          <p:spPr>
            <a:xfrm rot="962435">
              <a:off x="8634523" y="231286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st="76200" dir="5400000" sx="120000" sy="120000" algn="t" rotWithShape="0">
                <a:prstClr val="black">
                  <a:alpha val="50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753533" y="4258730"/>
            <a:ext cx="2379134" cy="0"/>
          </a:xfrm>
          <a:prstGeom prst="line">
            <a:avLst/>
          </a:prstGeom>
          <a:ln w="12700" cmpd="sng">
            <a:solidFill>
              <a:schemeClr val="bg1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03482" y="3693274"/>
            <a:ext cx="4829320" cy="60939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智慧医疗</a:t>
            </a:r>
            <a:b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</a:br>
            <a:r>
              <a:rPr lang="zh-CN" altLang="en-US" sz="900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通过打造健康档案区域医疗信息平台，利用最先进的物联网技术，实现患者与医务人员、医疗机构、医疗之间的互动，逐步达到信息化。</a:t>
            </a:r>
            <a:endParaRPr lang="zh-CN" altLang="en-US" sz="900" dirty="0">
              <a:solidFill>
                <a:schemeClr val="bg1">
                  <a:lumMod val="95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pic>
        <p:nvPicPr>
          <p:cNvPr id="52" name="图片占位符 51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>
            <a:spLocks noChangeArrowheads="1"/>
          </p:cNvSpPr>
          <p:nvPr/>
        </p:nvSpPr>
        <p:spPr bwMode="auto">
          <a:xfrm>
            <a:off x="3066238" y="435362"/>
            <a:ext cx="1440000" cy="33115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cs typeface="Gotham Light"/>
              <a:sym typeface="Arial" panose="020B0604020202020204"/>
            </a:endParaRPr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3066238" y="2006600"/>
            <a:ext cx="1440000" cy="17402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dirty="0">
              <a:latin typeface="Arial" panose="020B0604020202020204"/>
              <a:ea typeface="微软雅黑" panose="020B0503020204020204" pitchFamily="34" charset="-122"/>
              <a:cs typeface="Gotham Light"/>
              <a:sym typeface="Arial" panose="020B0604020202020204"/>
            </a:endParaRPr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1557866" y="511566"/>
            <a:ext cx="1371601" cy="32645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cs typeface="Gotham Light"/>
              <a:sym typeface="Arial" panose="020B0604020202020204"/>
            </a:endParaRPr>
          </a:p>
        </p:txBody>
      </p:sp>
      <p:sp>
        <p:nvSpPr>
          <p:cNvPr id="5" name="Rectangle 33"/>
          <p:cNvSpPr>
            <a:spLocks noChangeArrowheads="1"/>
          </p:cNvSpPr>
          <p:nvPr/>
        </p:nvSpPr>
        <p:spPr bwMode="auto">
          <a:xfrm>
            <a:off x="1557866" y="1341970"/>
            <a:ext cx="1371601" cy="24264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cs typeface="Gotham Light"/>
              <a:sym typeface="Arial" panose="020B0604020202020204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1518671" y="443047"/>
            <a:ext cx="1512121" cy="3393507"/>
          </a:xfrm>
          <a:custGeom>
            <a:avLst/>
            <a:gdLst>
              <a:gd name="T0" fmla="*/ 2149 w 2149"/>
              <a:gd name="T1" fmla="*/ 4822 h 4822"/>
              <a:gd name="T2" fmla="*/ 0 w 2149"/>
              <a:gd name="T3" fmla="*/ 4822 h 4822"/>
              <a:gd name="T4" fmla="*/ 1908 w 2149"/>
              <a:gd name="T5" fmla="*/ 2537 h 4822"/>
              <a:gd name="T6" fmla="*/ 1815 w 2149"/>
              <a:gd name="T7" fmla="*/ 2696 h 4822"/>
              <a:gd name="T8" fmla="*/ 1771 w 2149"/>
              <a:gd name="T9" fmla="*/ 2693 h 4822"/>
              <a:gd name="T10" fmla="*/ 1722 w 2149"/>
              <a:gd name="T11" fmla="*/ 2731 h 4822"/>
              <a:gd name="T12" fmla="*/ 1723 w 2149"/>
              <a:gd name="T13" fmla="*/ 2701 h 4822"/>
              <a:gd name="T14" fmla="*/ 1639 w 2149"/>
              <a:gd name="T15" fmla="*/ 2641 h 4822"/>
              <a:gd name="T16" fmla="*/ 1515 w 2149"/>
              <a:gd name="T17" fmla="*/ 1952 h 4822"/>
              <a:gd name="T18" fmla="*/ 1421 w 2149"/>
              <a:gd name="T19" fmla="*/ 1855 h 4822"/>
              <a:gd name="T20" fmla="*/ 1497 w 2149"/>
              <a:gd name="T21" fmla="*/ 2803 h 4822"/>
              <a:gd name="T22" fmla="*/ 1410 w 2149"/>
              <a:gd name="T23" fmla="*/ 3831 h 4822"/>
              <a:gd name="T24" fmla="*/ 1392 w 2149"/>
              <a:gd name="T25" fmla="*/ 4618 h 4822"/>
              <a:gd name="T26" fmla="*/ 1122 w 2149"/>
              <a:gd name="T27" fmla="*/ 4587 h 4822"/>
              <a:gd name="T28" fmla="*/ 1155 w 2149"/>
              <a:gd name="T29" fmla="*/ 4341 h 4822"/>
              <a:gd name="T30" fmla="*/ 1139 w 2149"/>
              <a:gd name="T31" fmla="*/ 3484 h 4822"/>
              <a:gd name="T32" fmla="*/ 1096 w 2149"/>
              <a:gd name="T33" fmla="*/ 2642 h 4822"/>
              <a:gd name="T34" fmla="*/ 1074 w 2149"/>
              <a:gd name="T35" fmla="*/ 2646 h 4822"/>
              <a:gd name="T36" fmla="*/ 1036 w 2149"/>
              <a:gd name="T37" fmla="*/ 3159 h 4822"/>
              <a:gd name="T38" fmla="*/ 1027 w 2149"/>
              <a:gd name="T39" fmla="*/ 3901 h 4822"/>
              <a:gd name="T40" fmla="*/ 1018 w 2149"/>
              <a:gd name="T41" fmla="*/ 4504 h 4822"/>
              <a:gd name="T42" fmla="*/ 729 w 2149"/>
              <a:gd name="T43" fmla="*/ 4687 h 4822"/>
              <a:gd name="T44" fmla="*/ 849 w 2149"/>
              <a:gd name="T45" fmla="*/ 4298 h 4822"/>
              <a:gd name="T46" fmla="*/ 735 w 2149"/>
              <a:gd name="T47" fmla="*/ 3293 h 4822"/>
              <a:gd name="T48" fmla="*/ 694 w 2149"/>
              <a:gd name="T49" fmla="*/ 2078 h 4822"/>
              <a:gd name="T50" fmla="*/ 647 w 2149"/>
              <a:gd name="T51" fmla="*/ 1784 h 4822"/>
              <a:gd name="T52" fmla="*/ 513 w 2149"/>
              <a:gd name="T53" fmla="*/ 2419 h 4822"/>
              <a:gd name="T54" fmla="*/ 470 w 2149"/>
              <a:gd name="T55" fmla="*/ 2697 h 4822"/>
              <a:gd name="T56" fmla="*/ 424 w 2149"/>
              <a:gd name="T57" fmla="*/ 2686 h 4822"/>
              <a:gd name="T58" fmla="*/ 378 w 2149"/>
              <a:gd name="T59" fmla="*/ 2693 h 4822"/>
              <a:gd name="T60" fmla="*/ 377 w 2149"/>
              <a:gd name="T61" fmla="*/ 2693 h 4822"/>
              <a:gd name="T62" fmla="*/ 284 w 2149"/>
              <a:gd name="T63" fmla="*/ 2489 h 4822"/>
              <a:gd name="T64" fmla="*/ 249 w 2149"/>
              <a:gd name="T65" fmla="*/ 2466 h 4822"/>
              <a:gd name="T66" fmla="*/ 376 w 2149"/>
              <a:gd name="T67" fmla="*/ 2267 h 4822"/>
              <a:gd name="T68" fmla="*/ 411 w 2149"/>
              <a:gd name="T69" fmla="*/ 1837 h 4822"/>
              <a:gd name="T70" fmla="*/ 479 w 2149"/>
              <a:gd name="T71" fmla="*/ 1132 h 4822"/>
              <a:gd name="T72" fmla="*/ 924 w 2149"/>
              <a:gd name="T73" fmla="*/ 869 h 4822"/>
              <a:gd name="T74" fmla="*/ 890 w 2149"/>
              <a:gd name="T75" fmla="*/ 644 h 4822"/>
              <a:gd name="T76" fmla="*/ 867 w 2149"/>
              <a:gd name="T77" fmla="*/ 519 h 4822"/>
              <a:gd name="T78" fmla="*/ 959 w 2149"/>
              <a:gd name="T79" fmla="*/ 226 h 4822"/>
              <a:gd name="T80" fmla="*/ 1074 w 2149"/>
              <a:gd name="T81" fmla="*/ 204 h 4822"/>
              <a:gd name="T82" fmla="*/ 1293 w 2149"/>
              <a:gd name="T83" fmla="*/ 351 h 4822"/>
              <a:gd name="T84" fmla="*/ 1275 w 2149"/>
              <a:gd name="T85" fmla="*/ 641 h 4822"/>
              <a:gd name="T86" fmla="*/ 1206 w 2149"/>
              <a:gd name="T87" fmla="*/ 764 h 4822"/>
              <a:gd name="T88" fmla="*/ 1536 w 2149"/>
              <a:gd name="T89" fmla="*/ 986 h 4822"/>
              <a:gd name="T90" fmla="*/ 1673 w 2149"/>
              <a:gd name="T91" fmla="*/ 1633 h 4822"/>
              <a:gd name="T92" fmla="*/ 1772 w 2149"/>
              <a:gd name="T93" fmla="*/ 2267 h 4822"/>
              <a:gd name="T94" fmla="*/ 1878 w 2149"/>
              <a:gd name="T95" fmla="*/ 2383 h 4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49" h="4822">
                <a:moveTo>
                  <a:pt x="0" y="4822"/>
                </a:moveTo>
                <a:lnTo>
                  <a:pt x="0" y="4822"/>
                </a:lnTo>
                <a:lnTo>
                  <a:pt x="2149" y="4822"/>
                </a:lnTo>
                <a:lnTo>
                  <a:pt x="2149" y="0"/>
                </a:lnTo>
                <a:lnTo>
                  <a:pt x="0" y="0"/>
                </a:lnTo>
                <a:lnTo>
                  <a:pt x="0" y="4822"/>
                </a:lnTo>
                <a:close/>
                <a:moveTo>
                  <a:pt x="1949" y="2529"/>
                </a:moveTo>
                <a:lnTo>
                  <a:pt x="1949" y="2529"/>
                </a:lnTo>
                <a:cubicBezTo>
                  <a:pt x="1947" y="2542"/>
                  <a:pt x="1929" y="2544"/>
                  <a:pt x="1908" y="2537"/>
                </a:cubicBezTo>
                <a:cubicBezTo>
                  <a:pt x="1888" y="2530"/>
                  <a:pt x="1874" y="2508"/>
                  <a:pt x="1865" y="2489"/>
                </a:cubicBezTo>
                <a:cubicBezTo>
                  <a:pt x="1852" y="2463"/>
                  <a:pt x="1836" y="2480"/>
                  <a:pt x="1831" y="2522"/>
                </a:cubicBezTo>
                <a:cubicBezTo>
                  <a:pt x="1826" y="2558"/>
                  <a:pt x="1816" y="2681"/>
                  <a:pt x="1815" y="2696"/>
                </a:cubicBezTo>
                <a:cubicBezTo>
                  <a:pt x="1811" y="2729"/>
                  <a:pt x="1766" y="2721"/>
                  <a:pt x="1771" y="2693"/>
                </a:cubicBezTo>
                <a:lnTo>
                  <a:pt x="1771" y="2691"/>
                </a:lnTo>
                <a:cubicBezTo>
                  <a:pt x="1771" y="2691"/>
                  <a:pt x="1771" y="2692"/>
                  <a:pt x="1771" y="2693"/>
                </a:cubicBezTo>
                <a:lnTo>
                  <a:pt x="1771" y="2693"/>
                </a:lnTo>
                <a:cubicBezTo>
                  <a:pt x="1768" y="2712"/>
                  <a:pt x="1766" y="2728"/>
                  <a:pt x="1766" y="2733"/>
                </a:cubicBezTo>
                <a:cubicBezTo>
                  <a:pt x="1762" y="2766"/>
                  <a:pt x="1718" y="2758"/>
                  <a:pt x="1722" y="2731"/>
                </a:cubicBezTo>
                <a:lnTo>
                  <a:pt x="1725" y="2686"/>
                </a:lnTo>
                <a:lnTo>
                  <a:pt x="1725" y="2686"/>
                </a:lnTo>
                <a:cubicBezTo>
                  <a:pt x="1724" y="2693"/>
                  <a:pt x="1723" y="2699"/>
                  <a:pt x="1723" y="2701"/>
                </a:cubicBezTo>
                <a:cubicBezTo>
                  <a:pt x="1719" y="2734"/>
                  <a:pt x="1673" y="2736"/>
                  <a:pt x="1678" y="2697"/>
                </a:cubicBezTo>
                <a:lnTo>
                  <a:pt x="1682" y="2650"/>
                </a:lnTo>
                <a:cubicBezTo>
                  <a:pt x="1678" y="2679"/>
                  <a:pt x="1638" y="2674"/>
                  <a:pt x="1639" y="2641"/>
                </a:cubicBezTo>
                <a:cubicBezTo>
                  <a:pt x="1641" y="2610"/>
                  <a:pt x="1631" y="2467"/>
                  <a:pt x="1635" y="2419"/>
                </a:cubicBezTo>
                <a:cubicBezTo>
                  <a:pt x="1639" y="2371"/>
                  <a:pt x="1655" y="2357"/>
                  <a:pt x="1655" y="2317"/>
                </a:cubicBezTo>
                <a:cubicBezTo>
                  <a:pt x="1655" y="2277"/>
                  <a:pt x="1531" y="2014"/>
                  <a:pt x="1515" y="1952"/>
                </a:cubicBezTo>
                <a:cubicBezTo>
                  <a:pt x="1499" y="1890"/>
                  <a:pt x="1503" y="1814"/>
                  <a:pt x="1502" y="1784"/>
                </a:cubicBezTo>
                <a:cubicBezTo>
                  <a:pt x="1500" y="1754"/>
                  <a:pt x="1473" y="1712"/>
                  <a:pt x="1487" y="1531"/>
                </a:cubicBezTo>
                <a:cubicBezTo>
                  <a:pt x="1471" y="1662"/>
                  <a:pt x="1424" y="1786"/>
                  <a:pt x="1421" y="1855"/>
                </a:cubicBezTo>
                <a:cubicBezTo>
                  <a:pt x="1418" y="1925"/>
                  <a:pt x="1439" y="2019"/>
                  <a:pt x="1454" y="2078"/>
                </a:cubicBezTo>
                <a:cubicBezTo>
                  <a:pt x="1470" y="2138"/>
                  <a:pt x="1497" y="2253"/>
                  <a:pt x="1500" y="2328"/>
                </a:cubicBezTo>
                <a:cubicBezTo>
                  <a:pt x="1503" y="2403"/>
                  <a:pt x="1517" y="2646"/>
                  <a:pt x="1497" y="2803"/>
                </a:cubicBezTo>
                <a:cubicBezTo>
                  <a:pt x="1478" y="2961"/>
                  <a:pt x="1419" y="3228"/>
                  <a:pt x="1413" y="3293"/>
                </a:cubicBezTo>
                <a:cubicBezTo>
                  <a:pt x="1408" y="3359"/>
                  <a:pt x="1390" y="3420"/>
                  <a:pt x="1387" y="3506"/>
                </a:cubicBezTo>
                <a:cubicBezTo>
                  <a:pt x="1384" y="3591"/>
                  <a:pt x="1401" y="3709"/>
                  <a:pt x="1410" y="3831"/>
                </a:cubicBezTo>
                <a:cubicBezTo>
                  <a:pt x="1418" y="3953"/>
                  <a:pt x="1323" y="4212"/>
                  <a:pt x="1300" y="4298"/>
                </a:cubicBezTo>
                <a:cubicBezTo>
                  <a:pt x="1276" y="4383"/>
                  <a:pt x="1299" y="4463"/>
                  <a:pt x="1299" y="4505"/>
                </a:cubicBezTo>
                <a:cubicBezTo>
                  <a:pt x="1299" y="4548"/>
                  <a:pt x="1366" y="4605"/>
                  <a:pt x="1392" y="4618"/>
                </a:cubicBezTo>
                <a:cubicBezTo>
                  <a:pt x="1419" y="4632"/>
                  <a:pt x="1455" y="4687"/>
                  <a:pt x="1419" y="4687"/>
                </a:cubicBezTo>
                <a:lnTo>
                  <a:pt x="1116" y="4687"/>
                </a:lnTo>
                <a:cubicBezTo>
                  <a:pt x="1093" y="4687"/>
                  <a:pt x="1113" y="4619"/>
                  <a:pt x="1122" y="4587"/>
                </a:cubicBezTo>
                <a:cubicBezTo>
                  <a:pt x="1132" y="4555"/>
                  <a:pt x="1132" y="4525"/>
                  <a:pt x="1131" y="4504"/>
                </a:cubicBezTo>
                <a:cubicBezTo>
                  <a:pt x="1129" y="4483"/>
                  <a:pt x="1127" y="4447"/>
                  <a:pt x="1132" y="4429"/>
                </a:cubicBezTo>
                <a:cubicBezTo>
                  <a:pt x="1137" y="4412"/>
                  <a:pt x="1153" y="4381"/>
                  <a:pt x="1155" y="4341"/>
                </a:cubicBezTo>
                <a:cubicBezTo>
                  <a:pt x="1156" y="4300"/>
                  <a:pt x="1129" y="3991"/>
                  <a:pt x="1121" y="3901"/>
                </a:cubicBezTo>
                <a:cubicBezTo>
                  <a:pt x="1113" y="3810"/>
                  <a:pt x="1106" y="3762"/>
                  <a:pt x="1118" y="3686"/>
                </a:cubicBezTo>
                <a:cubicBezTo>
                  <a:pt x="1129" y="3610"/>
                  <a:pt x="1145" y="3531"/>
                  <a:pt x="1139" y="3484"/>
                </a:cubicBezTo>
                <a:cubicBezTo>
                  <a:pt x="1132" y="3436"/>
                  <a:pt x="1108" y="3246"/>
                  <a:pt x="1113" y="3159"/>
                </a:cubicBezTo>
                <a:cubicBezTo>
                  <a:pt x="1117" y="3072"/>
                  <a:pt x="1129" y="2969"/>
                  <a:pt x="1126" y="2882"/>
                </a:cubicBezTo>
                <a:cubicBezTo>
                  <a:pt x="1122" y="2795"/>
                  <a:pt x="1098" y="2662"/>
                  <a:pt x="1096" y="2642"/>
                </a:cubicBezTo>
                <a:cubicBezTo>
                  <a:pt x="1089" y="2646"/>
                  <a:pt x="1074" y="2646"/>
                  <a:pt x="1074" y="2646"/>
                </a:cubicBezTo>
                <a:lnTo>
                  <a:pt x="1074" y="2646"/>
                </a:lnTo>
                <a:lnTo>
                  <a:pt x="1074" y="2646"/>
                </a:lnTo>
                <a:cubicBezTo>
                  <a:pt x="1074" y="2646"/>
                  <a:pt x="1059" y="2646"/>
                  <a:pt x="1052" y="2642"/>
                </a:cubicBezTo>
                <a:cubicBezTo>
                  <a:pt x="1050" y="2662"/>
                  <a:pt x="1026" y="2795"/>
                  <a:pt x="1023" y="2882"/>
                </a:cubicBezTo>
                <a:cubicBezTo>
                  <a:pt x="1019" y="2969"/>
                  <a:pt x="1031" y="3072"/>
                  <a:pt x="1036" y="3159"/>
                </a:cubicBezTo>
                <a:cubicBezTo>
                  <a:pt x="1041" y="3246"/>
                  <a:pt x="1016" y="3436"/>
                  <a:pt x="1010" y="3484"/>
                </a:cubicBezTo>
                <a:cubicBezTo>
                  <a:pt x="1003" y="3531"/>
                  <a:pt x="1019" y="3610"/>
                  <a:pt x="1031" y="3686"/>
                </a:cubicBezTo>
                <a:cubicBezTo>
                  <a:pt x="1042" y="3762"/>
                  <a:pt x="1035" y="3810"/>
                  <a:pt x="1027" y="3901"/>
                </a:cubicBezTo>
                <a:cubicBezTo>
                  <a:pt x="1019" y="3991"/>
                  <a:pt x="992" y="4300"/>
                  <a:pt x="993" y="4341"/>
                </a:cubicBezTo>
                <a:cubicBezTo>
                  <a:pt x="995" y="4381"/>
                  <a:pt x="1011" y="4412"/>
                  <a:pt x="1016" y="4429"/>
                </a:cubicBezTo>
                <a:cubicBezTo>
                  <a:pt x="1021" y="4447"/>
                  <a:pt x="1019" y="4483"/>
                  <a:pt x="1018" y="4504"/>
                </a:cubicBezTo>
                <a:cubicBezTo>
                  <a:pt x="1016" y="4525"/>
                  <a:pt x="1016" y="4555"/>
                  <a:pt x="1026" y="4587"/>
                </a:cubicBezTo>
                <a:cubicBezTo>
                  <a:pt x="1036" y="4619"/>
                  <a:pt x="1055" y="4687"/>
                  <a:pt x="1033" y="4687"/>
                </a:cubicBezTo>
                <a:lnTo>
                  <a:pt x="729" y="4687"/>
                </a:lnTo>
                <a:cubicBezTo>
                  <a:pt x="693" y="4687"/>
                  <a:pt x="729" y="4632"/>
                  <a:pt x="756" y="4618"/>
                </a:cubicBezTo>
                <a:cubicBezTo>
                  <a:pt x="782" y="4605"/>
                  <a:pt x="849" y="4548"/>
                  <a:pt x="849" y="4505"/>
                </a:cubicBezTo>
                <a:cubicBezTo>
                  <a:pt x="849" y="4463"/>
                  <a:pt x="872" y="4383"/>
                  <a:pt x="849" y="4298"/>
                </a:cubicBezTo>
                <a:cubicBezTo>
                  <a:pt x="825" y="4212"/>
                  <a:pt x="730" y="3953"/>
                  <a:pt x="739" y="3831"/>
                </a:cubicBezTo>
                <a:cubicBezTo>
                  <a:pt x="747" y="3709"/>
                  <a:pt x="764" y="3591"/>
                  <a:pt x="761" y="3506"/>
                </a:cubicBezTo>
                <a:cubicBezTo>
                  <a:pt x="759" y="3420"/>
                  <a:pt x="740" y="3359"/>
                  <a:pt x="735" y="3293"/>
                </a:cubicBezTo>
                <a:cubicBezTo>
                  <a:pt x="729" y="3228"/>
                  <a:pt x="671" y="2961"/>
                  <a:pt x="651" y="2803"/>
                </a:cubicBezTo>
                <a:cubicBezTo>
                  <a:pt x="631" y="2646"/>
                  <a:pt x="645" y="2403"/>
                  <a:pt x="648" y="2328"/>
                </a:cubicBezTo>
                <a:cubicBezTo>
                  <a:pt x="651" y="2253"/>
                  <a:pt x="679" y="2138"/>
                  <a:pt x="694" y="2078"/>
                </a:cubicBezTo>
                <a:cubicBezTo>
                  <a:pt x="709" y="2019"/>
                  <a:pt x="730" y="1925"/>
                  <a:pt x="727" y="1855"/>
                </a:cubicBezTo>
                <a:cubicBezTo>
                  <a:pt x="725" y="1786"/>
                  <a:pt x="677" y="1662"/>
                  <a:pt x="661" y="1531"/>
                </a:cubicBezTo>
                <a:cubicBezTo>
                  <a:pt x="675" y="1712"/>
                  <a:pt x="648" y="1754"/>
                  <a:pt x="647" y="1784"/>
                </a:cubicBezTo>
                <a:cubicBezTo>
                  <a:pt x="645" y="1814"/>
                  <a:pt x="649" y="1890"/>
                  <a:pt x="633" y="1952"/>
                </a:cubicBezTo>
                <a:cubicBezTo>
                  <a:pt x="617" y="2014"/>
                  <a:pt x="493" y="2277"/>
                  <a:pt x="493" y="2317"/>
                </a:cubicBezTo>
                <a:cubicBezTo>
                  <a:pt x="493" y="2357"/>
                  <a:pt x="509" y="2371"/>
                  <a:pt x="513" y="2419"/>
                </a:cubicBezTo>
                <a:cubicBezTo>
                  <a:pt x="517" y="2467"/>
                  <a:pt x="508" y="2610"/>
                  <a:pt x="509" y="2641"/>
                </a:cubicBezTo>
                <a:cubicBezTo>
                  <a:pt x="510" y="2674"/>
                  <a:pt x="470" y="2679"/>
                  <a:pt x="466" y="2650"/>
                </a:cubicBezTo>
                <a:lnTo>
                  <a:pt x="470" y="2697"/>
                </a:lnTo>
                <a:cubicBezTo>
                  <a:pt x="475" y="2736"/>
                  <a:pt x="429" y="2734"/>
                  <a:pt x="425" y="2701"/>
                </a:cubicBezTo>
                <a:cubicBezTo>
                  <a:pt x="425" y="2699"/>
                  <a:pt x="425" y="2693"/>
                  <a:pt x="424" y="2686"/>
                </a:cubicBezTo>
                <a:lnTo>
                  <a:pt x="424" y="2686"/>
                </a:lnTo>
                <a:lnTo>
                  <a:pt x="426" y="2731"/>
                </a:lnTo>
                <a:cubicBezTo>
                  <a:pt x="431" y="2758"/>
                  <a:pt x="386" y="2766"/>
                  <a:pt x="382" y="2733"/>
                </a:cubicBezTo>
                <a:cubicBezTo>
                  <a:pt x="382" y="2728"/>
                  <a:pt x="380" y="2712"/>
                  <a:pt x="378" y="2693"/>
                </a:cubicBezTo>
                <a:lnTo>
                  <a:pt x="378" y="2693"/>
                </a:lnTo>
                <a:cubicBezTo>
                  <a:pt x="378" y="2692"/>
                  <a:pt x="378" y="2691"/>
                  <a:pt x="378" y="2691"/>
                </a:cubicBezTo>
                <a:lnTo>
                  <a:pt x="377" y="2693"/>
                </a:lnTo>
                <a:cubicBezTo>
                  <a:pt x="382" y="2721"/>
                  <a:pt x="337" y="2729"/>
                  <a:pt x="334" y="2696"/>
                </a:cubicBezTo>
                <a:cubicBezTo>
                  <a:pt x="332" y="2681"/>
                  <a:pt x="322" y="2558"/>
                  <a:pt x="317" y="2522"/>
                </a:cubicBezTo>
                <a:cubicBezTo>
                  <a:pt x="312" y="2480"/>
                  <a:pt x="296" y="2463"/>
                  <a:pt x="284" y="2489"/>
                </a:cubicBezTo>
                <a:cubicBezTo>
                  <a:pt x="275" y="2508"/>
                  <a:pt x="260" y="2530"/>
                  <a:pt x="240" y="2537"/>
                </a:cubicBezTo>
                <a:cubicBezTo>
                  <a:pt x="220" y="2544"/>
                  <a:pt x="201" y="2542"/>
                  <a:pt x="200" y="2529"/>
                </a:cubicBezTo>
                <a:cubicBezTo>
                  <a:pt x="198" y="2514"/>
                  <a:pt x="240" y="2498"/>
                  <a:pt x="249" y="2466"/>
                </a:cubicBezTo>
                <a:cubicBezTo>
                  <a:pt x="257" y="2434"/>
                  <a:pt x="265" y="2399"/>
                  <a:pt x="270" y="2383"/>
                </a:cubicBezTo>
                <a:cubicBezTo>
                  <a:pt x="276" y="2367"/>
                  <a:pt x="313" y="2336"/>
                  <a:pt x="337" y="2316"/>
                </a:cubicBezTo>
                <a:cubicBezTo>
                  <a:pt x="348" y="2307"/>
                  <a:pt x="362" y="2288"/>
                  <a:pt x="376" y="2267"/>
                </a:cubicBezTo>
                <a:cubicBezTo>
                  <a:pt x="377" y="2267"/>
                  <a:pt x="377" y="2267"/>
                  <a:pt x="377" y="2267"/>
                </a:cubicBezTo>
                <a:cubicBezTo>
                  <a:pt x="395" y="2189"/>
                  <a:pt x="399" y="2118"/>
                  <a:pt x="406" y="2061"/>
                </a:cubicBezTo>
                <a:cubicBezTo>
                  <a:pt x="413" y="2004"/>
                  <a:pt x="392" y="1892"/>
                  <a:pt x="411" y="1837"/>
                </a:cubicBezTo>
                <a:cubicBezTo>
                  <a:pt x="429" y="1782"/>
                  <a:pt x="473" y="1697"/>
                  <a:pt x="475" y="1633"/>
                </a:cubicBezTo>
                <a:cubicBezTo>
                  <a:pt x="477" y="1569"/>
                  <a:pt x="461" y="1379"/>
                  <a:pt x="461" y="1325"/>
                </a:cubicBezTo>
                <a:cubicBezTo>
                  <a:pt x="461" y="1270"/>
                  <a:pt x="454" y="1192"/>
                  <a:pt x="479" y="1132"/>
                </a:cubicBezTo>
                <a:cubicBezTo>
                  <a:pt x="505" y="1073"/>
                  <a:pt x="555" y="1000"/>
                  <a:pt x="612" y="986"/>
                </a:cubicBezTo>
                <a:cubicBezTo>
                  <a:pt x="669" y="972"/>
                  <a:pt x="733" y="966"/>
                  <a:pt x="754" y="956"/>
                </a:cubicBezTo>
                <a:cubicBezTo>
                  <a:pt x="774" y="947"/>
                  <a:pt x="915" y="869"/>
                  <a:pt x="924" y="869"/>
                </a:cubicBezTo>
                <a:cubicBezTo>
                  <a:pt x="934" y="869"/>
                  <a:pt x="944" y="809"/>
                  <a:pt x="942" y="764"/>
                </a:cubicBezTo>
                <a:cubicBezTo>
                  <a:pt x="927" y="759"/>
                  <a:pt x="910" y="722"/>
                  <a:pt x="905" y="703"/>
                </a:cubicBezTo>
                <a:cubicBezTo>
                  <a:pt x="901" y="685"/>
                  <a:pt x="893" y="657"/>
                  <a:pt x="890" y="644"/>
                </a:cubicBezTo>
                <a:cubicBezTo>
                  <a:pt x="888" y="649"/>
                  <a:pt x="878" y="647"/>
                  <a:pt x="873" y="641"/>
                </a:cubicBezTo>
                <a:cubicBezTo>
                  <a:pt x="860" y="627"/>
                  <a:pt x="864" y="599"/>
                  <a:pt x="849" y="574"/>
                </a:cubicBezTo>
                <a:cubicBezTo>
                  <a:pt x="816" y="518"/>
                  <a:pt x="858" y="519"/>
                  <a:pt x="867" y="519"/>
                </a:cubicBezTo>
                <a:cubicBezTo>
                  <a:pt x="862" y="512"/>
                  <a:pt x="844" y="377"/>
                  <a:pt x="855" y="351"/>
                </a:cubicBezTo>
                <a:cubicBezTo>
                  <a:pt x="866" y="325"/>
                  <a:pt x="881" y="278"/>
                  <a:pt x="908" y="266"/>
                </a:cubicBezTo>
                <a:cubicBezTo>
                  <a:pt x="922" y="259"/>
                  <a:pt x="940" y="230"/>
                  <a:pt x="959" y="226"/>
                </a:cubicBezTo>
                <a:cubicBezTo>
                  <a:pt x="972" y="223"/>
                  <a:pt x="1015" y="204"/>
                  <a:pt x="1074" y="204"/>
                </a:cubicBezTo>
                <a:lnTo>
                  <a:pt x="1074" y="204"/>
                </a:lnTo>
                <a:lnTo>
                  <a:pt x="1074" y="204"/>
                </a:lnTo>
                <a:cubicBezTo>
                  <a:pt x="1134" y="204"/>
                  <a:pt x="1176" y="223"/>
                  <a:pt x="1189" y="226"/>
                </a:cubicBezTo>
                <a:cubicBezTo>
                  <a:pt x="1209" y="230"/>
                  <a:pt x="1227" y="259"/>
                  <a:pt x="1241" y="266"/>
                </a:cubicBezTo>
                <a:cubicBezTo>
                  <a:pt x="1267" y="278"/>
                  <a:pt x="1282" y="325"/>
                  <a:pt x="1293" y="351"/>
                </a:cubicBezTo>
                <a:cubicBezTo>
                  <a:pt x="1305" y="377"/>
                  <a:pt x="1286" y="512"/>
                  <a:pt x="1281" y="519"/>
                </a:cubicBezTo>
                <a:cubicBezTo>
                  <a:pt x="1290" y="519"/>
                  <a:pt x="1332" y="518"/>
                  <a:pt x="1299" y="574"/>
                </a:cubicBezTo>
                <a:cubicBezTo>
                  <a:pt x="1285" y="599"/>
                  <a:pt x="1288" y="627"/>
                  <a:pt x="1275" y="641"/>
                </a:cubicBezTo>
                <a:cubicBezTo>
                  <a:pt x="1270" y="647"/>
                  <a:pt x="1260" y="649"/>
                  <a:pt x="1259" y="644"/>
                </a:cubicBezTo>
                <a:cubicBezTo>
                  <a:pt x="1255" y="657"/>
                  <a:pt x="1248" y="685"/>
                  <a:pt x="1243" y="703"/>
                </a:cubicBezTo>
                <a:cubicBezTo>
                  <a:pt x="1238" y="722"/>
                  <a:pt x="1221" y="759"/>
                  <a:pt x="1206" y="764"/>
                </a:cubicBezTo>
                <a:cubicBezTo>
                  <a:pt x="1204" y="809"/>
                  <a:pt x="1215" y="869"/>
                  <a:pt x="1224" y="869"/>
                </a:cubicBezTo>
                <a:cubicBezTo>
                  <a:pt x="1233" y="869"/>
                  <a:pt x="1374" y="947"/>
                  <a:pt x="1394" y="956"/>
                </a:cubicBezTo>
                <a:cubicBezTo>
                  <a:pt x="1415" y="966"/>
                  <a:pt x="1479" y="972"/>
                  <a:pt x="1536" y="986"/>
                </a:cubicBezTo>
                <a:cubicBezTo>
                  <a:pt x="1593" y="1000"/>
                  <a:pt x="1644" y="1073"/>
                  <a:pt x="1669" y="1132"/>
                </a:cubicBezTo>
                <a:cubicBezTo>
                  <a:pt x="1694" y="1192"/>
                  <a:pt x="1687" y="1270"/>
                  <a:pt x="1687" y="1325"/>
                </a:cubicBezTo>
                <a:cubicBezTo>
                  <a:pt x="1687" y="1379"/>
                  <a:pt x="1671" y="1569"/>
                  <a:pt x="1673" y="1633"/>
                </a:cubicBezTo>
                <a:cubicBezTo>
                  <a:pt x="1676" y="1697"/>
                  <a:pt x="1719" y="1782"/>
                  <a:pt x="1737" y="1837"/>
                </a:cubicBezTo>
                <a:cubicBezTo>
                  <a:pt x="1756" y="1892"/>
                  <a:pt x="1735" y="2004"/>
                  <a:pt x="1742" y="2061"/>
                </a:cubicBezTo>
                <a:cubicBezTo>
                  <a:pt x="1749" y="2118"/>
                  <a:pt x="1753" y="2189"/>
                  <a:pt x="1772" y="2267"/>
                </a:cubicBezTo>
                <a:cubicBezTo>
                  <a:pt x="1772" y="2267"/>
                  <a:pt x="1772" y="2267"/>
                  <a:pt x="1772" y="2267"/>
                </a:cubicBezTo>
                <a:cubicBezTo>
                  <a:pt x="1786" y="2288"/>
                  <a:pt x="1801" y="2307"/>
                  <a:pt x="1811" y="2316"/>
                </a:cubicBezTo>
                <a:cubicBezTo>
                  <a:pt x="1836" y="2336"/>
                  <a:pt x="1872" y="2367"/>
                  <a:pt x="1878" y="2383"/>
                </a:cubicBezTo>
                <a:cubicBezTo>
                  <a:pt x="1884" y="2399"/>
                  <a:pt x="1891" y="2434"/>
                  <a:pt x="1900" y="2466"/>
                </a:cubicBezTo>
                <a:cubicBezTo>
                  <a:pt x="1908" y="2498"/>
                  <a:pt x="1951" y="2514"/>
                  <a:pt x="1949" y="2529"/>
                </a:cubicBezTo>
                <a:close/>
              </a:path>
            </a:pathLst>
          </a:custGeom>
          <a:solidFill>
            <a:srgbClr val="E5E6EA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2972047" y="219219"/>
            <a:ext cx="1606544" cy="3605410"/>
          </a:xfrm>
          <a:custGeom>
            <a:avLst/>
            <a:gdLst>
              <a:gd name="T0" fmla="*/ 0 w 2149"/>
              <a:gd name="T1" fmla="*/ 4822 h 4822"/>
              <a:gd name="T2" fmla="*/ 2149 w 2149"/>
              <a:gd name="T3" fmla="*/ 0 h 4822"/>
              <a:gd name="T4" fmla="*/ 0 w 2149"/>
              <a:gd name="T5" fmla="*/ 4822 h 4822"/>
              <a:gd name="T6" fmla="*/ 1917 w 2149"/>
              <a:gd name="T7" fmla="*/ 2777 h 4822"/>
              <a:gd name="T8" fmla="*/ 1857 w 2149"/>
              <a:gd name="T9" fmla="*/ 2709 h 4822"/>
              <a:gd name="T10" fmla="*/ 1912 w 2149"/>
              <a:gd name="T11" fmla="*/ 2908 h 4822"/>
              <a:gd name="T12" fmla="*/ 1881 w 2149"/>
              <a:gd name="T13" fmla="*/ 2946 h 4822"/>
              <a:gd name="T14" fmla="*/ 1838 w 2149"/>
              <a:gd name="T15" fmla="*/ 2938 h 4822"/>
              <a:gd name="T16" fmla="*/ 1795 w 2149"/>
              <a:gd name="T17" fmla="*/ 2926 h 4822"/>
              <a:gd name="T18" fmla="*/ 1711 w 2149"/>
              <a:gd name="T19" fmla="*/ 2794 h 4822"/>
              <a:gd name="T20" fmla="*/ 1687 w 2149"/>
              <a:gd name="T21" fmla="*/ 2595 h 4822"/>
              <a:gd name="T22" fmla="*/ 1513 w 2149"/>
              <a:gd name="T23" fmla="*/ 2153 h 4822"/>
              <a:gd name="T24" fmla="*/ 1446 w 2149"/>
              <a:gd name="T25" fmla="*/ 1885 h 4822"/>
              <a:gd name="T26" fmla="*/ 1381 w 2149"/>
              <a:gd name="T27" fmla="*/ 1885 h 4822"/>
              <a:gd name="T28" fmla="*/ 1441 w 2149"/>
              <a:gd name="T29" fmla="*/ 2402 h 4822"/>
              <a:gd name="T30" fmla="*/ 1387 w 2149"/>
              <a:gd name="T31" fmla="*/ 3423 h 4822"/>
              <a:gd name="T32" fmla="*/ 1381 w 2149"/>
              <a:gd name="T33" fmla="*/ 3728 h 4822"/>
              <a:gd name="T34" fmla="*/ 1315 w 2149"/>
              <a:gd name="T35" fmla="*/ 4379 h 4822"/>
              <a:gd name="T36" fmla="*/ 1419 w 2149"/>
              <a:gd name="T37" fmla="*/ 4641 h 4822"/>
              <a:gd name="T38" fmla="*/ 1168 w 2149"/>
              <a:gd name="T39" fmla="*/ 4687 h 4822"/>
              <a:gd name="T40" fmla="*/ 1201 w 2149"/>
              <a:gd name="T41" fmla="*/ 4298 h 4822"/>
              <a:gd name="T42" fmla="*/ 1188 w 2149"/>
              <a:gd name="T43" fmla="*/ 3710 h 4822"/>
              <a:gd name="T44" fmla="*/ 1148 w 2149"/>
              <a:gd name="T45" fmla="*/ 3171 h 4822"/>
              <a:gd name="T46" fmla="*/ 1074 w 2149"/>
              <a:gd name="T47" fmla="*/ 2761 h 4822"/>
              <a:gd name="T48" fmla="*/ 1074 w 2149"/>
              <a:gd name="T49" fmla="*/ 2761 h 4822"/>
              <a:gd name="T50" fmla="*/ 1000 w 2149"/>
              <a:gd name="T51" fmla="*/ 3171 h 4822"/>
              <a:gd name="T52" fmla="*/ 961 w 2149"/>
              <a:gd name="T53" fmla="*/ 3710 h 4822"/>
              <a:gd name="T54" fmla="*/ 948 w 2149"/>
              <a:gd name="T55" fmla="*/ 4298 h 4822"/>
              <a:gd name="T56" fmla="*/ 981 w 2149"/>
              <a:gd name="T57" fmla="*/ 4687 h 4822"/>
              <a:gd name="T58" fmla="*/ 729 w 2149"/>
              <a:gd name="T59" fmla="*/ 4641 h 4822"/>
              <a:gd name="T60" fmla="*/ 833 w 2149"/>
              <a:gd name="T61" fmla="*/ 4379 h 4822"/>
              <a:gd name="T62" fmla="*/ 767 w 2149"/>
              <a:gd name="T63" fmla="*/ 3728 h 4822"/>
              <a:gd name="T64" fmla="*/ 762 w 2149"/>
              <a:gd name="T65" fmla="*/ 3423 h 4822"/>
              <a:gd name="T66" fmla="*/ 707 w 2149"/>
              <a:gd name="T67" fmla="*/ 2402 h 4822"/>
              <a:gd name="T68" fmla="*/ 767 w 2149"/>
              <a:gd name="T69" fmla="*/ 1885 h 4822"/>
              <a:gd name="T70" fmla="*/ 702 w 2149"/>
              <a:gd name="T71" fmla="*/ 1885 h 4822"/>
              <a:gd name="T72" fmla="*/ 635 w 2149"/>
              <a:gd name="T73" fmla="*/ 2153 h 4822"/>
              <a:gd name="T74" fmla="*/ 462 w 2149"/>
              <a:gd name="T75" fmla="*/ 2595 h 4822"/>
              <a:gd name="T76" fmla="*/ 437 w 2149"/>
              <a:gd name="T77" fmla="*/ 2794 h 4822"/>
              <a:gd name="T78" fmla="*/ 354 w 2149"/>
              <a:gd name="T79" fmla="*/ 2926 h 4822"/>
              <a:gd name="T80" fmla="*/ 311 w 2149"/>
              <a:gd name="T81" fmla="*/ 2938 h 4822"/>
              <a:gd name="T82" fmla="*/ 267 w 2149"/>
              <a:gd name="T83" fmla="*/ 2946 h 4822"/>
              <a:gd name="T84" fmla="*/ 276 w 2149"/>
              <a:gd name="T85" fmla="*/ 2918 h 4822"/>
              <a:gd name="T86" fmla="*/ 286 w 2149"/>
              <a:gd name="T87" fmla="*/ 2756 h 4822"/>
              <a:gd name="T88" fmla="*/ 264 w 2149"/>
              <a:gd name="T89" fmla="*/ 2727 h 4822"/>
              <a:gd name="T90" fmla="*/ 221 w 2149"/>
              <a:gd name="T91" fmla="*/ 2727 h 4822"/>
              <a:gd name="T92" fmla="*/ 317 w 2149"/>
              <a:gd name="T93" fmla="*/ 2588 h 4822"/>
              <a:gd name="T94" fmla="*/ 431 w 2149"/>
              <a:gd name="T95" fmla="*/ 2158 h 4822"/>
              <a:gd name="T96" fmla="*/ 540 w 2149"/>
              <a:gd name="T97" fmla="*/ 1838 h 4822"/>
              <a:gd name="T98" fmla="*/ 618 w 2149"/>
              <a:gd name="T99" fmla="*/ 1448 h 4822"/>
              <a:gd name="T100" fmla="*/ 838 w 2149"/>
              <a:gd name="T101" fmla="*/ 1292 h 4822"/>
              <a:gd name="T102" fmla="*/ 959 w 2149"/>
              <a:gd name="T103" fmla="*/ 1185 h 4822"/>
              <a:gd name="T104" fmla="*/ 895 w 2149"/>
              <a:gd name="T105" fmla="*/ 720 h 4822"/>
              <a:gd name="T106" fmla="*/ 1074 w 2149"/>
              <a:gd name="T107" fmla="*/ 632 h 4822"/>
              <a:gd name="T108" fmla="*/ 1253 w 2149"/>
              <a:gd name="T109" fmla="*/ 720 h 4822"/>
              <a:gd name="T110" fmla="*/ 1189 w 2149"/>
              <a:gd name="T111" fmla="*/ 1185 h 4822"/>
              <a:gd name="T112" fmla="*/ 1310 w 2149"/>
              <a:gd name="T113" fmla="*/ 1292 h 4822"/>
              <a:gd name="T114" fmla="*/ 1530 w 2149"/>
              <a:gd name="T115" fmla="*/ 1448 h 4822"/>
              <a:gd name="T116" fmla="*/ 1608 w 2149"/>
              <a:gd name="T117" fmla="*/ 1838 h 4822"/>
              <a:gd name="T118" fmla="*/ 1717 w 2149"/>
              <a:gd name="T119" fmla="*/ 2158 h 4822"/>
              <a:gd name="T120" fmla="*/ 1832 w 2149"/>
              <a:gd name="T121" fmla="*/ 2588 h 4822"/>
              <a:gd name="T122" fmla="*/ 1927 w 2149"/>
              <a:gd name="T123" fmla="*/ 2727 h 4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49" h="4822">
                <a:moveTo>
                  <a:pt x="0" y="4822"/>
                </a:moveTo>
                <a:lnTo>
                  <a:pt x="0" y="4822"/>
                </a:lnTo>
                <a:lnTo>
                  <a:pt x="2149" y="4822"/>
                </a:lnTo>
                <a:lnTo>
                  <a:pt x="2149" y="0"/>
                </a:lnTo>
                <a:lnTo>
                  <a:pt x="0" y="0"/>
                </a:lnTo>
                <a:lnTo>
                  <a:pt x="0" y="4822"/>
                </a:lnTo>
                <a:close/>
                <a:moveTo>
                  <a:pt x="1917" y="2777"/>
                </a:moveTo>
                <a:lnTo>
                  <a:pt x="1917" y="2777"/>
                </a:lnTo>
                <a:cubicBezTo>
                  <a:pt x="1898" y="2762"/>
                  <a:pt x="1897" y="2742"/>
                  <a:pt x="1884" y="2727"/>
                </a:cubicBezTo>
                <a:cubicBezTo>
                  <a:pt x="1878" y="2720"/>
                  <a:pt x="1861" y="2699"/>
                  <a:pt x="1857" y="2709"/>
                </a:cubicBezTo>
                <a:cubicBezTo>
                  <a:pt x="1855" y="2714"/>
                  <a:pt x="1852" y="2728"/>
                  <a:pt x="1862" y="2756"/>
                </a:cubicBezTo>
                <a:cubicBezTo>
                  <a:pt x="1878" y="2802"/>
                  <a:pt x="1907" y="2892"/>
                  <a:pt x="1912" y="2908"/>
                </a:cubicBezTo>
                <a:cubicBezTo>
                  <a:pt x="1919" y="2936"/>
                  <a:pt x="1880" y="2944"/>
                  <a:pt x="1873" y="2918"/>
                </a:cubicBezTo>
                <a:cubicBezTo>
                  <a:pt x="1877" y="2931"/>
                  <a:pt x="1880" y="2941"/>
                  <a:pt x="1881" y="2946"/>
                </a:cubicBezTo>
                <a:cubicBezTo>
                  <a:pt x="1889" y="2974"/>
                  <a:pt x="1851" y="2983"/>
                  <a:pt x="1844" y="2957"/>
                </a:cubicBezTo>
                <a:lnTo>
                  <a:pt x="1838" y="2938"/>
                </a:lnTo>
                <a:cubicBezTo>
                  <a:pt x="1844" y="2960"/>
                  <a:pt x="1811" y="2973"/>
                  <a:pt x="1802" y="2949"/>
                </a:cubicBezTo>
                <a:cubicBezTo>
                  <a:pt x="1801" y="2946"/>
                  <a:pt x="1798" y="2937"/>
                  <a:pt x="1795" y="2926"/>
                </a:cubicBezTo>
                <a:cubicBezTo>
                  <a:pt x="1797" y="2946"/>
                  <a:pt x="1763" y="2955"/>
                  <a:pt x="1755" y="2933"/>
                </a:cubicBezTo>
                <a:cubicBezTo>
                  <a:pt x="1749" y="2917"/>
                  <a:pt x="1721" y="2821"/>
                  <a:pt x="1711" y="2794"/>
                </a:cubicBezTo>
                <a:cubicBezTo>
                  <a:pt x="1706" y="2781"/>
                  <a:pt x="1686" y="2733"/>
                  <a:pt x="1686" y="2674"/>
                </a:cubicBezTo>
                <a:cubicBezTo>
                  <a:pt x="1685" y="2648"/>
                  <a:pt x="1688" y="2609"/>
                  <a:pt x="1687" y="2595"/>
                </a:cubicBezTo>
                <a:cubicBezTo>
                  <a:pt x="1684" y="2558"/>
                  <a:pt x="1628" y="2420"/>
                  <a:pt x="1611" y="2380"/>
                </a:cubicBezTo>
                <a:cubicBezTo>
                  <a:pt x="1576" y="2316"/>
                  <a:pt x="1529" y="2197"/>
                  <a:pt x="1513" y="2153"/>
                </a:cubicBezTo>
                <a:cubicBezTo>
                  <a:pt x="1497" y="2109"/>
                  <a:pt x="1486" y="2058"/>
                  <a:pt x="1485" y="2042"/>
                </a:cubicBezTo>
                <a:cubicBezTo>
                  <a:pt x="1484" y="2026"/>
                  <a:pt x="1463" y="1935"/>
                  <a:pt x="1446" y="1885"/>
                </a:cubicBezTo>
                <a:cubicBezTo>
                  <a:pt x="1429" y="1834"/>
                  <a:pt x="1422" y="1786"/>
                  <a:pt x="1422" y="1786"/>
                </a:cubicBezTo>
                <a:cubicBezTo>
                  <a:pt x="1422" y="1786"/>
                  <a:pt x="1404" y="1847"/>
                  <a:pt x="1381" y="1885"/>
                </a:cubicBezTo>
                <a:cubicBezTo>
                  <a:pt x="1369" y="1959"/>
                  <a:pt x="1362" y="2156"/>
                  <a:pt x="1370" y="2215"/>
                </a:cubicBezTo>
                <a:cubicBezTo>
                  <a:pt x="1374" y="2243"/>
                  <a:pt x="1400" y="2293"/>
                  <a:pt x="1441" y="2402"/>
                </a:cubicBezTo>
                <a:cubicBezTo>
                  <a:pt x="1482" y="2511"/>
                  <a:pt x="1509" y="2682"/>
                  <a:pt x="1514" y="2855"/>
                </a:cubicBezTo>
                <a:cubicBezTo>
                  <a:pt x="1519" y="3028"/>
                  <a:pt x="1394" y="3380"/>
                  <a:pt x="1387" y="3423"/>
                </a:cubicBezTo>
                <a:cubicBezTo>
                  <a:pt x="1380" y="3465"/>
                  <a:pt x="1376" y="3584"/>
                  <a:pt x="1372" y="3606"/>
                </a:cubicBezTo>
                <a:cubicBezTo>
                  <a:pt x="1367" y="3628"/>
                  <a:pt x="1373" y="3700"/>
                  <a:pt x="1381" y="3728"/>
                </a:cubicBezTo>
                <a:cubicBezTo>
                  <a:pt x="1389" y="3756"/>
                  <a:pt x="1424" y="3907"/>
                  <a:pt x="1424" y="3989"/>
                </a:cubicBezTo>
                <a:cubicBezTo>
                  <a:pt x="1424" y="4070"/>
                  <a:pt x="1329" y="4320"/>
                  <a:pt x="1315" y="4379"/>
                </a:cubicBezTo>
                <a:cubicBezTo>
                  <a:pt x="1300" y="4438"/>
                  <a:pt x="1292" y="4505"/>
                  <a:pt x="1292" y="4528"/>
                </a:cubicBezTo>
                <a:cubicBezTo>
                  <a:pt x="1292" y="4552"/>
                  <a:pt x="1409" y="4630"/>
                  <a:pt x="1419" y="4641"/>
                </a:cubicBezTo>
                <a:cubicBezTo>
                  <a:pt x="1430" y="4651"/>
                  <a:pt x="1432" y="4687"/>
                  <a:pt x="1419" y="4687"/>
                </a:cubicBezTo>
                <a:lnTo>
                  <a:pt x="1168" y="4687"/>
                </a:lnTo>
                <a:cubicBezTo>
                  <a:pt x="1155" y="4687"/>
                  <a:pt x="1174" y="4607"/>
                  <a:pt x="1180" y="4592"/>
                </a:cubicBezTo>
                <a:cubicBezTo>
                  <a:pt x="1186" y="4576"/>
                  <a:pt x="1204" y="4417"/>
                  <a:pt x="1201" y="4298"/>
                </a:cubicBezTo>
                <a:cubicBezTo>
                  <a:pt x="1197" y="4178"/>
                  <a:pt x="1165" y="4040"/>
                  <a:pt x="1168" y="3964"/>
                </a:cubicBezTo>
                <a:cubicBezTo>
                  <a:pt x="1171" y="3889"/>
                  <a:pt x="1194" y="3743"/>
                  <a:pt x="1188" y="3710"/>
                </a:cubicBezTo>
                <a:cubicBezTo>
                  <a:pt x="1182" y="3677"/>
                  <a:pt x="1148" y="3497"/>
                  <a:pt x="1148" y="3453"/>
                </a:cubicBezTo>
                <a:cubicBezTo>
                  <a:pt x="1148" y="3409"/>
                  <a:pt x="1154" y="3249"/>
                  <a:pt x="1148" y="3171"/>
                </a:cubicBezTo>
                <a:cubicBezTo>
                  <a:pt x="1142" y="3092"/>
                  <a:pt x="1108" y="2783"/>
                  <a:pt x="1108" y="2756"/>
                </a:cubicBezTo>
                <a:cubicBezTo>
                  <a:pt x="1108" y="2756"/>
                  <a:pt x="1082" y="2761"/>
                  <a:pt x="1074" y="2761"/>
                </a:cubicBezTo>
                <a:lnTo>
                  <a:pt x="1074" y="2761"/>
                </a:lnTo>
                <a:lnTo>
                  <a:pt x="1074" y="2761"/>
                </a:lnTo>
                <a:cubicBezTo>
                  <a:pt x="1066" y="2761"/>
                  <a:pt x="1041" y="2756"/>
                  <a:pt x="1041" y="2756"/>
                </a:cubicBezTo>
                <a:cubicBezTo>
                  <a:pt x="1041" y="2783"/>
                  <a:pt x="1006" y="3092"/>
                  <a:pt x="1000" y="3171"/>
                </a:cubicBezTo>
                <a:cubicBezTo>
                  <a:pt x="994" y="3249"/>
                  <a:pt x="1000" y="3409"/>
                  <a:pt x="1000" y="3453"/>
                </a:cubicBezTo>
                <a:cubicBezTo>
                  <a:pt x="1000" y="3497"/>
                  <a:pt x="967" y="3677"/>
                  <a:pt x="961" y="3710"/>
                </a:cubicBezTo>
                <a:cubicBezTo>
                  <a:pt x="955" y="3743"/>
                  <a:pt x="977" y="3889"/>
                  <a:pt x="980" y="3964"/>
                </a:cubicBezTo>
                <a:cubicBezTo>
                  <a:pt x="983" y="4040"/>
                  <a:pt x="951" y="4178"/>
                  <a:pt x="948" y="4298"/>
                </a:cubicBezTo>
                <a:cubicBezTo>
                  <a:pt x="944" y="4417"/>
                  <a:pt x="962" y="4576"/>
                  <a:pt x="968" y="4592"/>
                </a:cubicBezTo>
                <a:cubicBezTo>
                  <a:pt x="974" y="4607"/>
                  <a:pt x="994" y="4687"/>
                  <a:pt x="981" y="4687"/>
                </a:cubicBezTo>
                <a:lnTo>
                  <a:pt x="729" y="4687"/>
                </a:lnTo>
                <a:cubicBezTo>
                  <a:pt x="717" y="4687"/>
                  <a:pt x="718" y="4651"/>
                  <a:pt x="729" y="4641"/>
                </a:cubicBezTo>
                <a:cubicBezTo>
                  <a:pt x="740" y="4630"/>
                  <a:pt x="856" y="4552"/>
                  <a:pt x="856" y="4528"/>
                </a:cubicBezTo>
                <a:cubicBezTo>
                  <a:pt x="856" y="4505"/>
                  <a:pt x="848" y="4438"/>
                  <a:pt x="833" y="4379"/>
                </a:cubicBezTo>
                <a:cubicBezTo>
                  <a:pt x="819" y="4320"/>
                  <a:pt x="725" y="4070"/>
                  <a:pt x="725" y="3989"/>
                </a:cubicBezTo>
                <a:cubicBezTo>
                  <a:pt x="725" y="3907"/>
                  <a:pt x="759" y="3756"/>
                  <a:pt x="767" y="3728"/>
                </a:cubicBezTo>
                <a:cubicBezTo>
                  <a:pt x="775" y="3700"/>
                  <a:pt x="781" y="3628"/>
                  <a:pt x="776" y="3606"/>
                </a:cubicBezTo>
                <a:cubicBezTo>
                  <a:pt x="772" y="3584"/>
                  <a:pt x="768" y="3465"/>
                  <a:pt x="762" y="3423"/>
                </a:cubicBezTo>
                <a:cubicBezTo>
                  <a:pt x="755" y="3380"/>
                  <a:pt x="629" y="3028"/>
                  <a:pt x="634" y="2855"/>
                </a:cubicBezTo>
                <a:cubicBezTo>
                  <a:pt x="639" y="2682"/>
                  <a:pt x="666" y="2511"/>
                  <a:pt x="707" y="2402"/>
                </a:cubicBezTo>
                <a:cubicBezTo>
                  <a:pt x="748" y="2293"/>
                  <a:pt x="774" y="2243"/>
                  <a:pt x="778" y="2215"/>
                </a:cubicBezTo>
                <a:cubicBezTo>
                  <a:pt x="787" y="2156"/>
                  <a:pt x="779" y="1959"/>
                  <a:pt x="767" y="1885"/>
                </a:cubicBezTo>
                <a:cubicBezTo>
                  <a:pt x="744" y="1847"/>
                  <a:pt x="727" y="1786"/>
                  <a:pt x="727" y="1786"/>
                </a:cubicBezTo>
                <a:cubicBezTo>
                  <a:pt x="727" y="1786"/>
                  <a:pt x="720" y="1834"/>
                  <a:pt x="702" y="1885"/>
                </a:cubicBezTo>
                <a:cubicBezTo>
                  <a:pt x="685" y="1935"/>
                  <a:pt x="665" y="2026"/>
                  <a:pt x="663" y="2042"/>
                </a:cubicBezTo>
                <a:cubicBezTo>
                  <a:pt x="662" y="2058"/>
                  <a:pt x="651" y="2109"/>
                  <a:pt x="635" y="2153"/>
                </a:cubicBezTo>
                <a:cubicBezTo>
                  <a:pt x="619" y="2197"/>
                  <a:pt x="572" y="2316"/>
                  <a:pt x="538" y="2380"/>
                </a:cubicBezTo>
                <a:cubicBezTo>
                  <a:pt x="520" y="2420"/>
                  <a:pt x="465" y="2558"/>
                  <a:pt x="462" y="2595"/>
                </a:cubicBezTo>
                <a:cubicBezTo>
                  <a:pt x="461" y="2609"/>
                  <a:pt x="463" y="2648"/>
                  <a:pt x="463" y="2674"/>
                </a:cubicBezTo>
                <a:cubicBezTo>
                  <a:pt x="462" y="2733"/>
                  <a:pt x="442" y="2781"/>
                  <a:pt x="437" y="2794"/>
                </a:cubicBezTo>
                <a:cubicBezTo>
                  <a:pt x="427" y="2821"/>
                  <a:pt x="400" y="2917"/>
                  <a:pt x="394" y="2933"/>
                </a:cubicBezTo>
                <a:cubicBezTo>
                  <a:pt x="385" y="2955"/>
                  <a:pt x="351" y="2946"/>
                  <a:pt x="354" y="2926"/>
                </a:cubicBezTo>
                <a:cubicBezTo>
                  <a:pt x="350" y="2937"/>
                  <a:pt x="348" y="2946"/>
                  <a:pt x="346" y="2949"/>
                </a:cubicBezTo>
                <a:cubicBezTo>
                  <a:pt x="337" y="2973"/>
                  <a:pt x="304" y="2960"/>
                  <a:pt x="311" y="2938"/>
                </a:cubicBezTo>
                <a:lnTo>
                  <a:pt x="305" y="2957"/>
                </a:lnTo>
                <a:cubicBezTo>
                  <a:pt x="297" y="2983"/>
                  <a:pt x="259" y="2974"/>
                  <a:pt x="267" y="2946"/>
                </a:cubicBezTo>
                <a:cubicBezTo>
                  <a:pt x="268" y="2941"/>
                  <a:pt x="271" y="2931"/>
                  <a:pt x="276" y="2918"/>
                </a:cubicBezTo>
                <a:lnTo>
                  <a:pt x="276" y="2918"/>
                </a:lnTo>
                <a:cubicBezTo>
                  <a:pt x="268" y="2944"/>
                  <a:pt x="229" y="2936"/>
                  <a:pt x="236" y="2908"/>
                </a:cubicBezTo>
                <a:cubicBezTo>
                  <a:pt x="241" y="2892"/>
                  <a:pt x="270" y="2802"/>
                  <a:pt x="286" y="2756"/>
                </a:cubicBezTo>
                <a:cubicBezTo>
                  <a:pt x="296" y="2728"/>
                  <a:pt x="294" y="2714"/>
                  <a:pt x="292" y="2709"/>
                </a:cubicBezTo>
                <a:cubicBezTo>
                  <a:pt x="287" y="2699"/>
                  <a:pt x="270" y="2720"/>
                  <a:pt x="264" y="2727"/>
                </a:cubicBezTo>
                <a:cubicBezTo>
                  <a:pt x="252" y="2742"/>
                  <a:pt x="250" y="2762"/>
                  <a:pt x="231" y="2777"/>
                </a:cubicBezTo>
                <a:cubicBezTo>
                  <a:pt x="206" y="2797"/>
                  <a:pt x="188" y="2777"/>
                  <a:pt x="221" y="2727"/>
                </a:cubicBezTo>
                <a:cubicBezTo>
                  <a:pt x="242" y="2696"/>
                  <a:pt x="247" y="2669"/>
                  <a:pt x="262" y="2649"/>
                </a:cubicBezTo>
                <a:cubicBezTo>
                  <a:pt x="273" y="2636"/>
                  <a:pt x="295" y="2603"/>
                  <a:pt x="317" y="2588"/>
                </a:cubicBezTo>
                <a:cubicBezTo>
                  <a:pt x="338" y="2572"/>
                  <a:pt x="350" y="2546"/>
                  <a:pt x="354" y="2523"/>
                </a:cubicBezTo>
                <a:cubicBezTo>
                  <a:pt x="358" y="2499"/>
                  <a:pt x="399" y="2249"/>
                  <a:pt x="431" y="2158"/>
                </a:cubicBezTo>
                <a:cubicBezTo>
                  <a:pt x="464" y="2067"/>
                  <a:pt x="495" y="2022"/>
                  <a:pt x="502" y="1999"/>
                </a:cubicBezTo>
                <a:cubicBezTo>
                  <a:pt x="512" y="1969"/>
                  <a:pt x="529" y="1885"/>
                  <a:pt x="540" y="1838"/>
                </a:cubicBezTo>
                <a:cubicBezTo>
                  <a:pt x="551" y="1792"/>
                  <a:pt x="583" y="1664"/>
                  <a:pt x="590" y="1640"/>
                </a:cubicBezTo>
                <a:cubicBezTo>
                  <a:pt x="593" y="1626"/>
                  <a:pt x="598" y="1499"/>
                  <a:pt x="618" y="1448"/>
                </a:cubicBezTo>
                <a:cubicBezTo>
                  <a:pt x="638" y="1396"/>
                  <a:pt x="677" y="1309"/>
                  <a:pt x="732" y="1309"/>
                </a:cubicBezTo>
                <a:cubicBezTo>
                  <a:pt x="787" y="1302"/>
                  <a:pt x="812" y="1301"/>
                  <a:pt x="838" y="1292"/>
                </a:cubicBezTo>
                <a:cubicBezTo>
                  <a:pt x="864" y="1282"/>
                  <a:pt x="951" y="1243"/>
                  <a:pt x="955" y="1236"/>
                </a:cubicBezTo>
                <a:cubicBezTo>
                  <a:pt x="959" y="1229"/>
                  <a:pt x="959" y="1185"/>
                  <a:pt x="959" y="1185"/>
                </a:cubicBezTo>
                <a:cubicBezTo>
                  <a:pt x="959" y="1185"/>
                  <a:pt x="823" y="1106"/>
                  <a:pt x="820" y="1043"/>
                </a:cubicBezTo>
                <a:cubicBezTo>
                  <a:pt x="818" y="981"/>
                  <a:pt x="835" y="814"/>
                  <a:pt x="895" y="720"/>
                </a:cubicBezTo>
                <a:cubicBezTo>
                  <a:pt x="947" y="638"/>
                  <a:pt x="1013" y="618"/>
                  <a:pt x="1074" y="632"/>
                </a:cubicBezTo>
                <a:lnTo>
                  <a:pt x="1074" y="632"/>
                </a:lnTo>
                <a:lnTo>
                  <a:pt x="1074" y="632"/>
                </a:lnTo>
                <a:cubicBezTo>
                  <a:pt x="1135" y="618"/>
                  <a:pt x="1202" y="638"/>
                  <a:pt x="1253" y="720"/>
                </a:cubicBezTo>
                <a:cubicBezTo>
                  <a:pt x="1313" y="814"/>
                  <a:pt x="1331" y="981"/>
                  <a:pt x="1328" y="1043"/>
                </a:cubicBezTo>
                <a:cubicBezTo>
                  <a:pt x="1325" y="1106"/>
                  <a:pt x="1189" y="1185"/>
                  <a:pt x="1189" y="1185"/>
                </a:cubicBezTo>
                <a:cubicBezTo>
                  <a:pt x="1189" y="1185"/>
                  <a:pt x="1189" y="1229"/>
                  <a:pt x="1194" y="1236"/>
                </a:cubicBezTo>
                <a:cubicBezTo>
                  <a:pt x="1198" y="1243"/>
                  <a:pt x="1285" y="1282"/>
                  <a:pt x="1310" y="1292"/>
                </a:cubicBezTo>
                <a:cubicBezTo>
                  <a:pt x="1336" y="1301"/>
                  <a:pt x="1361" y="1302"/>
                  <a:pt x="1416" y="1309"/>
                </a:cubicBezTo>
                <a:cubicBezTo>
                  <a:pt x="1471" y="1309"/>
                  <a:pt x="1510" y="1396"/>
                  <a:pt x="1530" y="1448"/>
                </a:cubicBezTo>
                <a:cubicBezTo>
                  <a:pt x="1551" y="1499"/>
                  <a:pt x="1555" y="1626"/>
                  <a:pt x="1559" y="1640"/>
                </a:cubicBezTo>
                <a:cubicBezTo>
                  <a:pt x="1565" y="1664"/>
                  <a:pt x="1598" y="1792"/>
                  <a:pt x="1608" y="1838"/>
                </a:cubicBezTo>
                <a:cubicBezTo>
                  <a:pt x="1619" y="1885"/>
                  <a:pt x="1637" y="1969"/>
                  <a:pt x="1646" y="1999"/>
                </a:cubicBezTo>
                <a:cubicBezTo>
                  <a:pt x="1654" y="2022"/>
                  <a:pt x="1685" y="2067"/>
                  <a:pt x="1717" y="2158"/>
                </a:cubicBezTo>
                <a:cubicBezTo>
                  <a:pt x="1749" y="2249"/>
                  <a:pt x="1791" y="2499"/>
                  <a:pt x="1794" y="2523"/>
                </a:cubicBezTo>
                <a:cubicBezTo>
                  <a:pt x="1798" y="2546"/>
                  <a:pt x="1810" y="2572"/>
                  <a:pt x="1832" y="2588"/>
                </a:cubicBezTo>
                <a:cubicBezTo>
                  <a:pt x="1853" y="2603"/>
                  <a:pt x="1875" y="2636"/>
                  <a:pt x="1886" y="2649"/>
                </a:cubicBezTo>
                <a:cubicBezTo>
                  <a:pt x="1902" y="2669"/>
                  <a:pt x="1906" y="2696"/>
                  <a:pt x="1927" y="2727"/>
                </a:cubicBezTo>
                <a:cubicBezTo>
                  <a:pt x="1961" y="2777"/>
                  <a:pt x="1942" y="2797"/>
                  <a:pt x="1917" y="2777"/>
                </a:cubicBezTo>
                <a:close/>
              </a:path>
            </a:pathLst>
          </a:custGeom>
          <a:solidFill>
            <a:srgbClr val="E5E6EA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行业市场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数据分析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Oval 27"/>
          <p:cNvSpPr>
            <a:spLocks noChangeAspect="1" noChangeArrowheads="1"/>
          </p:cNvSpPr>
          <p:nvPr/>
        </p:nvSpPr>
        <p:spPr bwMode="auto">
          <a:xfrm>
            <a:off x="2624456" y="4060234"/>
            <a:ext cx="180000" cy="180000"/>
          </a:xfrm>
          <a:prstGeom prst="ellipse">
            <a:avLst/>
          </a:prstGeom>
          <a:noFill/>
          <a:ln w="5715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592677" y="4028212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男性患者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0" name="Text Placeholder 5"/>
          <p:cNvSpPr txBox="1"/>
          <p:nvPr/>
        </p:nvSpPr>
        <p:spPr>
          <a:xfrm>
            <a:off x="592678" y="4248344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Oval 30"/>
          <p:cNvSpPr>
            <a:spLocks noChangeAspect="1" noChangeArrowheads="1"/>
          </p:cNvSpPr>
          <p:nvPr/>
        </p:nvSpPr>
        <p:spPr bwMode="auto">
          <a:xfrm>
            <a:off x="3183266" y="4064429"/>
            <a:ext cx="180000" cy="180000"/>
          </a:xfrm>
          <a:prstGeom prst="ellipse">
            <a:avLst/>
          </a:prstGeom>
          <a:noFill/>
          <a:ln w="5715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Text Placeholder 5"/>
          <p:cNvSpPr txBox="1"/>
          <p:nvPr/>
        </p:nvSpPr>
        <p:spPr>
          <a:xfrm>
            <a:off x="3488289" y="4032407"/>
            <a:ext cx="1955777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女性患者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3" name="Text Placeholder 5"/>
          <p:cNvSpPr txBox="1"/>
          <p:nvPr/>
        </p:nvSpPr>
        <p:spPr>
          <a:xfrm>
            <a:off x="3488290" y="4252539"/>
            <a:ext cx="1955777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8" name="Text Placeholder 5"/>
          <p:cNvSpPr txBox="1"/>
          <p:nvPr/>
        </p:nvSpPr>
        <p:spPr>
          <a:xfrm>
            <a:off x="711200" y="3293540"/>
            <a:ext cx="1126054" cy="56726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80%</a:t>
            </a:r>
            <a:endParaRPr lang="en-US" sz="3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  <p:sp>
        <p:nvSpPr>
          <p:cNvPr id="39" name="Text Placeholder 5"/>
          <p:cNvSpPr txBox="1"/>
          <p:nvPr/>
        </p:nvSpPr>
        <p:spPr>
          <a:xfrm>
            <a:off x="4267200" y="3293540"/>
            <a:ext cx="1126054" cy="56726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00" dirty="0">
                <a:latin typeface="Arial" panose="020B0604020202020204"/>
                <a:ea typeface="微软雅黑" panose="020B0503020204020204" pitchFamily="34" charset="-122"/>
                <a:cs typeface="Lato Light" panose="020F0302020204030203"/>
                <a:sym typeface="Arial" panose="020B0604020202020204"/>
              </a:rPr>
              <a:t>50%</a:t>
            </a:r>
            <a:endParaRPr lang="en-US" sz="3500" dirty="0">
              <a:latin typeface="Arial" panose="020B0604020202020204"/>
              <a:ea typeface="微软雅黑" panose="020B0503020204020204" pitchFamily="34" charset="-122"/>
              <a:cs typeface="Lato Light" panose="020F0302020204030203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40" decel="100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6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4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40" decel="100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4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decel="100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8" grpId="0" animBg="1"/>
      <p:bldP spid="2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81"/>
          <p:cNvGrpSpPr/>
          <p:nvPr/>
        </p:nvGrpSpPr>
        <p:grpSpPr>
          <a:xfrm rot="10800000">
            <a:off x="1912814" y="814476"/>
            <a:ext cx="722188" cy="874532"/>
            <a:chOff x="5223531" y="3585776"/>
            <a:chExt cx="630341" cy="763310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5" name="Freeform 19"/>
            <p:cNvSpPr/>
            <p:nvPr/>
          </p:nvSpPr>
          <p:spPr bwMode="auto">
            <a:xfrm>
              <a:off x="5223531" y="3585776"/>
              <a:ext cx="630340" cy="271016"/>
            </a:xfrm>
            <a:custGeom>
              <a:avLst/>
              <a:gdLst>
                <a:gd name="T0" fmla="*/ 256 w 331"/>
                <a:gd name="T1" fmla="*/ 142 h 142"/>
                <a:gd name="T2" fmla="*/ 252 w 331"/>
                <a:gd name="T3" fmla="*/ 139 h 142"/>
                <a:gd name="T4" fmla="*/ 0 w 331"/>
                <a:gd name="T5" fmla="*/ 79 h 142"/>
                <a:gd name="T6" fmla="*/ 331 w 331"/>
                <a:gd name="T7" fmla="*/ 122 h 142"/>
                <a:gd name="T8" fmla="*/ 256 w 331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42">
                  <a:moveTo>
                    <a:pt x="256" y="142"/>
                  </a:moveTo>
                  <a:cubicBezTo>
                    <a:pt x="252" y="139"/>
                    <a:pt x="252" y="139"/>
                    <a:pt x="252" y="139"/>
                  </a:cubicBezTo>
                  <a:cubicBezTo>
                    <a:pt x="119" y="49"/>
                    <a:pt x="17" y="74"/>
                    <a:pt x="0" y="79"/>
                  </a:cubicBezTo>
                  <a:cubicBezTo>
                    <a:pt x="0" y="79"/>
                    <a:pt x="157" y="0"/>
                    <a:pt x="331" y="122"/>
                  </a:cubicBezTo>
                  <a:lnTo>
                    <a:pt x="256" y="1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5223531" y="3679160"/>
              <a:ext cx="487219" cy="669926"/>
            </a:xfrm>
            <a:custGeom>
              <a:avLst/>
              <a:gdLst>
                <a:gd name="T0" fmla="*/ 252 w 256"/>
                <a:gd name="T1" fmla="*/ 90 h 352"/>
                <a:gd name="T2" fmla="*/ 0 w 256"/>
                <a:gd name="T3" fmla="*/ 30 h 352"/>
                <a:gd name="T4" fmla="*/ 181 w 256"/>
                <a:gd name="T5" fmla="*/ 352 h 352"/>
                <a:gd name="T6" fmla="*/ 256 w 256"/>
                <a:gd name="T7" fmla="*/ 93 h 352"/>
                <a:gd name="T8" fmla="*/ 252 w 256"/>
                <a:gd name="T9" fmla="*/ 9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52">
                  <a:moveTo>
                    <a:pt x="252" y="90"/>
                  </a:moveTo>
                  <a:cubicBezTo>
                    <a:pt x="119" y="0"/>
                    <a:pt x="17" y="25"/>
                    <a:pt x="0" y="30"/>
                  </a:cubicBezTo>
                  <a:cubicBezTo>
                    <a:pt x="181" y="352"/>
                    <a:pt x="181" y="352"/>
                    <a:pt x="181" y="352"/>
                  </a:cubicBezTo>
                  <a:cubicBezTo>
                    <a:pt x="256" y="93"/>
                    <a:pt x="256" y="93"/>
                    <a:pt x="256" y="93"/>
                  </a:cubicBezTo>
                  <a:lnTo>
                    <a:pt x="252" y="9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5568645" y="3811408"/>
              <a:ext cx="285227" cy="530866"/>
            </a:xfrm>
            <a:custGeom>
              <a:avLst/>
              <a:gdLst>
                <a:gd name="T0" fmla="*/ 140 w 281"/>
                <a:gd name="T1" fmla="*/ 38 h 523"/>
                <a:gd name="T2" fmla="*/ 0 w 281"/>
                <a:gd name="T3" fmla="*/ 523 h 523"/>
                <a:gd name="T4" fmla="*/ 281 w 281"/>
                <a:gd name="T5" fmla="*/ 0 h 523"/>
                <a:gd name="T6" fmla="*/ 140 w 281"/>
                <a:gd name="T7" fmla="*/ 38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523">
                  <a:moveTo>
                    <a:pt x="140" y="38"/>
                  </a:moveTo>
                  <a:lnTo>
                    <a:pt x="0" y="523"/>
                  </a:lnTo>
                  <a:lnTo>
                    <a:pt x="281" y="0"/>
                  </a:lnTo>
                  <a:lnTo>
                    <a:pt x="140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8" name="그룹 84"/>
          <p:cNvGrpSpPr/>
          <p:nvPr/>
        </p:nvGrpSpPr>
        <p:grpSpPr>
          <a:xfrm rot="10800000">
            <a:off x="1550761" y="1456904"/>
            <a:ext cx="1472286" cy="1148988"/>
            <a:chOff x="4881463" y="2794045"/>
            <a:chExt cx="1285041" cy="1002860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9" name="Freeform 18"/>
            <p:cNvSpPr/>
            <p:nvPr/>
          </p:nvSpPr>
          <p:spPr bwMode="auto">
            <a:xfrm>
              <a:off x="4881463" y="2794045"/>
              <a:ext cx="1285041" cy="525791"/>
            </a:xfrm>
            <a:custGeom>
              <a:avLst/>
              <a:gdLst>
                <a:gd name="T0" fmla="*/ 518 w 675"/>
                <a:gd name="T1" fmla="*/ 276 h 276"/>
                <a:gd name="T2" fmla="*/ 513 w 675"/>
                <a:gd name="T3" fmla="*/ 274 h 276"/>
                <a:gd name="T4" fmla="*/ 0 w 675"/>
                <a:gd name="T5" fmla="*/ 173 h 276"/>
                <a:gd name="T6" fmla="*/ 675 w 675"/>
                <a:gd name="T7" fmla="*/ 234 h 276"/>
                <a:gd name="T8" fmla="*/ 518 w 675"/>
                <a:gd name="T9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276">
                  <a:moveTo>
                    <a:pt x="518" y="276"/>
                  </a:moveTo>
                  <a:cubicBezTo>
                    <a:pt x="513" y="274"/>
                    <a:pt x="513" y="274"/>
                    <a:pt x="513" y="274"/>
                  </a:cubicBezTo>
                  <a:cubicBezTo>
                    <a:pt x="237" y="82"/>
                    <a:pt x="18" y="166"/>
                    <a:pt x="0" y="173"/>
                  </a:cubicBezTo>
                  <a:cubicBezTo>
                    <a:pt x="0" y="173"/>
                    <a:pt x="261" y="0"/>
                    <a:pt x="675" y="234"/>
                  </a:cubicBezTo>
                  <a:lnTo>
                    <a:pt x="518" y="27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881463" y="2950362"/>
              <a:ext cx="985604" cy="846543"/>
            </a:xfrm>
            <a:custGeom>
              <a:avLst/>
              <a:gdLst>
                <a:gd name="T0" fmla="*/ 513 w 518"/>
                <a:gd name="T1" fmla="*/ 192 h 445"/>
                <a:gd name="T2" fmla="*/ 0 w 518"/>
                <a:gd name="T3" fmla="*/ 91 h 445"/>
                <a:gd name="T4" fmla="*/ 165 w 518"/>
                <a:gd name="T5" fmla="*/ 386 h 445"/>
                <a:gd name="T6" fmla="*/ 168 w 518"/>
                <a:gd name="T7" fmla="*/ 385 h 445"/>
                <a:gd name="T8" fmla="*/ 445 w 518"/>
                <a:gd name="T9" fmla="*/ 445 h 445"/>
                <a:gd name="T10" fmla="*/ 518 w 518"/>
                <a:gd name="T11" fmla="*/ 194 h 445"/>
                <a:gd name="T12" fmla="*/ 513 w 518"/>
                <a:gd name="T13" fmla="*/ 19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45">
                  <a:moveTo>
                    <a:pt x="513" y="192"/>
                  </a:moveTo>
                  <a:cubicBezTo>
                    <a:pt x="237" y="0"/>
                    <a:pt x="18" y="84"/>
                    <a:pt x="0" y="91"/>
                  </a:cubicBezTo>
                  <a:cubicBezTo>
                    <a:pt x="165" y="386"/>
                    <a:pt x="165" y="386"/>
                    <a:pt x="165" y="386"/>
                  </a:cubicBezTo>
                  <a:cubicBezTo>
                    <a:pt x="168" y="385"/>
                    <a:pt x="168" y="385"/>
                    <a:pt x="168" y="385"/>
                  </a:cubicBezTo>
                  <a:cubicBezTo>
                    <a:pt x="173" y="383"/>
                    <a:pt x="289" y="343"/>
                    <a:pt x="445" y="445"/>
                  </a:cubicBezTo>
                  <a:cubicBezTo>
                    <a:pt x="518" y="194"/>
                    <a:pt x="518" y="194"/>
                    <a:pt x="518" y="194"/>
                  </a:cubicBezTo>
                  <a:lnTo>
                    <a:pt x="513" y="192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5721194" y="3239648"/>
              <a:ext cx="438497" cy="557257"/>
            </a:xfrm>
            <a:custGeom>
              <a:avLst/>
              <a:gdLst>
                <a:gd name="T0" fmla="*/ 0 w 432"/>
                <a:gd name="T1" fmla="*/ 549 h 549"/>
                <a:gd name="T2" fmla="*/ 162 w 432"/>
                <a:gd name="T3" fmla="*/ 501 h 549"/>
                <a:gd name="T4" fmla="*/ 432 w 432"/>
                <a:gd name="T5" fmla="*/ 0 h 549"/>
                <a:gd name="T6" fmla="*/ 137 w 432"/>
                <a:gd name="T7" fmla="*/ 79 h 549"/>
                <a:gd name="T8" fmla="*/ 0 w 432"/>
                <a:gd name="T9" fmla="*/ 54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549">
                  <a:moveTo>
                    <a:pt x="0" y="549"/>
                  </a:moveTo>
                  <a:lnTo>
                    <a:pt x="162" y="501"/>
                  </a:lnTo>
                  <a:lnTo>
                    <a:pt x="432" y="0"/>
                  </a:lnTo>
                  <a:lnTo>
                    <a:pt x="137" y="79"/>
                  </a:lnTo>
                  <a:lnTo>
                    <a:pt x="0" y="5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2" name="그룹 85"/>
          <p:cNvGrpSpPr/>
          <p:nvPr/>
        </p:nvGrpSpPr>
        <p:grpSpPr>
          <a:xfrm rot="10800000">
            <a:off x="1184227" y="2068936"/>
            <a:ext cx="2222384" cy="1400184"/>
            <a:chOff x="4544470" y="2040885"/>
            <a:chExt cx="1939742" cy="1222109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3" name="Freeform 17"/>
            <p:cNvSpPr/>
            <p:nvPr/>
          </p:nvSpPr>
          <p:spPr bwMode="auto">
            <a:xfrm>
              <a:off x="4544470" y="2040885"/>
              <a:ext cx="1939742" cy="730829"/>
            </a:xfrm>
            <a:custGeom>
              <a:avLst/>
              <a:gdLst>
                <a:gd name="T0" fmla="*/ 774 w 1019"/>
                <a:gd name="T1" fmla="*/ 382 h 384"/>
                <a:gd name="T2" fmla="*/ 221 w 1019"/>
                <a:gd name="T3" fmla="*/ 216 h 384"/>
                <a:gd name="T4" fmla="*/ 0 w 1019"/>
                <a:gd name="T5" fmla="*/ 254 h 384"/>
                <a:gd name="T6" fmla="*/ 1019 w 1019"/>
                <a:gd name="T7" fmla="*/ 318 h 384"/>
                <a:gd name="T8" fmla="*/ 778 w 1019"/>
                <a:gd name="T9" fmla="*/ 384 h 384"/>
                <a:gd name="T10" fmla="*/ 774 w 1019"/>
                <a:gd name="T11" fmla="*/ 38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384">
                  <a:moveTo>
                    <a:pt x="774" y="382"/>
                  </a:moveTo>
                  <a:cubicBezTo>
                    <a:pt x="547" y="241"/>
                    <a:pt x="348" y="214"/>
                    <a:pt x="221" y="216"/>
                  </a:cubicBezTo>
                  <a:cubicBezTo>
                    <a:pt x="94" y="218"/>
                    <a:pt x="12" y="249"/>
                    <a:pt x="0" y="254"/>
                  </a:cubicBezTo>
                  <a:cubicBezTo>
                    <a:pt x="0" y="254"/>
                    <a:pt x="444" y="0"/>
                    <a:pt x="1019" y="318"/>
                  </a:cubicBezTo>
                  <a:cubicBezTo>
                    <a:pt x="778" y="384"/>
                    <a:pt x="778" y="384"/>
                    <a:pt x="778" y="384"/>
                  </a:cubicBezTo>
                  <a:lnTo>
                    <a:pt x="774" y="382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4544470" y="2447917"/>
              <a:ext cx="1480944" cy="815077"/>
            </a:xfrm>
            <a:custGeom>
              <a:avLst/>
              <a:gdLst>
                <a:gd name="T0" fmla="*/ 774 w 778"/>
                <a:gd name="T1" fmla="*/ 168 h 428"/>
                <a:gd name="T2" fmla="*/ 221 w 778"/>
                <a:gd name="T3" fmla="*/ 2 h 428"/>
                <a:gd name="T4" fmla="*/ 0 w 778"/>
                <a:gd name="T5" fmla="*/ 40 h 428"/>
                <a:gd name="T6" fmla="*/ 162 w 778"/>
                <a:gd name="T7" fmla="*/ 329 h 428"/>
                <a:gd name="T8" fmla="*/ 164 w 778"/>
                <a:gd name="T9" fmla="*/ 328 h 428"/>
                <a:gd name="T10" fmla="*/ 703 w 778"/>
                <a:gd name="T11" fmla="*/ 428 h 428"/>
                <a:gd name="T12" fmla="*/ 778 w 778"/>
                <a:gd name="T13" fmla="*/ 170 h 428"/>
                <a:gd name="T14" fmla="*/ 774 w 778"/>
                <a:gd name="T15" fmla="*/ 16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8" h="428">
                  <a:moveTo>
                    <a:pt x="774" y="168"/>
                  </a:moveTo>
                  <a:cubicBezTo>
                    <a:pt x="547" y="27"/>
                    <a:pt x="348" y="0"/>
                    <a:pt x="221" y="2"/>
                  </a:cubicBezTo>
                  <a:cubicBezTo>
                    <a:pt x="94" y="4"/>
                    <a:pt x="12" y="35"/>
                    <a:pt x="0" y="40"/>
                  </a:cubicBezTo>
                  <a:cubicBezTo>
                    <a:pt x="162" y="329"/>
                    <a:pt x="162" y="329"/>
                    <a:pt x="162" y="329"/>
                  </a:cubicBezTo>
                  <a:cubicBezTo>
                    <a:pt x="164" y="328"/>
                    <a:pt x="164" y="328"/>
                    <a:pt x="164" y="328"/>
                  </a:cubicBezTo>
                  <a:cubicBezTo>
                    <a:pt x="173" y="324"/>
                    <a:pt x="404" y="223"/>
                    <a:pt x="703" y="428"/>
                  </a:cubicBezTo>
                  <a:cubicBezTo>
                    <a:pt x="778" y="170"/>
                    <a:pt x="778" y="170"/>
                    <a:pt x="778" y="170"/>
                  </a:cubicBezTo>
                  <a:lnTo>
                    <a:pt x="774" y="168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5" name="Freeform 11"/>
            <p:cNvSpPr/>
            <p:nvPr/>
          </p:nvSpPr>
          <p:spPr bwMode="auto">
            <a:xfrm>
              <a:off x="5882293" y="2639038"/>
              <a:ext cx="601919" cy="617144"/>
            </a:xfrm>
            <a:custGeom>
              <a:avLst/>
              <a:gdLst>
                <a:gd name="T0" fmla="*/ 0 w 593"/>
                <a:gd name="T1" fmla="*/ 608 h 608"/>
                <a:gd name="T2" fmla="*/ 317 w 593"/>
                <a:gd name="T3" fmla="*/ 516 h 608"/>
                <a:gd name="T4" fmla="*/ 593 w 593"/>
                <a:gd name="T5" fmla="*/ 0 h 608"/>
                <a:gd name="T6" fmla="*/ 141 w 593"/>
                <a:gd name="T7" fmla="*/ 124 h 608"/>
                <a:gd name="T8" fmla="*/ 0 w 593"/>
                <a:gd name="T9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608">
                  <a:moveTo>
                    <a:pt x="0" y="608"/>
                  </a:moveTo>
                  <a:lnTo>
                    <a:pt x="317" y="516"/>
                  </a:lnTo>
                  <a:lnTo>
                    <a:pt x="593" y="0"/>
                  </a:lnTo>
                  <a:lnTo>
                    <a:pt x="141" y="124"/>
                  </a:lnTo>
                  <a:lnTo>
                    <a:pt x="0" y="60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26" name="그룹 86"/>
          <p:cNvGrpSpPr/>
          <p:nvPr/>
        </p:nvGrpSpPr>
        <p:grpSpPr>
          <a:xfrm rot="10800000">
            <a:off x="816969" y="2719133"/>
            <a:ext cx="2963176" cy="1649388"/>
            <a:chOff x="4217626" y="1275253"/>
            <a:chExt cx="2586322" cy="1439620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7" name="Freeform 26"/>
            <p:cNvSpPr/>
            <p:nvPr/>
          </p:nvSpPr>
          <p:spPr bwMode="auto">
            <a:xfrm>
              <a:off x="4217626" y="1275253"/>
              <a:ext cx="2586322" cy="953123"/>
            </a:xfrm>
            <a:custGeom>
              <a:avLst/>
              <a:gdLst>
                <a:gd name="T0" fmla="*/ 1034 w 1359"/>
                <a:gd name="T1" fmla="*/ 501 h 501"/>
                <a:gd name="T2" fmla="*/ 261 w 1359"/>
                <a:gd name="T3" fmla="*/ 298 h 501"/>
                <a:gd name="T4" fmla="*/ 0 w 1359"/>
                <a:gd name="T5" fmla="*/ 352 h 501"/>
                <a:gd name="T6" fmla="*/ 1359 w 1359"/>
                <a:gd name="T7" fmla="*/ 411 h 501"/>
                <a:gd name="T8" fmla="*/ 1034 w 1359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9" h="501">
                  <a:moveTo>
                    <a:pt x="1034" y="501"/>
                  </a:moveTo>
                  <a:cubicBezTo>
                    <a:pt x="708" y="316"/>
                    <a:pt x="433" y="288"/>
                    <a:pt x="261" y="298"/>
                  </a:cubicBezTo>
                  <a:cubicBezTo>
                    <a:pt x="136" y="306"/>
                    <a:pt x="45" y="334"/>
                    <a:pt x="0" y="352"/>
                  </a:cubicBezTo>
                  <a:cubicBezTo>
                    <a:pt x="0" y="352"/>
                    <a:pt x="549" y="0"/>
                    <a:pt x="1359" y="411"/>
                  </a:cubicBezTo>
                  <a:lnTo>
                    <a:pt x="1034" y="50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4217626" y="1816562"/>
              <a:ext cx="1967148" cy="898311"/>
            </a:xfrm>
            <a:custGeom>
              <a:avLst/>
              <a:gdLst>
                <a:gd name="T0" fmla="*/ 1030 w 1034"/>
                <a:gd name="T1" fmla="*/ 211 h 472"/>
                <a:gd name="T2" fmla="*/ 261 w 1034"/>
                <a:gd name="T3" fmla="*/ 10 h 472"/>
                <a:gd name="T4" fmla="*/ 0 w 1034"/>
                <a:gd name="T5" fmla="*/ 64 h 472"/>
                <a:gd name="T6" fmla="*/ 157 w 1034"/>
                <a:gd name="T7" fmla="*/ 345 h 472"/>
                <a:gd name="T8" fmla="*/ 159 w 1034"/>
                <a:gd name="T9" fmla="*/ 345 h 472"/>
                <a:gd name="T10" fmla="*/ 391 w 1034"/>
                <a:gd name="T11" fmla="*/ 304 h 472"/>
                <a:gd name="T12" fmla="*/ 959 w 1034"/>
                <a:gd name="T13" fmla="*/ 472 h 472"/>
                <a:gd name="T14" fmla="*/ 1034 w 1034"/>
                <a:gd name="T15" fmla="*/ 213 h 472"/>
                <a:gd name="T16" fmla="*/ 1030 w 1034"/>
                <a:gd name="T17" fmla="*/ 21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4" h="472">
                  <a:moveTo>
                    <a:pt x="1030" y="211"/>
                  </a:moveTo>
                  <a:cubicBezTo>
                    <a:pt x="705" y="26"/>
                    <a:pt x="433" y="0"/>
                    <a:pt x="261" y="10"/>
                  </a:cubicBezTo>
                  <a:cubicBezTo>
                    <a:pt x="136" y="18"/>
                    <a:pt x="45" y="46"/>
                    <a:pt x="0" y="64"/>
                  </a:cubicBezTo>
                  <a:cubicBezTo>
                    <a:pt x="157" y="345"/>
                    <a:pt x="157" y="345"/>
                    <a:pt x="157" y="345"/>
                  </a:cubicBezTo>
                  <a:cubicBezTo>
                    <a:pt x="159" y="345"/>
                    <a:pt x="159" y="345"/>
                    <a:pt x="159" y="345"/>
                  </a:cubicBezTo>
                  <a:cubicBezTo>
                    <a:pt x="162" y="343"/>
                    <a:pt x="249" y="306"/>
                    <a:pt x="391" y="304"/>
                  </a:cubicBezTo>
                  <a:cubicBezTo>
                    <a:pt x="521" y="301"/>
                    <a:pt x="725" y="329"/>
                    <a:pt x="959" y="472"/>
                  </a:cubicBezTo>
                  <a:cubicBezTo>
                    <a:pt x="1034" y="213"/>
                    <a:pt x="1034" y="213"/>
                    <a:pt x="1034" y="213"/>
                  </a:cubicBezTo>
                  <a:lnTo>
                    <a:pt x="1030" y="211"/>
                  </a:lnTo>
                  <a:close/>
                </a:path>
              </a:pathLst>
            </a:custGeom>
            <a:solidFill>
              <a:schemeClr val="accent5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6035856" y="2050022"/>
              <a:ext cx="761280" cy="664851"/>
            </a:xfrm>
            <a:custGeom>
              <a:avLst/>
              <a:gdLst>
                <a:gd name="T0" fmla="*/ 0 w 750"/>
                <a:gd name="T1" fmla="*/ 655 h 655"/>
                <a:gd name="T2" fmla="*/ 472 w 750"/>
                <a:gd name="T3" fmla="*/ 518 h 655"/>
                <a:gd name="T4" fmla="*/ 750 w 750"/>
                <a:gd name="T5" fmla="*/ 0 h 655"/>
                <a:gd name="T6" fmla="*/ 140 w 750"/>
                <a:gd name="T7" fmla="*/ 169 h 655"/>
                <a:gd name="T8" fmla="*/ 0 w 750"/>
                <a:gd name="T9" fmla="*/ 65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0" h="655">
                  <a:moveTo>
                    <a:pt x="0" y="655"/>
                  </a:moveTo>
                  <a:lnTo>
                    <a:pt x="472" y="518"/>
                  </a:lnTo>
                  <a:lnTo>
                    <a:pt x="750" y="0"/>
                  </a:lnTo>
                  <a:lnTo>
                    <a:pt x="140" y="169"/>
                  </a:lnTo>
                  <a:lnTo>
                    <a:pt x="0" y="65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0" name="그룹 80"/>
          <p:cNvGrpSpPr/>
          <p:nvPr/>
        </p:nvGrpSpPr>
        <p:grpSpPr>
          <a:xfrm rot="10800000">
            <a:off x="444365" y="3387414"/>
            <a:ext cx="3695832" cy="1756382"/>
            <a:chOff x="3904993" y="631717"/>
            <a:chExt cx="3225799" cy="1533005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1" name="Freeform 5"/>
            <p:cNvSpPr/>
            <p:nvPr/>
          </p:nvSpPr>
          <p:spPr bwMode="auto">
            <a:xfrm>
              <a:off x="3904994" y="631717"/>
              <a:ext cx="3225797" cy="1037371"/>
            </a:xfrm>
            <a:custGeom>
              <a:avLst/>
              <a:gdLst>
                <a:gd name="T0" fmla="*/ 1283 w 1695"/>
                <a:gd name="T1" fmla="*/ 545 h 545"/>
                <a:gd name="T2" fmla="*/ 0 w 1695"/>
                <a:gd name="T3" fmla="*/ 398 h 545"/>
                <a:gd name="T4" fmla="*/ 1695 w 1695"/>
                <a:gd name="T5" fmla="*/ 429 h 545"/>
                <a:gd name="T6" fmla="*/ 1283 w 1695"/>
                <a:gd name="T7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5" h="545">
                  <a:moveTo>
                    <a:pt x="1283" y="545"/>
                  </a:moveTo>
                  <a:cubicBezTo>
                    <a:pt x="1283" y="545"/>
                    <a:pt x="633" y="141"/>
                    <a:pt x="0" y="398"/>
                  </a:cubicBezTo>
                  <a:cubicBezTo>
                    <a:pt x="0" y="398"/>
                    <a:pt x="851" y="0"/>
                    <a:pt x="1695" y="429"/>
                  </a:cubicBezTo>
                  <a:lnTo>
                    <a:pt x="1283" y="545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3904993" y="892877"/>
              <a:ext cx="2442186" cy="1271845"/>
            </a:xfrm>
            <a:custGeom>
              <a:avLst/>
              <a:gdLst>
                <a:gd name="T0" fmla="*/ 423 w 1283"/>
                <a:gd name="T1" fmla="*/ 465 h 668"/>
                <a:gd name="T2" fmla="*/ 1206 w 1283"/>
                <a:gd name="T3" fmla="*/ 668 h 668"/>
                <a:gd name="T4" fmla="*/ 1283 w 1283"/>
                <a:gd name="T5" fmla="*/ 404 h 668"/>
                <a:gd name="T6" fmla="*/ 0 w 1283"/>
                <a:gd name="T7" fmla="*/ 257 h 668"/>
                <a:gd name="T8" fmla="*/ 149 w 1283"/>
                <a:gd name="T9" fmla="*/ 522 h 668"/>
                <a:gd name="T10" fmla="*/ 423 w 1283"/>
                <a:gd name="T11" fmla="*/ 46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3" h="668">
                  <a:moveTo>
                    <a:pt x="423" y="465"/>
                  </a:moveTo>
                  <a:cubicBezTo>
                    <a:pt x="598" y="454"/>
                    <a:pt x="876" y="481"/>
                    <a:pt x="1206" y="668"/>
                  </a:cubicBezTo>
                  <a:cubicBezTo>
                    <a:pt x="1283" y="404"/>
                    <a:pt x="1283" y="404"/>
                    <a:pt x="1283" y="404"/>
                  </a:cubicBezTo>
                  <a:cubicBezTo>
                    <a:pt x="1283" y="404"/>
                    <a:pt x="633" y="0"/>
                    <a:pt x="0" y="257"/>
                  </a:cubicBezTo>
                  <a:cubicBezTo>
                    <a:pt x="149" y="522"/>
                    <a:pt x="149" y="522"/>
                    <a:pt x="149" y="522"/>
                  </a:cubicBezTo>
                  <a:cubicBezTo>
                    <a:pt x="195" y="504"/>
                    <a:pt x="289" y="474"/>
                    <a:pt x="423" y="465"/>
                  </a:cubicBezTo>
                  <a:close/>
                </a:path>
              </a:pathLst>
            </a:custGeom>
            <a:solidFill>
              <a:schemeClr val="accent1">
                <a:lumMod val="90000"/>
                <a:lumOff val="10000"/>
              </a:schemeClr>
            </a:solidFill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spcAft>
                  <a:spcPts val="225"/>
                </a:spcAft>
              </a:pPr>
              <a:endParaRPr lang="ko-KR" altLang="en-US" sz="9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Arial" panose="020B0604020202020204"/>
                <a:sym typeface="Arial" panose="020B0604020202020204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6200000" y="1440998"/>
              <a:ext cx="930792" cy="723724"/>
            </a:xfrm>
            <a:custGeom>
              <a:avLst/>
              <a:gdLst>
                <a:gd name="T0" fmla="*/ 632 w 917"/>
                <a:gd name="T1" fmla="*/ 531 h 713"/>
                <a:gd name="T2" fmla="*/ 917 w 917"/>
                <a:gd name="T3" fmla="*/ 0 h 713"/>
                <a:gd name="T4" fmla="*/ 145 w 917"/>
                <a:gd name="T5" fmla="*/ 218 h 713"/>
                <a:gd name="T6" fmla="*/ 0 w 917"/>
                <a:gd name="T7" fmla="*/ 713 h 713"/>
                <a:gd name="T8" fmla="*/ 632 w 917"/>
                <a:gd name="T9" fmla="*/ 531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7" h="713">
                  <a:moveTo>
                    <a:pt x="632" y="531"/>
                  </a:moveTo>
                  <a:lnTo>
                    <a:pt x="917" y="0"/>
                  </a:lnTo>
                  <a:lnTo>
                    <a:pt x="145" y="218"/>
                  </a:lnTo>
                  <a:lnTo>
                    <a:pt x="0" y="713"/>
                  </a:lnTo>
                  <a:lnTo>
                    <a:pt x="632" y="531"/>
                  </a:lnTo>
                  <a:close/>
                </a:path>
              </a:pathLst>
            </a:custGeom>
            <a:solidFill>
              <a:srgbClr val="18181C"/>
            </a:solid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>
                <a:latin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4" name="Group 116"/>
          <p:cNvGrpSpPr/>
          <p:nvPr/>
        </p:nvGrpSpPr>
        <p:grpSpPr bwMode="auto">
          <a:xfrm>
            <a:off x="2484184" y="3853687"/>
            <a:ext cx="336604" cy="399546"/>
            <a:chOff x="0" y="0"/>
            <a:chExt cx="483" cy="574"/>
          </a:xfrm>
          <a:solidFill>
            <a:srgbClr val="FFFFFF"/>
          </a:solidFill>
        </p:grpSpPr>
        <p:sp>
          <p:nvSpPr>
            <p:cNvPr id="35" name="AutoShape 114"/>
            <p:cNvSpPr/>
            <p:nvPr/>
          </p:nvSpPr>
          <p:spPr bwMode="auto">
            <a:xfrm>
              <a:off x="0" y="0"/>
              <a:ext cx="48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2410" y="3528"/>
                  </a:moveTo>
                  <a:lnTo>
                    <a:pt x="12410" y="1767"/>
                  </a:lnTo>
                  <a:lnTo>
                    <a:pt x="13534" y="1767"/>
                  </a:lnTo>
                  <a:cubicBezTo>
                    <a:pt x="14114" y="1767"/>
                    <a:pt x="14584" y="1371"/>
                    <a:pt x="14584" y="883"/>
                  </a:cubicBezTo>
                  <a:cubicBezTo>
                    <a:pt x="14584" y="395"/>
                    <a:pt x="14114" y="0"/>
                    <a:pt x="13534" y="0"/>
                  </a:cubicBezTo>
                  <a:lnTo>
                    <a:pt x="8085" y="0"/>
                  </a:lnTo>
                  <a:cubicBezTo>
                    <a:pt x="7505" y="0"/>
                    <a:pt x="7035" y="395"/>
                    <a:pt x="7035" y="883"/>
                  </a:cubicBezTo>
                  <a:cubicBezTo>
                    <a:pt x="7035" y="1371"/>
                    <a:pt x="7504" y="1767"/>
                    <a:pt x="8085" y="1767"/>
                  </a:cubicBezTo>
                  <a:lnTo>
                    <a:pt x="9185" y="1767"/>
                  </a:lnTo>
                  <a:lnTo>
                    <a:pt x="9185" y="3528"/>
                  </a:lnTo>
                  <a:cubicBezTo>
                    <a:pt x="3986" y="4184"/>
                    <a:pt x="0" y="7957"/>
                    <a:pt x="0" y="12513"/>
                  </a:cubicBezTo>
                  <a:cubicBezTo>
                    <a:pt x="0" y="17532"/>
                    <a:pt x="4835" y="21600"/>
                    <a:pt x="10800" y="21600"/>
                  </a:cubicBezTo>
                  <a:cubicBezTo>
                    <a:pt x="16765" y="21600"/>
                    <a:pt x="21600" y="17532"/>
                    <a:pt x="21600" y="12513"/>
                  </a:cubicBezTo>
                  <a:cubicBezTo>
                    <a:pt x="21600" y="7955"/>
                    <a:pt x="17611" y="4182"/>
                    <a:pt x="12410" y="3528"/>
                  </a:cubicBezTo>
                  <a:close/>
                  <a:moveTo>
                    <a:pt x="10800" y="19328"/>
                  </a:moveTo>
                  <a:cubicBezTo>
                    <a:pt x="6334" y="19328"/>
                    <a:pt x="2700" y="16271"/>
                    <a:pt x="2700" y="12513"/>
                  </a:cubicBezTo>
                  <a:cubicBezTo>
                    <a:pt x="2700" y="8755"/>
                    <a:pt x="6334" y="5698"/>
                    <a:pt x="10800" y="5698"/>
                  </a:cubicBezTo>
                  <a:cubicBezTo>
                    <a:pt x="15266" y="5698"/>
                    <a:pt x="18900" y="8755"/>
                    <a:pt x="18900" y="12513"/>
                  </a:cubicBezTo>
                  <a:cubicBezTo>
                    <a:pt x="18900" y="16271"/>
                    <a:pt x="15266" y="19328"/>
                    <a:pt x="10800" y="19328"/>
                  </a:cubicBezTo>
                  <a:close/>
                  <a:moveTo>
                    <a:pt x="10800" y="193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" name="AutoShape 115"/>
            <p:cNvSpPr/>
            <p:nvPr/>
          </p:nvSpPr>
          <p:spPr bwMode="auto">
            <a:xfrm>
              <a:off x="216" y="200"/>
              <a:ext cx="146" cy="226"/>
            </a:xfrm>
            <a:custGeom>
              <a:avLst/>
              <a:gdLst>
                <a:gd name="T0" fmla="*/ 0 w 21403"/>
                <a:gd name="T1" fmla="*/ 0 h 21600"/>
                <a:gd name="T2" fmla="*/ 0 w 21403"/>
                <a:gd name="T3" fmla="*/ 0 h 21600"/>
                <a:gd name="T4" fmla="*/ 0 w 21403"/>
                <a:gd name="T5" fmla="*/ 0 h 21600"/>
                <a:gd name="T6" fmla="*/ 0 w 21403"/>
                <a:gd name="T7" fmla="*/ 0 h 21600"/>
                <a:gd name="T8" fmla="*/ 0 w 21403"/>
                <a:gd name="T9" fmla="*/ 0 h 21600"/>
                <a:gd name="T10" fmla="*/ 0 w 21403"/>
                <a:gd name="T11" fmla="*/ 0 h 21600"/>
                <a:gd name="T12" fmla="*/ 0 w 21403"/>
                <a:gd name="T13" fmla="*/ 0 h 21600"/>
                <a:gd name="T14" fmla="*/ 0 w 21403"/>
                <a:gd name="T15" fmla="*/ 0 h 21600"/>
                <a:gd name="T16" fmla="*/ 0 w 21403"/>
                <a:gd name="T17" fmla="*/ 0 h 21600"/>
                <a:gd name="T18" fmla="*/ 0 w 21403"/>
                <a:gd name="T19" fmla="*/ 0 h 21600"/>
                <a:gd name="T20" fmla="*/ 0 w 21403"/>
                <a:gd name="T21" fmla="*/ 0 h 21600"/>
                <a:gd name="T22" fmla="*/ 0 w 21403"/>
                <a:gd name="T23" fmla="*/ 0 h 21600"/>
                <a:gd name="T24" fmla="*/ 0 w 21403"/>
                <a:gd name="T25" fmla="*/ 0 h 21600"/>
                <a:gd name="T26" fmla="*/ 0 w 21403"/>
                <a:gd name="T27" fmla="*/ 0 h 21600"/>
                <a:gd name="T28" fmla="*/ 0 w 21403"/>
                <a:gd name="T29" fmla="*/ 0 h 21600"/>
                <a:gd name="T30" fmla="*/ 0 w 21403"/>
                <a:gd name="T31" fmla="*/ 0 h 21600"/>
                <a:gd name="T32" fmla="*/ 0 w 21403"/>
                <a:gd name="T33" fmla="*/ 0 h 21600"/>
                <a:gd name="T34" fmla="*/ 0 w 21403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403" h="21600">
                  <a:moveTo>
                    <a:pt x="20755" y="17708"/>
                  </a:moveTo>
                  <a:lnTo>
                    <a:pt x="6801" y="11554"/>
                  </a:lnTo>
                  <a:lnTo>
                    <a:pt x="6801" y="961"/>
                  </a:lnTo>
                  <a:cubicBezTo>
                    <a:pt x="6801" y="708"/>
                    <a:pt x="6643" y="460"/>
                    <a:pt x="6370" y="281"/>
                  </a:cubicBezTo>
                  <a:cubicBezTo>
                    <a:pt x="6097" y="103"/>
                    <a:pt x="5717" y="0"/>
                    <a:pt x="5330" y="0"/>
                  </a:cubicBezTo>
                  <a:lnTo>
                    <a:pt x="1470" y="0"/>
                  </a:lnTo>
                  <a:cubicBezTo>
                    <a:pt x="1081" y="0"/>
                    <a:pt x="705" y="102"/>
                    <a:pt x="431" y="281"/>
                  </a:cubicBezTo>
                  <a:cubicBezTo>
                    <a:pt x="158" y="460"/>
                    <a:pt x="0" y="708"/>
                    <a:pt x="0" y="961"/>
                  </a:cubicBezTo>
                  <a:lnTo>
                    <a:pt x="0" y="13470"/>
                  </a:lnTo>
                  <a:cubicBezTo>
                    <a:pt x="0" y="13723"/>
                    <a:pt x="158" y="13970"/>
                    <a:pt x="431" y="14149"/>
                  </a:cubicBezTo>
                  <a:cubicBezTo>
                    <a:pt x="542" y="14221"/>
                    <a:pt x="670" y="14282"/>
                    <a:pt x="809" y="14327"/>
                  </a:cubicBezTo>
                  <a:lnTo>
                    <a:pt x="17068" y="21438"/>
                  </a:lnTo>
                  <a:cubicBezTo>
                    <a:pt x="17313" y="21544"/>
                    <a:pt x="17597" y="21600"/>
                    <a:pt x="17883" y="21600"/>
                  </a:cubicBezTo>
                  <a:cubicBezTo>
                    <a:pt x="17987" y="21600"/>
                    <a:pt x="18092" y="21592"/>
                    <a:pt x="18196" y="21579"/>
                  </a:cubicBezTo>
                  <a:cubicBezTo>
                    <a:pt x="18584" y="21525"/>
                    <a:pt x="18921" y="21370"/>
                    <a:pt x="19134" y="21149"/>
                  </a:cubicBezTo>
                  <a:lnTo>
                    <a:pt x="21180" y="19012"/>
                  </a:lnTo>
                  <a:cubicBezTo>
                    <a:pt x="21600" y="18574"/>
                    <a:pt x="21411" y="17997"/>
                    <a:pt x="20755" y="17708"/>
                  </a:cubicBezTo>
                  <a:close/>
                  <a:moveTo>
                    <a:pt x="20755" y="1770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7" name="Group 256"/>
          <p:cNvGrpSpPr/>
          <p:nvPr/>
        </p:nvGrpSpPr>
        <p:grpSpPr bwMode="auto">
          <a:xfrm>
            <a:off x="2182115" y="1110522"/>
            <a:ext cx="206996" cy="225532"/>
            <a:chOff x="0" y="0"/>
            <a:chExt cx="526" cy="577"/>
          </a:xfrm>
          <a:solidFill>
            <a:srgbClr val="FFFFFF"/>
          </a:solidFill>
        </p:grpSpPr>
        <p:sp>
          <p:nvSpPr>
            <p:cNvPr id="38" name="AutoShape 251"/>
            <p:cNvSpPr/>
            <p:nvPr/>
          </p:nvSpPr>
          <p:spPr bwMode="auto">
            <a:xfrm>
              <a:off x="0" y="0"/>
              <a:ext cx="526" cy="40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20114" y="7917"/>
                  </a:moveTo>
                  <a:lnTo>
                    <a:pt x="21600" y="0"/>
                  </a:lnTo>
                  <a:lnTo>
                    <a:pt x="15477" y="1916"/>
                  </a:lnTo>
                  <a:lnTo>
                    <a:pt x="17029" y="3924"/>
                  </a:lnTo>
                  <a:lnTo>
                    <a:pt x="11123" y="11569"/>
                  </a:lnTo>
                  <a:lnTo>
                    <a:pt x="8614" y="8321"/>
                  </a:lnTo>
                  <a:lnTo>
                    <a:pt x="0" y="19474"/>
                  </a:lnTo>
                  <a:lnTo>
                    <a:pt x="1642" y="21600"/>
                  </a:lnTo>
                  <a:lnTo>
                    <a:pt x="1642" y="21599"/>
                  </a:lnTo>
                  <a:lnTo>
                    <a:pt x="8614" y="12572"/>
                  </a:lnTo>
                  <a:lnTo>
                    <a:pt x="11123" y="15820"/>
                  </a:lnTo>
                  <a:lnTo>
                    <a:pt x="18671" y="6049"/>
                  </a:lnTo>
                  <a:lnTo>
                    <a:pt x="20114" y="7917"/>
                  </a:lnTo>
                  <a:close/>
                  <a:moveTo>
                    <a:pt x="20114" y="791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" name="Rectangle 252"/>
            <p:cNvSpPr/>
            <p:nvPr/>
          </p:nvSpPr>
          <p:spPr bwMode="auto">
            <a:xfrm>
              <a:off x="48" y="440"/>
              <a:ext cx="75" cy="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" name="Rectangle 253"/>
            <p:cNvSpPr/>
            <p:nvPr/>
          </p:nvSpPr>
          <p:spPr bwMode="auto">
            <a:xfrm>
              <a:off x="176" y="368"/>
              <a:ext cx="75" cy="2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" name="Rectangle 254"/>
            <p:cNvSpPr/>
            <p:nvPr/>
          </p:nvSpPr>
          <p:spPr bwMode="auto">
            <a:xfrm>
              <a:off x="304" y="296"/>
              <a:ext cx="75" cy="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" name="Rectangle 255"/>
            <p:cNvSpPr/>
            <p:nvPr/>
          </p:nvSpPr>
          <p:spPr bwMode="auto">
            <a:xfrm>
              <a:off x="432" y="232"/>
              <a:ext cx="75" cy="3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3" name="Group 269"/>
          <p:cNvGrpSpPr/>
          <p:nvPr/>
        </p:nvGrpSpPr>
        <p:grpSpPr bwMode="auto">
          <a:xfrm>
            <a:off x="2312719" y="2475945"/>
            <a:ext cx="330206" cy="327944"/>
            <a:chOff x="0" y="0"/>
            <a:chExt cx="575" cy="571"/>
          </a:xfrm>
          <a:solidFill>
            <a:srgbClr val="FFFFFF"/>
          </a:solidFill>
        </p:grpSpPr>
        <p:sp>
          <p:nvSpPr>
            <p:cNvPr id="54" name="AutoShape 266"/>
            <p:cNvSpPr/>
            <p:nvPr/>
          </p:nvSpPr>
          <p:spPr bwMode="auto">
            <a:xfrm>
              <a:off x="0" y="0"/>
              <a:ext cx="575" cy="571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w 21598"/>
                <a:gd name="T7" fmla="*/ 0 h 21600"/>
                <a:gd name="T8" fmla="*/ 0 w 21598"/>
                <a:gd name="T9" fmla="*/ 0 h 21600"/>
                <a:gd name="T10" fmla="*/ 0 w 21598"/>
                <a:gd name="T11" fmla="*/ 0 h 21600"/>
                <a:gd name="T12" fmla="*/ 0 w 21598"/>
                <a:gd name="T13" fmla="*/ 0 h 21600"/>
                <a:gd name="T14" fmla="*/ 0 w 21598"/>
                <a:gd name="T15" fmla="*/ 0 h 21600"/>
                <a:gd name="T16" fmla="*/ 0 w 21598"/>
                <a:gd name="T17" fmla="*/ 0 h 21600"/>
                <a:gd name="T18" fmla="*/ 0 w 21598"/>
                <a:gd name="T19" fmla="*/ 0 h 21600"/>
                <a:gd name="T20" fmla="*/ 0 w 21598"/>
                <a:gd name="T21" fmla="*/ 0 h 21600"/>
                <a:gd name="T22" fmla="*/ 0 w 21598"/>
                <a:gd name="T23" fmla="*/ 0 h 21600"/>
                <a:gd name="T24" fmla="*/ 0 w 21598"/>
                <a:gd name="T25" fmla="*/ 0 h 21600"/>
                <a:gd name="T26" fmla="*/ 0 w 21598"/>
                <a:gd name="T27" fmla="*/ 0 h 21600"/>
                <a:gd name="T28" fmla="*/ 0 w 21598"/>
                <a:gd name="T29" fmla="*/ 0 h 21600"/>
                <a:gd name="T30" fmla="*/ 0 w 21598"/>
                <a:gd name="T31" fmla="*/ 0 h 21600"/>
                <a:gd name="T32" fmla="*/ 0 w 21598"/>
                <a:gd name="T33" fmla="*/ 0 h 21600"/>
                <a:gd name="T34" fmla="*/ 0 w 21598"/>
                <a:gd name="T35" fmla="*/ 0 h 21600"/>
                <a:gd name="T36" fmla="*/ 0 w 21598"/>
                <a:gd name="T37" fmla="*/ 0 h 21600"/>
                <a:gd name="T38" fmla="*/ 0 w 21598"/>
                <a:gd name="T39" fmla="*/ 0 h 21600"/>
                <a:gd name="T40" fmla="*/ 0 w 21598"/>
                <a:gd name="T41" fmla="*/ 0 h 21600"/>
                <a:gd name="T42" fmla="*/ 0 w 21598"/>
                <a:gd name="T43" fmla="*/ 0 h 21600"/>
                <a:gd name="T44" fmla="*/ 0 w 21598"/>
                <a:gd name="T45" fmla="*/ 0 h 21600"/>
                <a:gd name="T46" fmla="*/ 0 w 21598"/>
                <a:gd name="T47" fmla="*/ 0 h 21600"/>
                <a:gd name="T48" fmla="*/ 0 w 21598"/>
                <a:gd name="T49" fmla="*/ 0 h 21600"/>
                <a:gd name="T50" fmla="*/ 0 w 21598"/>
                <a:gd name="T51" fmla="*/ 0 h 21600"/>
                <a:gd name="T52" fmla="*/ 0 w 21598"/>
                <a:gd name="T53" fmla="*/ 0 h 21600"/>
                <a:gd name="T54" fmla="*/ 0 w 21598"/>
                <a:gd name="T55" fmla="*/ 0 h 21600"/>
                <a:gd name="T56" fmla="*/ 0 w 21598"/>
                <a:gd name="T57" fmla="*/ 0 h 21600"/>
                <a:gd name="T58" fmla="*/ 0 w 21598"/>
                <a:gd name="T59" fmla="*/ 0 h 21600"/>
                <a:gd name="T60" fmla="*/ 0 w 21598"/>
                <a:gd name="T61" fmla="*/ 0 h 21600"/>
                <a:gd name="T62" fmla="*/ 0 w 21598"/>
                <a:gd name="T63" fmla="*/ 0 h 21600"/>
                <a:gd name="T64" fmla="*/ 0 w 21598"/>
                <a:gd name="T65" fmla="*/ 0 h 21600"/>
                <a:gd name="T66" fmla="*/ 0 w 21598"/>
                <a:gd name="T67" fmla="*/ 0 h 21600"/>
                <a:gd name="T68" fmla="*/ 0 w 21598"/>
                <a:gd name="T69" fmla="*/ 0 h 21600"/>
                <a:gd name="T70" fmla="*/ 0 w 21598"/>
                <a:gd name="T71" fmla="*/ 0 h 216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598" h="21600">
                  <a:moveTo>
                    <a:pt x="21597" y="10903"/>
                  </a:moveTo>
                  <a:cubicBezTo>
                    <a:pt x="21599" y="8411"/>
                    <a:pt x="20463" y="6159"/>
                    <a:pt x="18666" y="4556"/>
                  </a:cubicBezTo>
                  <a:cubicBezTo>
                    <a:pt x="16869" y="2949"/>
                    <a:pt x="14405" y="1970"/>
                    <a:pt x="11697" y="1969"/>
                  </a:cubicBezTo>
                  <a:cubicBezTo>
                    <a:pt x="11243" y="1969"/>
                    <a:pt x="10797" y="1998"/>
                    <a:pt x="10361" y="2051"/>
                  </a:cubicBezTo>
                  <a:lnTo>
                    <a:pt x="7058" y="171"/>
                  </a:lnTo>
                  <a:cubicBezTo>
                    <a:pt x="6857" y="57"/>
                    <a:pt x="6635" y="0"/>
                    <a:pt x="6413" y="0"/>
                  </a:cubicBezTo>
                  <a:cubicBezTo>
                    <a:pt x="6182" y="0"/>
                    <a:pt x="5949" y="61"/>
                    <a:pt x="5741" y="187"/>
                  </a:cubicBezTo>
                  <a:cubicBezTo>
                    <a:pt x="5348" y="421"/>
                    <a:pt x="5106" y="845"/>
                    <a:pt x="5102" y="1307"/>
                  </a:cubicBezTo>
                  <a:cubicBezTo>
                    <a:pt x="5102" y="1307"/>
                    <a:pt x="5102" y="1307"/>
                    <a:pt x="5102" y="1317"/>
                  </a:cubicBezTo>
                  <a:cubicBezTo>
                    <a:pt x="5102" y="1327"/>
                    <a:pt x="5103" y="1340"/>
                    <a:pt x="5103" y="1358"/>
                  </a:cubicBezTo>
                  <a:lnTo>
                    <a:pt x="5146" y="4203"/>
                  </a:lnTo>
                  <a:cubicBezTo>
                    <a:pt x="3913" y="5186"/>
                    <a:pt x="2948" y="6449"/>
                    <a:pt x="2376" y="7889"/>
                  </a:cubicBezTo>
                  <a:lnTo>
                    <a:pt x="1276" y="7783"/>
                  </a:lnTo>
                  <a:cubicBezTo>
                    <a:pt x="1247" y="7780"/>
                    <a:pt x="1207" y="7777"/>
                    <a:pt x="1164" y="7777"/>
                  </a:cubicBezTo>
                  <a:cubicBezTo>
                    <a:pt x="875" y="7777"/>
                    <a:pt x="595" y="7885"/>
                    <a:pt x="379" y="8084"/>
                  </a:cubicBezTo>
                  <a:cubicBezTo>
                    <a:pt x="139" y="8303"/>
                    <a:pt x="-1" y="8621"/>
                    <a:pt x="1" y="8949"/>
                  </a:cubicBezTo>
                  <a:lnTo>
                    <a:pt x="0" y="12898"/>
                  </a:lnTo>
                  <a:cubicBezTo>
                    <a:pt x="0" y="13226"/>
                    <a:pt x="137" y="13544"/>
                    <a:pt x="383" y="13767"/>
                  </a:cubicBezTo>
                  <a:cubicBezTo>
                    <a:pt x="597" y="13962"/>
                    <a:pt x="877" y="14070"/>
                    <a:pt x="1166" y="14070"/>
                  </a:cubicBezTo>
                  <a:cubicBezTo>
                    <a:pt x="1205" y="14070"/>
                    <a:pt x="1241" y="14068"/>
                    <a:pt x="1275" y="14065"/>
                  </a:cubicBezTo>
                  <a:lnTo>
                    <a:pt x="2393" y="13958"/>
                  </a:lnTo>
                  <a:cubicBezTo>
                    <a:pt x="3038" y="15559"/>
                    <a:pt x="4172" y="16936"/>
                    <a:pt x="5617" y="17953"/>
                  </a:cubicBezTo>
                  <a:lnTo>
                    <a:pt x="5336" y="20286"/>
                  </a:lnTo>
                  <a:cubicBezTo>
                    <a:pt x="5330" y="20322"/>
                    <a:pt x="5327" y="20371"/>
                    <a:pt x="5327" y="20428"/>
                  </a:cubicBezTo>
                  <a:cubicBezTo>
                    <a:pt x="5327" y="20714"/>
                    <a:pt x="5430" y="20990"/>
                    <a:pt x="5622" y="21206"/>
                  </a:cubicBezTo>
                  <a:cubicBezTo>
                    <a:pt x="5841" y="21456"/>
                    <a:pt x="6158" y="21599"/>
                    <a:pt x="6492" y="21600"/>
                  </a:cubicBezTo>
                  <a:lnTo>
                    <a:pt x="10326" y="21600"/>
                  </a:lnTo>
                  <a:cubicBezTo>
                    <a:pt x="10660" y="21599"/>
                    <a:pt x="10975" y="21457"/>
                    <a:pt x="11197" y="21204"/>
                  </a:cubicBezTo>
                  <a:cubicBezTo>
                    <a:pt x="11386" y="20988"/>
                    <a:pt x="11489" y="20714"/>
                    <a:pt x="11489" y="20428"/>
                  </a:cubicBezTo>
                  <a:cubicBezTo>
                    <a:pt x="11489" y="20380"/>
                    <a:pt x="11487" y="20335"/>
                    <a:pt x="11482" y="20292"/>
                  </a:cubicBezTo>
                  <a:lnTo>
                    <a:pt x="11427" y="19833"/>
                  </a:lnTo>
                  <a:cubicBezTo>
                    <a:pt x="11516" y="19835"/>
                    <a:pt x="11606" y="19837"/>
                    <a:pt x="11696" y="19837"/>
                  </a:cubicBezTo>
                  <a:cubicBezTo>
                    <a:pt x="11852" y="19837"/>
                    <a:pt x="12007" y="19834"/>
                    <a:pt x="12160" y="19827"/>
                  </a:cubicBezTo>
                  <a:lnTo>
                    <a:pt x="12106" y="20287"/>
                  </a:lnTo>
                  <a:cubicBezTo>
                    <a:pt x="12101" y="20323"/>
                    <a:pt x="12097" y="20372"/>
                    <a:pt x="12097" y="20428"/>
                  </a:cubicBezTo>
                  <a:cubicBezTo>
                    <a:pt x="12097" y="20715"/>
                    <a:pt x="12202" y="20991"/>
                    <a:pt x="12390" y="21205"/>
                  </a:cubicBezTo>
                  <a:cubicBezTo>
                    <a:pt x="12613" y="21457"/>
                    <a:pt x="12927" y="21599"/>
                    <a:pt x="13262" y="21600"/>
                  </a:cubicBezTo>
                  <a:lnTo>
                    <a:pt x="17096" y="21600"/>
                  </a:lnTo>
                  <a:cubicBezTo>
                    <a:pt x="17430" y="21598"/>
                    <a:pt x="17744" y="21457"/>
                    <a:pt x="17967" y="21205"/>
                  </a:cubicBezTo>
                  <a:cubicBezTo>
                    <a:pt x="18160" y="20987"/>
                    <a:pt x="18260" y="20709"/>
                    <a:pt x="18260" y="20427"/>
                  </a:cubicBezTo>
                  <a:cubicBezTo>
                    <a:pt x="18260" y="20378"/>
                    <a:pt x="18256" y="20337"/>
                    <a:pt x="18253" y="20302"/>
                  </a:cubicBezTo>
                  <a:lnTo>
                    <a:pt x="17955" y="17827"/>
                  </a:lnTo>
                  <a:cubicBezTo>
                    <a:pt x="20160" y="16206"/>
                    <a:pt x="21597" y="13712"/>
                    <a:pt x="21597" y="10903"/>
                  </a:cubicBezTo>
                  <a:close/>
                  <a:moveTo>
                    <a:pt x="16777" y="16868"/>
                  </a:moveTo>
                  <a:lnTo>
                    <a:pt x="16401" y="17119"/>
                  </a:lnTo>
                  <a:lnTo>
                    <a:pt x="16767" y="20134"/>
                  </a:lnTo>
                  <a:lnTo>
                    <a:pt x="13591" y="20134"/>
                  </a:lnTo>
                  <a:lnTo>
                    <a:pt x="13827" y="18177"/>
                  </a:lnTo>
                  <a:lnTo>
                    <a:pt x="12901" y="18294"/>
                  </a:lnTo>
                  <a:cubicBezTo>
                    <a:pt x="12506" y="18344"/>
                    <a:pt x="12105" y="18371"/>
                    <a:pt x="11697" y="18371"/>
                  </a:cubicBezTo>
                  <a:cubicBezTo>
                    <a:pt x="11353" y="18371"/>
                    <a:pt x="11013" y="18352"/>
                    <a:pt x="10675" y="18315"/>
                  </a:cubicBezTo>
                  <a:lnTo>
                    <a:pt x="9765" y="18218"/>
                  </a:lnTo>
                  <a:lnTo>
                    <a:pt x="9996" y="20134"/>
                  </a:lnTo>
                  <a:lnTo>
                    <a:pt x="6821" y="20134"/>
                  </a:lnTo>
                  <a:lnTo>
                    <a:pt x="7173" y="17221"/>
                  </a:lnTo>
                  <a:lnTo>
                    <a:pt x="6783" y="16974"/>
                  </a:lnTo>
                  <a:cubicBezTo>
                    <a:pt x="5240" y="15994"/>
                    <a:pt x="4099" y="14576"/>
                    <a:pt x="3576" y="12948"/>
                  </a:cubicBezTo>
                  <a:lnTo>
                    <a:pt x="3395" y="12388"/>
                  </a:lnTo>
                  <a:lnTo>
                    <a:pt x="1456" y="12576"/>
                  </a:lnTo>
                  <a:lnTo>
                    <a:pt x="1456" y="9272"/>
                  </a:lnTo>
                  <a:lnTo>
                    <a:pt x="3386" y="9458"/>
                  </a:lnTo>
                  <a:lnTo>
                    <a:pt x="3564" y="8895"/>
                  </a:lnTo>
                  <a:cubicBezTo>
                    <a:pt x="4029" y="7421"/>
                    <a:pt x="4994" y="6118"/>
                    <a:pt x="6309" y="5153"/>
                  </a:cubicBezTo>
                  <a:lnTo>
                    <a:pt x="6613" y="4930"/>
                  </a:lnTo>
                  <a:lnTo>
                    <a:pt x="6562" y="1572"/>
                  </a:lnTo>
                  <a:lnTo>
                    <a:pt x="10073" y="3570"/>
                  </a:lnTo>
                  <a:lnTo>
                    <a:pt x="10320" y="3534"/>
                  </a:lnTo>
                  <a:cubicBezTo>
                    <a:pt x="10769" y="3469"/>
                    <a:pt x="11228" y="3434"/>
                    <a:pt x="11697" y="3434"/>
                  </a:cubicBezTo>
                  <a:cubicBezTo>
                    <a:pt x="14055" y="3433"/>
                    <a:pt x="16177" y="4289"/>
                    <a:pt x="17699" y="5651"/>
                  </a:cubicBezTo>
                  <a:cubicBezTo>
                    <a:pt x="19222" y="7016"/>
                    <a:pt x="20140" y="8865"/>
                    <a:pt x="20141" y="10902"/>
                  </a:cubicBezTo>
                  <a:lnTo>
                    <a:pt x="20142" y="10902"/>
                  </a:lnTo>
                  <a:cubicBezTo>
                    <a:pt x="20141" y="13322"/>
                    <a:pt x="18842" y="15486"/>
                    <a:pt x="16777" y="16868"/>
                  </a:cubicBezTo>
                  <a:close/>
                  <a:moveTo>
                    <a:pt x="16777" y="1686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" name="AutoShape 267"/>
            <p:cNvSpPr/>
            <p:nvPr/>
          </p:nvSpPr>
          <p:spPr bwMode="auto">
            <a:xfrm>
              <a:off x="304" y="120"/>
              <a:ext cx="157" cy="87"/>
            </a:xfrm>
            <a:custGeom>
              <a:avLst/>
              <a:gdLst>
                <a:gd name="T0" fmla="*/ 0 w 21285"/>
                <a:gd name="T1" fmla="*/ 0 h 21522"/>
                <a:gd name="T2" fmla="*/ 0 w 21285"/>
                <a:gd name="T3" fmla="*/ 0 h 21522"/>
                <a:gd name="T4" fmla="*/ 0 w 21285"/>
                <a:gd name="T5" fmla="*/ 0 h 21522"/>
                <a:gd name="T6" fmla="*/ 0 w 21285"/>
                <a:gd name="T7" fmla="*/ 0 h 21522"/>
                <a:gd name="T8" fmla="*/ 0 w 21285"/>
                <a:gd name="T9" fmla="*/ 0 h 21522"/>
                <a:gd name="T10" fmla="*/ 0 w 21285"/>
                <a:gd name="T11" fmla="*/ 0 h 21522"/>
                <a:gd name="T12" fmla="*/ 0 w 21285"/>
                <a:gd name="T13" fmla="*/ 0 h 21522"/>
                <a:gd name="T14" fmla="*/ 0 w 21285"/>
                <a:gd name="T15" fmla="*/ 0 h 21522"/>
                <a:gd name="T16" fmla="*/ 0 w 21285"/>
                <a:gd name="T17" fmla="*/ 0 h 21522"/>
                <a:gd name="T18" fmla="*/ 0 w 21285"/>
                <a:gd name="T19" fmla="*/ 0 h 21522"/>
                <a:gd name="T20" fmla="*/ 0 w 21285"/>
                <a:gd name="T21" fmla="*/ 0 h 215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285" h="21522">
                  <a:moveTo>
                    <a:pt x="2704" y="2"/>
                  </a:moveTo>
                  <a:cubicBezTo>
                    <a:pt x="1252" y="-78"/>
                    <a:pt x="42" y="1986"/>
                    <a:pt x="2" y="4607"/>
                  </a:cubicBezTo>
                  <a:cubicBezTo>
                    <a:pt x="-45" y="7223"/>
                    <a:pt x="1096" y="9414"/>
                    <a:pt x="2548" y="9490"/>
                  </a:cubicBezTo>
                  <a:lnTo>
                    <a:pt x="2544" y="9490"/>
                  </a:lnTo>
                  <a:cubicBezTo>
                    <a:pt x="2544" y="9490"/>
                    <a:pt x="2621" y="9494"/>
                    <a:pt x="2848" y="9528"/>
                  </a:cubicBezTo>
                  <a:cubicBezTo>
                    <a:pt x="4478" y="9690"/>
                    <a:pt x="11906" y="11427"/>
                    <a:pt x="16829" y="20183"/>
                  </a:cubicBezTo>
                  <a:cubicBezTo>
                    <a:pt x="17341" y="21076"/>
                    <a:pt x="17998" y="21522"/>
                    <a:pt x="18657" y="21522"/>
                  </a:cubicBezTo>
                  <a:cubicBezTo>
                    <a:pt x="19343" y="21522"/>
                    <a:pt x="20030" y="21038"/>
                    <a:pt x="20544" y="20077"/>
                  </a:cubicBezTo>
                  <a:cubicBezTo>
                    <a:pt x="21555" y="18197"/>
                    <a:pt x="21529" y="15194"/>
                    <a:pt x="20487" y="13365"/>
                  </a:cubicBezTo>
                  <a:cubicBezTo>
                    <a:pt x="12965" y="392"/>
                    <a:pt x="2966" y="98"/>
                    <a:pt x="2704" y="2"/>
                  </a:cubicBezTo>
                  <a:close/>
                  <a:moveTo>
                    <a:pt x="2704" y="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" name="AutoShape 268"/>
            <p:cNvSpPr/>
            <p:nvPr/>
          </p:nvSpPr>
          <p:spPr bwMode="auto">
            <a:xfrm>
              <a:off x="120" y="192"/>
              <a:ext cx="73" cy="76"/>
            </a:xfrm>
            <a:custGeom>
              <a:avLst/>
              <a:gdLst>
                <a:gd name="T0" fmla="*/ 0 w 21585"/>
                <a:gd name="T1" fmla="*/ 0 h 21560"/>
                <a:gd name="T2" fmla="*/ 0 w 21585"/>
                <a:gd name="T3" fmla="*/ 0 h 21560"/>
                <a:gd name="T4" fmla="*/ 0 w 21585"/>
                <a:gd name="T5" fmla="*/ 0 h 21560"/>
                <a:gd name="T6" fmla="*/ 0 w 21585"/>
                <a:gd name="T7" fmla="*/ 0 h 21560"/>
                <a:gd name="T8" fmla="*/ 0 w 21585"/>
                <a:gd name="T9" fmla="*/ 0 h 21560"/>
                <a:gd name="T10" fmla="*/ 0 w 21585"/>
                <a:gd name="T11" fmla="*/ 0 h 21560"/>
                <a:gd name="T12" fmla="*/ 0 w 21585"/>
                <a:gd name="T13" fmla="*/ 0 h 21560"/>
                <a:gd name="T14" fmla="*/ 0 w 21585"/>
                <a:gd name="T15" fmla="*/ 0 h 21560"/>
                <a:gd name="T16" fmla="*/ 0 w 21585"/>
                <a:gd name="T17" fmla="*/ 0 h 21560"/>
                <a:gd name="T18" fmla="*/ 0 w 21585"/>
                <a:gd name="T19" fmla="*/ 0 h 21560"/>
                <a:gd name="T20" fmla="*/ 0 w 21585"/>
                <a:gd name="T21" fmla="*/ 0 h 21560"/>
                <a:gd name="T22" fmla="*/ 0 w 21585"/>
                <a:gd name="T23" fmla="*/ 0 h 21560"/>
                <a:gd name="T24" fmla="*/ 0 w 21585"/>
                <a:gd name="T25" fmla="*/ 0 h 21560"/>
                <a:gd name="T26" fmla="*/ 0 w 21585"/>
                <a:gd name="T27" fmla="*/ 0 h 21560"/>
                <a:gd name="T28" fmla="*/ 0 w 21585"/>
                <a:gd name="T29" fmla="*/ 0 h 21560"/>
                <a:gd name="T30" fmla="*/ 0 w 21585"/>
                <a:gd name="T31" fmla="*/ 0 h 21560"/>
                <a:gd name="T32" fmla="*/ 0 w 21585"/>
                <a:gd name="T33" fmla="*/ 0 h 21560"/>
                <a:gd name="T34" fmla="*/ 0 w 21585"/>
                <a:gd name="T35" fmla="*/ 0 h 21560"/>
                <a:gd name="T36" fmla="*/ 0 w 21585"/>
                <a:gd name="T37" fmla="*/ 0 h 21560"/>
                <a:gd name="T38" fmla="*/ 0 w 21585"/>
                <a:gd name="T39" fmla="*/ 0 h 21560"/>
                <a:gd name="T40" fmla="*/ 0 w 21585"/>
                <a:gd name="T41" fmla="*/ 0 h 21560"/>
                <a:gd name="T42" fmla="*/ 0 w 21585"/>
                <a:gd name="T43" fmla="*/ 0 h 21560"/>
                <a:gd name="T44" fmla="*/ 0 w 21585"/>
                <a:gd name="T45" fmla="*/ 0 h 21560"/>
                <a:gd name="T46" fmla="*/ 0 w 21585"/>
                <a:gd name="T47" fmla="*/ 0 h 21560"/>
                <a:gd name="T48" fmla="*/ 0 w 21585"/>
                <a:gd name="T49" fmla="*/ 0 h 21560"/>
                <a:gd name="T50" fmla="*/ 0 w 21585"/>
                <a:gd name="T51" fmla="*/ 0 h 21560"/>
                <a:gd name="T52" fmla="*/ 0 w 21585"/>
                <a:gd name="T53" fmla="*/ 0 h 21560"/>
                <a:gd name="T54" fmla="*/ 0 w 21585"/>
                <a:gd name="T55" fmla="*/ 0 h 21560"/>
                <a:gd name="T56" fmla="*/ 0 w 21585"/>
                <a:gd name="T57" fmla="*/ 0 h 21560"/>
                <a:gd name="T58" fmla="*/ 0 w 21585"/>
                <a:gd name="T59" fmla="*/ 0 h 21560"/>
                <a:gd name="T60" fmla="*/ 0 w 21585"/>
                <a:gd name="T61" fmla="*/ 0 h 21560"/>
                <a:gd name="T62" fmla="*/ 0 w 21585"/>
                <a:gd name="T63" fmla="*/ 0 h 21560"/>
                <a:gd name="T64" fmla="*/ 0 w 21585"/>
                <a:gd name="T65" fmla="*/ 0 h 21560"/>
                <a:gd name="T66" fmla="*/ 0 w 21585"/>
                <a:gd name="T67" fmla="*/ 0 h 21560"/>
                <a:gd name="T68" fmla="*/ 0 w 21585"/>
                <a:gd name="T69" fmla="*/ 0 h 21560"/>
                <a:gd name="T70" fmla="*/ 0 w 21585"/>
                <a:gd name="T71" fmla="*/ 0 h 21560"/>
                <a:gd name="T72" fmla="*/ 0 w 21585"/>
                <a:gd name="T73" fmla="*/ 0 h 21560"/>
                <a:gd name="T74" fmla="*/ 0 w 21585"/>
                <a:gd name="T75" fmla="*/ 0 h 21560"/>
                <a:gd name="T76" fmla="*/ 0 w 21585"/>
                <a:gd name="T77" fmla="*/ 0 h 21560"/>
                <a:gd name="T78" fmla="*/ 0 w 21585"/>
                <a:gd name="T79" fmla="*/ 0 h 21560"/>
                <a:gd name="T80" fmla="*/ 0 w 21585"/>
                <a:gd name="T81" fmla="*/ 0 h 21560"/>
                <a:gd name="T82" fmla="*/ 0 w 21585"/>
                <a:gd name="T83" fmla="*/ 0 h 215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585" h="21560">
                  <a:moveTo>
                    <a:pt x="19876" y="1392"/>
                  </a:moveTo>
                  <a:cubicBezTo>
                    <a:pt x="19488" y="1038"/>
                    <a:pt x="19038" y="748"/>
                    <a:pt x="18542" y="528"/>
                  </a:cubicBezTo>
                  <a:cubicBezTo>
                    <a:pt x="18046" y="308"/>
                    <a:pt x="17505" y="158"/>
                    <a:pt x="16936" y="76"/>
                  </a:cubicBezTo>
                  <a:cubicBezTo>
                    <a:pt x="16367" y="-6"/>
                    <a:pt x="15772" y="-20"/>
                    <a:pt x="15168" y="26"/>
                  </a:cubicBezTo>
                  <a:cubicBezTo>
                    <a:pt x="14565" y="71"/>
                    <a:pt x="13954" y="176"/>
                    <a:pt x="13351" y="328"/>
                  </a:cubicBezTo>
                  <a:cubicBezTo>
                    <a:pt x="12749" y="479"/>
                    <a:pt x="12154" y="678"/>
                    <a:pt x="11581" y="909"/>
                  </a:cubicBezTo>
                  <a:cubicBezTo>
                    <a:pt x="11006" y="1140"/>
                    <a:pt x="10452" y="1404"/>
                    <a:pt x="9925" y="1687"/>
                  </a:cubicBezTo>
                  <a:cubicBezTo>
                    <a:pt x="9398" y="1971"/>
                    <a:pt x="8897" y="2275"/>
                    <a:pt x="8426" y="2589"/>
                  </a:cubicBezTo>
                  <a:cubicBezTo>
                    <a:pt x="7955" y="2902"/>
                    <a:pt x="7513" y="3225"/>
                    <a:pt x="7101" y="3550"/>
                  </a:cubicBezTo>
                  <a:cubicBezTo>
                    <a:pt x="6689" y="3876"/>
                    <a:pt x="6306" y="4203"/>
                    <a:pt x="5950" y="4526"/>
                  </a:cubicBezTo>
                  <a:cubicBezTo>
                    <a:pt x="5595" y="4849"/>
                    <a:pt x="5267" y="5169"/>
                    <a:pt x="4965" y="5482"/>
                  </a:cubicBezTo>
                  <a:cubicBezTo>
                    <a:pt x="4662" y="5795"/>
                    <a:pt x="4354" y="6133"/>
                    <a:pt x="4043" y="6497"/>
                  </a:cubicBezTo>
                  <a:cubicBezTo>
                    <a:pt x="3733" y="6861"/>
                    <a:pt x="3421" y="7253"/>
                    <a:pt x="3113" y="7672"/>
                  </a:cubicBezTo>
                  <a:cubicBezTo>
                    <a:pt x="2805" y="8092"/>
                    <a:pt x="2500" y="8540"/>
                    <a:pt x="2207" y="9016"/>
                  </a:cubicBezTo>
                  <a:cubicBezTo>
                    <a:pt x="1915" y="9491"/>
                    <a:pt x="1634" y="9995"/>
                    <a:pt x="1375" y="10524"/>
                  </a:cubicBezTo>
                  <a:cubicBezTo>
                    <a:pt x="1117" y="11052"/>
                    <a:pt x="881" y="11605"/>
                    <a:pt x="680" y="12175"/>
                  </a:cubicBezTo>
                  <a:cubicBezTo>
                    <a:pt x="479" y="12745"/>
                    <a:pt x="313" y="13332"/>
                    <a:pt x="195" y="13925"/>
                  </a:cubicBezTo>
                  <a:cubicBezTo>
                    <a:pt x="77" y="14517"/>
                    <a:pt x="9" y="15115"/>
                    <a:pt x="0" y="15702"/>
                  </a:cubicBezTo>
                  <a:cubicBezTo>
                    <a:pt x="-8" y="16288"/>
                    <a:pt x="45" y="16864"/>
                    <a:pt x="165" y="17409"/>
                  </a:cubicBezTo>
                  <a:cubicBezTo>
                    <a:pt x="286" y="17954"/>
                    <a:pt x="475" y="18468"/>
                    <a:pt x="734" y="18934"/>
                  </a:cubicBezTo>
                  <a:cubicBezTo>
                    <a:pt x="992" y="19399"/>
                    <a:pt x="1319" y="19815"/>
                    <a:pt x="1708" y="20168"/>
                  </a:cubicBezTo>
                  <a:cubicBezTo>
                    <a:pt x="2096" y="20522"/>
                    <a:pt x="2546" y="20812"/>
                    <a:pt x="3042" y="21032"/>
                  </a:cubicBezTo>
                  <a:cubicBezTo>
                    <a:pt x="3538" y="21252"/>
                    <a:pt x="4079" y="21402"/>
                    <a:pt x="4648" y="21484"/>
                  </a:cubicBezTo>
                  <a:cubicBezTo>
                    <a:pt x="5217" y="21566"/>
                    <a:pt x="5812" y="21580"/>
                    <a:pt x="6416" y="21534"/>
                  </a:cubicBezTo>
                  <a:cubicBezTo>
                    <a:pt x="7019" y="21489"/>
                    <a:pt x="7630" y="21384"/>
                    <a:pt x="8233" y="21232"/>
                  </a:cubicBezTo>
                  <a:cubicBezTo>
                    <a:pt x="8835" y="21081"/>
                    <a:pt x="9430" y="20882"/>
                    <a:pt x="10003" y="20651"/>
                  </a:cubicBezTo>
                  <a:cubicBezTo>
                    <a:pt x="10578" y="20420"/>
                    <a:pt x="11132" y="20156"/>
                    <a:pt x="11659" y="19873"/>
                  </a:cubicBezTo>
                  <a:cubicBezTo>
                    <a:pt x="12186" y="19589"/>
                    <a:pt x="12687" y="19285"/>
                    <a:pt x="13158" y="18971"/>
                  </a:cubicBezTo>
                  <a:cubicBezTo>
                    <a:pt x="13629" y="18658"/>
                    <a:pt x="14071" y="18335"/>
                    <a:pt x="14483" y="18010"/>
                  </a:cubicBezTo>
                  <a:cubicBezTo>
                    <a:pt x="14895" y="17684"/>
                    <a:pt x="15278" y="17357"/>
                    <a:pt x="15634" y="17034"/>
                  </a:cubicBezTo>
                  <a:cubicBezTo>
                    <a:pt x="15989" y="16711"/>
                    <a:pt x="16317" y="16391"/>
                    <a:pt x="16619" y="16078"/>
                  </a:cubicBezTo>
                  <a:cubicBezTo>
                    <a:pt x="16922" y="15765"/>
                    <a:pt x="17231" y="15427"/>
                    <a:pt x="17541" y="15063"/>
                  </a:cubicBezTo>
                  <a:cubicBezTo>
                    <a:pt x="17851" y="14699"/>
                    <a:pt x="18163" y="14307"/>
                    <a:pt x="18471" y="13888"/>
                  </a:cubicBezTo>
                  <a:cubicBezTo>
                    <a:pt x="18780" y="13468"/>
                    <a:pt x="19084" y="13020"/>
                    <a:pt x="19377" y="12544"/>
                  </a:cubicBezTo>
                  <a:cubicBezTo>
                    <a:pt x="19669" y="12069"/>
                    <a:pt x="19950" y="11565"/>
                    <a:pt x="20209" y="11036"/>
                  </a:cubicBezTo>
                  <a:cubicBezTo>
                    <a:pt x="20467" y="10508"/>
                    <a:pt x="20703" y="9955"/>
                    <a:pt x="20904" y="9385"/>
                  </a:cubicBezTo>
                  <a:cubicBezTo>
                    <a:pt x="21105" y="8815"/>
                    <a:pt x="21271" y="8228"/>
                    <a:pt x="21389" y="7635"/>
                  </a:cubicBezTo>
                  <a:cubicBezTo>
                    <a:pt x="21507" y="7043"/>
                    <a:pt x="21575" y="6445"/>
                    <a:pt x="21584" y="5858"/>
                  </a:cubicBezTo>
                  <a:cubicBezTo>
                    <a:pt x="21592" y="5272"/>
                    <a:pt x="21539" y="4696"/>
                    <a:pt x="21419" y="4151"/>
                  </a:cubicBezTo>
                  <a:cubicBezTo>
                    <a:pt x="21298" y="3606"/>
                    <a:pt x="21109" y="3092"/>
                    <a:pt x="20850" y="2626"/>
                  </a:cubicBezTo>
                  <a:cubicBezTo>
                    <a:pt x="20592" y="2161"/>
                    <a:pt x="20265" y="1745"/>
                    <a:pt x="19876" y="1392"/>
                  </a:cubicBezTo>
                  <a:close/>
                  <a:moveTo>
                    <a:pt x="19876" y="139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57" name="AutoShape 273"/>
          <p:cNvSpPr/>
          <p:nvPr/>
        </p:nvSpPr>
        <p:spPr bwMode="auto">
          <a:xfrm>
            <a:off x="2187366" y="1707122"/>
            <a:ext cx="330206" cy="314368"/>
          </a:xfrm>
          <a:custGeom>
            <a:avLst/>
            <a:gdLst>
              <a:gd name="T0" fmla="*/ 308182327 w 20372"/>
              <a:gd name="T1" fmla="*/ 151776105 h 21600"/>
              <a:gd name="T2" fmla="*/ 238215391 w 20372"/>
              <a:gd name="T3" fmla="*/ 127857927 h 21600"/>
              <a:gd name="T4" fmla="*/ 227877467 w 20372"/>
              <a:gd name="T5" fmla="*/ 128532734 h 21600"/>
              <a:gd name="T6" fmla="*/ 205812741 w 20372"/>
              <a:gd name="T7" fmla="*/ 112597924 h 21600"/>
              <a:gd name="T8" fmla="*/ 273735707 w 20372"/>
              <a:gd name="T9" fmla="*/ 63574959 h 21600"/>
              <a:gd name="T10" fmla="*/ 291545895 w 20372"/>
              <a:gd name="T11" fmla="*/ 0 h 21600"/>
              <a:gd name="T12" fmla="*/ 170662103 w 20372"/>
              <a:gd name="T13" fmla="*/ 87242563 h 21600"/>
              <a:gd name="T14" fmla="*/ 49777015 w 20372"/>
              <a:gd name="T15" fmla="*/ 0 h 21600"/>
              <a:gd name="T16" fmla="*/ 67587203 w 20372"/>
              <a:gd name="T17" fmla="*/ 63574959 h 21600"/>
              <a:gd name="T18" fmla="*/ 135510032 w 20372"/>
              <a:gd name="T19" fmla="*/ 112597924 h 21600"/>
              <a:gd name="T20" fmla="*/ 113427706 w 20372"/>
              <a:gd name="T21" fmla="*/ 128522089 h 21600"/>
              <a:gd name="T22" fmla="*/ 103107393 w 20372"/>
              <a:gd name="T23" fmla="*/ 127846128 h 21600"/>
              <a:gd name="T24" fmla="*/ 33140446 w 20372"/>
              <a:gd name="T25" fmla="*/ 151764305 h 21600"/>
              <a:gd name="T26" fmla="*/ 12498386 w 20372"/>
              <a:gd name="T27" fmla="*/ 226231141 h 21600"/>
              <a:gd name="T28" fmla="*/ 45740453 w 20372"/>
              <a:gd name="T29" fmla="*/ 235260436 h 21600"/>
              <a:gd name="T30" fmla="*/ 115705966 w 20372"/>
              <a:gd name="T31" fmla="*/ 211342259 h 21600"/>
              <a:gd name="T32" fmla="*/ 148042345 w 20372"/>
              <a:gd name="T33" fmla="*/ 154280506 h 21600"/>
              <a:gd name="T34" fmla="*/ 170662103 w 20372"/>
              <a:gd name="T35" fmla="*/ 137965085 h 21600"/>
              <a:gd name="T36" fmla="*/ 193262828 w 20372"/>
              <a:gd name="T37" fmla="*/ 154280506 h 21600"/>
              <a:gd name="T38" fmla="*/ 225616943 w 20372"/>
              <a:gd name="T39" fmla="*/ 211342259 h 21600"/>
              <a:gd name="T40" fmla="*/ 295566279 w 20372"/>
              <a:gd name="T41" fmla="*/ 235260436 h 21600"/>
              <a:gd name="T42" fmla="*/ 328806787 w 20372"/>
              <a:gd name="T43" fmla="*/ 226231141 h 21600"/>
              <a:gd name="T44" fmla="*/ 308182327 w 20372"/>
              <a:gd name="T45" fmla="*/ 151776105 h 21600"/>
              <a:gd name="T46" fmla="*/ 92601587 w 20372"/>
              <a:gd name="T47" fmla="*/ 194667628 h 21600"/>
              <a:gd name="T48" fmla="*/ 45740453 w 20372"/>
              <a:gd name="T49" fmla="*/ 211680290 h 21600"/>
              <a:gd name="T50" fmla="*/ 35620377 w 20372"/>
              <a:gd name="T51" fmla="*/ 209567145 h 21600"/>
              <a:gd name="T52" fmla="*/ 56244825 w 20372"/>
              <a:gd name="T53" fmla="*/ 168450735 h 21600"/>
              <a:gd name="T54" fmla="*/ 103107393 w 20372"/>
              <a:gd name="T55" fmla="*/ 151438073 h 21600"/>
              <a:gd name="T56" fmla="*/ 113227469 w 20372"/>
              <a:gd name="T57" fmla="*/ 153561863 h 21600"/>
              <a:gd name="T58" fmla="*/ 92601587 w 20372"/>
              <a:gd name="T59" fmla="*/ 194667628 h 21600"/>
              <a:gd name="T60" fmla="*/ 305720133 w 20372"/>
              <a:gd name="T61" fmla="*/ 209556500 h 21600"/>
              <a:gd name="T62" fmla="*/ 295582457 w 20372"/>
              <a:gd name="T63" fmla="*/ 211680290 h 21600"/>
              <a:gd name="T64" fmla="*/ 248721323 w 20372"/>
              <a:gd name="T65" fmla="*/ 194667628 h 21600"/>
              <a:gd name="T66" fmla="*/ 228079263 w 20372"/>
              <a:gd name="T67" fmla="*/ 153551218 h 21600"/>
              <a:gd name="T68" fmla="*/ 238215391 w 20372"/>
              <a:gd name="T69" fmla="*/ 151438073 h 21600"/>
              <a:gd name="T70" fmla="*/ 285078073 w 20372"/>
              <a:gd name="T71" fmla="*/ 168450735 h 21600"/>
              <a:gd name="T72" fmla="*/ 305720133 w 20372"/>
              <a:gd name="T73" fmla="*/ 209556500 h 21600"/>
              <a:gd name="T74" fmla="*/ 305720133 w 20372"/>
              <a:gd name="T75" fmla="*/ 209556500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372" h="21600">
                <a:moveTo>
                  <a:pt x="18394" y="13935"/>
                </a:moveTo>
                <a:cubicBezTo>
                  <a:pt x="17110" y="12510"/>
                  <a:pt x="15543" y="11739"/>
                  <a:pt x="14218" y="11739"/>
                </a:cubicBezTo>
                <a:cubicBezTo>
                  <a:pt x="14005" y="11739"/>
                  <a:pt x="13799" y="11760"/>
                  <a:pt x="13601" y="11801"/>
                </a:cubicBezTo>
                <a:lnTo>
                  <a:pt x="12284" y="10338"/>
                </a:lnTo>
                <a:lnTo>
                  <a:pt x="16338" y="5837"/>
                </a:lnTo>
                <a:cubicBezTo>
                  <a:pt x="16338" y="5837"/>
                  <a:pt x="19442" y="2265"/>
                  <a:pt x="17401" y="0"/>
                </a:cubicBezTo>
                <a:lnTo>
                  <a:pt x="10186" y="8010"/>
                </a:lnTo>
                <a:lnTo>
                  <a:pt x="2971" y="0"/>
                </a:lnTo>
                <a:cubicBezTo>
                  <a:pt x="930" y="2265"/>
                  <a:pt x="4034" y="5837"/>
                  <a:pt x="4034" y="5837"/>
                </a:cubicBezTo>
                <a:lnTo>
                  <a:pt x="8088" y="10338"/>
                </a:lnTo>
                <a:lnTo>
                  <a:pt x="6770" y="11800"/>
                </a:lnTo>
                <a:cubicBezTo>
                  <a:pt x="6572" y="11760"/>
                  <a:pt x="6366" y="11738"/>
                  <a:pt x="6154" y="11738"/>
                </a:cubicBezTo>
                <a:cubicBezTo>
                  <a:pt x="4829" y="11738"/>
                  <a:pt x="3262" y="12509"/>
                  <a:pt x="1978" y="13934"/>
                </a:cubicBezTo>
                <a:cubicBezTo>
                  <a:pt x="-63" y="16200"/>
                  <a:pt x="-614" y="19261"/>
                  <a:pt x="746" y="20771"/>
                </a:cubicBezTo>
                <a:cubicBezTo>
                  <a:pt x="1251" y="21331"/>
                  <a:pt x="1948" y="21600"/>
                  <a:pt x="2730" y="21600"/>
                </a:cubicBezTo>
                <a:cubicBezTo>
                  <a:pt x="4055" y="21600"/>
                  <a:pt x="5622" y="20829"/>
                  <a:pt x="6906" y="19404"/>
                </a:cubicBezTo>
                <a:cubicBezTo>
                  <a:pt x="8371" y="17777"/>
                  <a:pt x="9063" y="15743"/>
                  <a:pt x="8836" y="14165"/>
                </a:cubicBezTo>
                <a:lnTo>
                  <a:pt x="10186" y="12667"/>
                </a:lnTo>
                <a:lnTo>
                  <a:pt x="11535" y="14165"/>
                </a:lnTo>
                <a:cubicBezTo>
                  <a:pt x="11308" y="15743"/>
                  <a:pt x="12001" y="17777"/>
                  <a:pt x="13466" y="19404"/>
                </a:cubicBezTo>
                <a:cubicBezTo>
                  <a:pt x="14750" y="20829"/>
                  <a:pt x="16317" y="21600"/>
                  <a:pt x="17641" y="21600"/>
                </a:cubicBezTo>
                <a:cubicBezTo>
                  <a:pt x="18423" y="21600"/>
                  <a:pt x="19120" y="21332"/>
                  <a:pt x="19625" y="20771"/>
                </a:cubicBezTo>
                <a:cubicBezTo>
                  <a:pt x="20986" y="19262"/>
                  <a:pt x="20435" y="16200"/>
                  <a:pt x="18394" y="13935"/>
                </a:cubicBezTo>
                <a:close/>
                <a:moveTo>
                  <a:pt x="5527" y="17873"/>
                </a:moveTo>
                <a:cubicBezTo>
                  <a:pt x="4488" y="19026"/>
                  <a:pt x="3371" y="19435"/>
                  <a:pt x="2730" y="19435"/>
                </a:cubicBezTo>
                <a:cubicBezTo>
                  <a:pt x="2570" y="19435"/>
                  <a:pt x="2278" y="19410"/>
                  <a:pt x="2126" y="19241"/>
                </a:cubicBezTo>
                <a:cubicBezTo>
                  <a:pt x="1744" y="18816"/>
                  <a:pt x="1921" y="17061"/>
                  <a:pt x="3357" y="15466"/>
                </a:cubicBezTo>
                <a:cubicBezTo>
                  <a:pt x="4396" y="14313"/>
                  <a:pt x="5513" y="13904"/>
                  <a:pt x="6154" y="13904"/>
                </a:cubicBezTo>
                <a:cubicBezTo>
                  <a:pt x="6314" y="13904"/>
                  <a:pt x="6606" y="13929"/>
                  <a:pt x="6758" y="14099"/>
                </a:cubicBezTo>
                <a:cubicBezTo>
                  <a:pt x="7141" y="14523"/>
                  <a:pt x="6964" y="16279"/>
                  <a:pt x="5527" y="17873"/>
                </a:cubicBezTo>
                <a:close/>
                <a:moveTo>
                  <a:pt x="18247" y="19240"/>
                </a:moveTo>
                <a:cubicBezTo>
                  <a:pt x="18094" y="19410"/>
                  <a:pt x="17803" y="19435"/>
                  <a:pt x="17642" y="19435"/>
                </a:cubicBezTo>
                <a:cubicBezTo>
                  <a:pt x="17001" y="19435"/>
                  <a:pt x="15884" y="19026"/>
                  <a:pt x="14845" y="17873"/>
                </a:cubicBezTo>
                <a:cubicBezTo>
                  <a:pt x="13409" y="16278"/>
                  <a:pt x="13231" y="14523"/>
                  <a:pt x="13613" y="14098"/>
                </a:cubicBezTo>
                <a:cubicBezTo>
                  <a:pt x="13766" y="13929"/>
                  <a:pt x="14058" y="13904"/>
                  <a:pt x="14218" y="13904"/>
                </a:cubicBezTo>
                <a:cubicBezTo>
                  <a:pt x="14859" y="13904"/>
                  <a:pt x="15976" y="14313"/>
                  <a:pt x="17015" y="15466"/>
                </a:cubicBezTo>
                <a:cubicBezTo>
                  <a:pt x="18451" y="17061"/>
                  <a:pt x="18628" y="18816"/>
                  <a:pt x="18247" y="19240"/>
                </a:cubicBezTo>
                <a:close/>
                <a:moveTo>
                  <a:pt x="18247" y="1924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8" name="AutoShape 688"/>
          <p:cNvSpPr/>
          <p:nvPr/>
        </p:nvSpPr>
        <p:spPr bwMode="auto">
          <a:xfrm>
            <a:off x="2436559" y="3159021"/>
            <a:ext cx="363226" cy="365710"/>
          </a:xfrm>
          <a:custGeom>
            <a:avLst/>
            <a:gdLst>
              <a:gd name="T0" fmla="*/ 286355233 w 21600"/>
              <a:gd name="T1" fmla="*/ 49183159 h 21600"/>
              <a:gd name="T2" fmla="*/ 238430687 w 21600"/>
              <a:gd name="T3" fmla="*/ 0 h 21600"/>
              <a:gd name="T4" fmla="*/ 190506023 w 21600"/>
              <a:gd name="T5" fmla="*/ 49183159 h 21600"/>
              <a:gd name="T6" fmla="*/ 226525457 w 21600"/>
              <a:gd name="T7" fmla="*/ 96798730 h 21600"/>
              <a:gd name="T8" fmla="*/ 226525457 w 21600"/>
              <a:gd name="T9" fmla="*/ 135000684 h 21600"/>
              <a:gd name="T10" fmla="*/ 189578237 w 21600"/>
              <a:gd name="T11" fmla="*/ 135000684 h 21600"/>
              <a:gd name="T12" fmla="*/ 142912626 w 21600"/>
              <a:gd name="T13" fmla="*/ 97752122 h 21600"/>
              <a:gd name="T14" fmla="*/ 96233431 w 21600"/>
              <a:gd name="T15" fmla="*/ 135000684 h 21600"/>
              <a:gd name="T16" fmla="*/ 35317649 w 21600"/>
              <a:gd name="T17" fmla="*/ 135000684 h 21600"/>
              <a:gd name="T18" fmla="*/ 35317649 w 21600"/>
              <a:gd name="T19" fmla="*/ 198202849 h 21600"/>
              <a:gd name="T20" fmla="*/ 0 w 21600"/>
              <a:gd name="T21" fmla="*/ 245382120 h 21600"/>
              <a:gd name="T22" fmla="*/ 47633014 w 21600"/>
              <a:gd name="T23" fmla="*/ 294279076 h 21600"/>
              <a:gd name="T24" fmla="*/ 95266028 w 21600"/>
              <a:gd name="T25" fmla="*/ 245382120 h 21600"/>
              <a:gd name="T26" fmla="*/ 59219425 w 21600"/>
              <a:gd name="T27" fmla="*/ 198011190 h 21600"/>
              <a:gd name="T28" fmla="*/ 59219425 w 21600"/>
              <a:gd name="T29" fmla="*/ 159536819 h 21600"/>
              <a:gd name="T30" fmla="*/ 96247015 w 21600"/>
              <a:gd name="T31" fmla="*/ 159536819 h 21600"/>
              <a:gd name="T32" fmla="*/ 142912626 w 21600"/>
              <a:gd name="T33" fmla="*/ 196745115 h 21600"/>
              <a:gd name="T34" fmla="*/ 189564641 w 21600"/>
              <a:gd name="T35" fmla="*/ 159536819 h 21600"/>
              <a:gd name="T36" fmla="*/ 250428488 w 21600"/>
              <a:gd name="T37" fmla="*/ 159536819 h 21600"/>
              <a:gd name="T38" fmla="*/ 250428488 w 21600"/>
              <a:gd name="T39" fmla="*/ 96771073 h 21600"/>
              <a:gd name="T40" fmla="*/ 286355233 w 21600"/>
              <a:gd name="T41" fmla="*/ 49183159 h 21600"/>
              <a:gd name="T42" fmla="*/ 71350668 w 21600"/>
              <a:gd name="T43" fmla="*/ 245382120 h 21600"/>
              <a:gd name="T44" fmla="*/ 47619429 w 21600"/>
              <a:gd name="T45" fmla="*/ 269755549 h 21600"/>
              <a:gd name="T46" fmla="*/ 23889446 w 21600"/>
              <a:gd name="T47" fmla="*/ 245382120 h 21600"/>
              <a:gd name="T48" fmla="*/ 47619429 w 21600"/>
              <a:gd name="T49" fmla="*/ 221022585 h 21600"/>
              <a:gd name="T50" fmla="*/ 71350668 w 21600"/>
              <a:gd name="T51" fmla="*/ 245382120 h 21600"/>
              <a:gd name="T52" fmla="*/ 59219425 w 21600"/>
              <a:gd name="T53" fmla="*/ 210123434 h 21600"/>
              <a:gd name="T54" fmla="*/ 59219425 w 21600"/>
              <a:gd name="T55" fmla="*/ 210123434 h 21600"/>
              <a:gd name="T56" fmla="*/ 142899041 w 21600"/>
              <a:gd name="T57" fmla="*/ 172221577 h 21600"/>
              <a:gd name="T58" fmla="*/ 118585876 w 21600"/>
              <a:gd name="T59" fmla="*/ 147261858 h 21600"/>
              <a:gd name="T60" fmla="*/ 142899041 w 21600"/>
              <a:gd name="T61" fmla="*/ 122289424 h 21600"/>
              <a:gd name="T62" fmla="*/ 167213462 w 21600"/>
              <a:gd name="T63" fmla="*/ 147261858 h 21600"/>
              <a:gd name="T64" fmla="*/ 142899041 w 21600"/>
              <a:gd name="T65" fmla="*/ 172221577 h 21600"/>
              <a:gd name="T66" fmla="*/ 238430687 w 21600"/>
              <a:gd name="T67" fmla="*/ 73855389 h 21600"/>
              <a:gd name="T68" fmla="*/ 214409065 w 21600"/>
              <a:gd name="T69" fmla="*/ 49183159 h 21600"/>
              <a:gd name="T70" fmla="*/ 238430687 w 21600"/>
              <a:gd name="T71" fmla="*/ 24523408 h 21600"/>
              <a:gd name="T72" fmla="*/ 262465787 w 21600"/>
              <a:gd name="T73" fmla="*/ 49183159 h 21600"/>
              <a:gd name="T74" fmla="*/ 238430687 w 21600"/>
              <a:gd name="T75" fmla="*/ 73855389 h 21600"/>
              <a:gd name="T76" fmla="*/ 238430687 w 21600"/>
              <a:gd name="T77" fmla="*/ 7385538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9" name="Oval 58"/>
          <p:cNvSpPr>
            <a:spLocks noChangeAspect="1" noChangeArrowheads="1"/>
          </p:cNvSpPr>
          <p:nvPr/>
        </p:nvSpPr>
        <p:spPr bwMode="auto">
          <a:xfrm>
            <a:off x="5062859" y="2675923"/>
            <a:ext cx="324000" cy="324000"/>
          </a:xfrm>
          <a:prstGeom prst="ellipse">
            <a:avLst/>
          </a:prstGeom>
          <a:noFill/>
          <a:ln w="57150" cmpd="sng">
            <a:solidFill>
              <a:schemeClr val="accent4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0" name="Text Placeholder 5"/>
          <p:cNvSpPr txBox="1"/>
          <p:nvPr/>
        </p:nvSpPr>
        <p:spPr>
          <a:xfrm>
            <a:off x="5545689" y="2643901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1" name="Text Placeholder 5"/>
          <p:cNvSpPr txBox="1"/>
          <p:nvPr/>
        </p:nvSpPr>
        <p:spPr>
          <a:xfrm>
            <a:off x="5545689" y="2864033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2" name="Oval 61"/>
          <p:cNvSpPr>
            <a:spLocks noChangeAspect="1" noChangeArrowheads="1"/>
          </p:cNvSpPr>
          <p:nvPr/>
        </p:nvSpPr>
        <p:spPr bwMode="auto">
          <a:xfrm>
            <a:off x="5062859" y="3387123"/>
            <a:ext cx="324000" cy="324000"/>
          </a:xfrm>
          <a:prstGeom prst="ellipse">
            <a:avLst/>
          </a:prstGeom>
          <a:noFill/>
          <a:ln w="57150" cmpd="sng"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3" name="Text Placeholder 5"/>
          <p:cNvSpPr txBox="1"/>
          <p:nvPr/>
        </p:nvSpPr>
        <p:spPr>
          <a:xfrm>
            <a:off x="5545689" y="3355101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4" name="Text Placeholder 5"/>
          <p:cNvSpPr txBox="1"/>
          <p:nvPr/>
        </p:nvSpPr>
        <p:spPr>
          <a:xfrm>
            <a:off x="5545689" y="3575233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5" name="Oval 64"/>
          <p:cNvSpPr>
            <a:spLocks noChangeAspect="1" noChangeArrowheads="1"/>
          </p:cNvSpPr>
          <p:nvPr/>
        </p:nvSpPr>
        <p:spPr bwMode="auto">
          <a:xfrm>
            <a:off x="5062859" y="1194256"/>
            <a:ext cx="324000" cy="324000"/>
          </a:xfrm>
          <a:prstGeom prst="ellipse">
            <a:avLst/>
          </a:prstGeom>
          <a:noFill/>
          <a:ln w="57150" cmpd="sng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Text Placeholder 5"/>
          <p:cNvSpPr txBox="1"/>
          <p:nvPr/>
        </p:nvSpPr>
        <p:spPr>
          <a:xfrm>
            <a:off x="5545689" y="1162234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7" name="Text Placeholder 5"/>
          <p:cNvSpPr txBox="1"/>
          <p:nvPr/>
        </p:nvSpPr>
        <p:spPr>
          <a:xfrm>
            <a:off x="5545689" y="1382366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8" name="Oval 67"/>
          <p:cNvSpPr>
            <a:spLocks noChangeAspect="1" noChangeArrowheads="1"/>
          </p:cNvSpPr>
          <p:nvPr/>
        </p:nvSpPr>
        <p:spPr bwMode="auto">
          <a:xfrm>
            <a:off x="5062859" y="1905456"/>
            <a:ext cx="324000" cy="324000"/>
          </a:xfrm>
          <a:prstGeom prst="ellipse">
            <a:avLst/>
          </a:prstGeom>
          <a:noFill/>
          <a:ln w="57150" cmpd="sng">
            <a:solidFill>
              <a:schemeClr val="accent3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9" name="Text Placeholder 5"/>
          <p:cNvSpPr txBox="1"/>
          <p:nvPr/>
        </p:nvSpPr>
        <p:spPr>
          <a:xfrm>
            <a:off x="5545689" y="1873434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70" name="Text Placeholder 5"/>
          <p:cNvSpPr txBox="1"/>
          <p:nvPr/>
        </p:nvSpPr>
        <p:spPr>
          <a:xfrm>
            <a:off x="5545689" y="2093566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71" name="Elbow Connector 70"/>
          <p:cNvCxnSpPr>
            <a:stCxn id="65" idx="2"/>
          </p:cNvCxnSpPr>
          <p:nvPr/>
        </p:nvCxnSpPr>
        <p:spPr>
          <a:xfrm rot="10800000">
            <a:off x="2751667" y="1117600"/>
            <a:ext cx="2311192" cy="238656"/>
          </a:xfrm>
          <a:prstGeom prst="bentConnector3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8" idx="2"/>
          </p:cNvCxnSpPr>
          <p:nvPr/>
        </p:nvCxnSpPr>
        <p:spPr>
          <a:xfrm rot="10800000">
            <a:off x="3149601" y="1845734"/>
            <a:ext cx="1913259" cy="221723"/>
          </a:xfrm>
          <a:prstGeom prst="bentConnector3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59" idx="2"/>
          </p:cNvCxnSpPr>
          <p:nvPr/>
        </p:nvCxnSpPr>
        <p:spPr>
          <a:xfrm rot="10800000">
            <a:off x="3496733" y="2506133"/>
            <a:ext cx="1566126" cy="331790"/>
          </a:xfrm>
          <a:prstGeom prst="bentConnector3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/>
          <p:cNvCxnSpPr>
            <a:stCxn id="62" idx="2"/>
          </p:cNvCxnSpPr>
          <p:nvPr/>
        </p:nvCxnSpPr>
        <p:spPr>
          <a:xfrm rot="10800000">
            <a:off x="3886201" y="3242733"/>
            <a:ext cx="1176659" cy="306390"/>
          </a:xfrm>
          <a:prstGeom prst="bentConnector3">
            <a:avLst/>
          </a:prstGeom>
          <a:ln w="12700" cmpd="sng">
            <a:solidFill>
              <a:schemeClr val="accent5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Oval 74"/>
          <p:cNvSpPr>
            <a:spLocks noChangeAspect="1" noChangeArrowheads="1"/>
          </p:cNvSpPr>
          <p:nvPr/>
        </p:nvSpPr>
        <p:spPr bwMode="auto">
          <a:xfrm>
            <a:off x="5062859" y="4072923"/>
            <a:ext cx="324000" cy="324000"/>
          </a:xfrm>
          <a:prstGeom prst="ellipse">
            <a:avLst/>
          </a:prstGeom>
          <a:noFill/>
          <a:ln w="57150" cmpd="sng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6" name="Text Placeholder 5"/>
          <p:cNvSpPr txBox="1"/>
          <p:nvPr/>
        </p:nvSpPr>
        <p:spPr>
          <a:xfrm>
            <a:off x="5545689" y="4040901"/>
            <a:ext cx="298025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77" name="Text Placeholder 5"/>
          <p:cNvSpPr txBox="1"/>
          <p:nvPr/>
        </p:nvSpPr>
        <p:spPr>
          <a:xfrm>
            <a:off x="5545689" y="4261033"/>
            <a:ext cx="2980249" cy="45488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78" name="Elbow Connector 77"/>
          <p:cNvCxnSpPr>
            <a:stCxn id="75" idx="2"/>
          </p:cNvCxnSpPr>
          <p:nvPr/>
        </p:nvCxnSpPr>
        <p:spPr>
          <a:xfrm rot="10800000">
            <a:off x="4275667" y="3953933"/>
            <a:ext cx="787192" cy="280990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 Placeholder 5"/>
          <p:cNvSpPr txBox="1"/>
          <p:nvPr/>
        </p:nvSpPr>
        <p:spPr>
          <a:xfrm>
            <a:off x="5096940" y="582513"/>
            <a:ext cx="3327393" cy="25647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智能医疗解决方案</a:t>
            </a:r>
            <a:endParaRPr lang="en-US" sz="2000" b="1" dirty="0"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6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600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40" decel="100000" fill="hold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6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600" fill="hold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40" decel="100000" fill="hold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6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60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40" decel="10000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600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600" fill="hold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40" decel="100000" fill="hold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600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60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40" decel="10000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40" decel="1000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600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60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40" decel="10000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600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600" fill="hold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40" decel="100000" fill="hold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600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600" fill="hold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40" decel="100000" fill="hold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600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600" fill="hold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40" decel="100000" fill="hold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6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600" fill="hold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40" decel="100000" fill="hold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59" grpId="0" animBg="1"/>
          <p:bldP spid="60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0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1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1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2" grpId="0" animBg="1"/>
          <p:bldP spid="63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3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4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4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4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5" grpId="0" animBg="1"/>
          <p:bldP spid="66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6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7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7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8" grpId="0" animBg="1"/>
          <p:bldP spid="69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9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0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0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5" grpId="0" animBg="1"/>
          <p:bldP spid="76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6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7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7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81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81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8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8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8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600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600" fill="hold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40" decel="100000" fill="hold"/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600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600" fill="hold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40" decel="100000" fill="hold"/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6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60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40" decel="10000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600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600" fill="hold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40" decel="100000" fill="hold"/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600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60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40" decel="10000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40" decel="1000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600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60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40" decel="10000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600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600" fill="hold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40" decel="100000" fill="hold"/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600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600" fill="hold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40" decel="100000" fill="hold"/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600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600" fill="hold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40" decel="100000" fill="hold"/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7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37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600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600" fill="hold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40" decel="100000" fill="hold"/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60" accel="100000" fill="hold">
                                              <p:stCondLst>
                                                <p:cond delay="540"/>
                                              </p:stCondLst>
                                            </p:cTn>
                                            <p:tgtEl>
                                              <p:spTgt spid="8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59" grpId="0" animBg="1"/>
          <p:bldP spid="60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0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1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1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2" grpId="0" animBg="1"/>
          <p:bldP spid="63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3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4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4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4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4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5" grpId="0" animBg="1"/>
          <p:bldP spid="66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6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7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7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68" grpId="0" animBg="1"/>
          <p:bldP spid="69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6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69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6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6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6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0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0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5" grpId="0" animBg="1"/>
          <p:bldP spid="76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6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6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6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7" grpId="0" build="p">
            <p:tmplLst>
              <p:tmpl lvl="1">
                <p:tnLst>
                  <p:par>
                    <p:cTn presetID="37" presetClass="entr" presetSubtype="0" fill="hold" nodeType="withEffect" nodePh="1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77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7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7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7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81" grpId="0" build="p">
            <p:tmplLst>
              <p:tmpl lvl="1">
                <p:tnLst>
                  <p:par>
                    <p:cTn presetID="37" presetClass="entr" presetSubtype="0" fill="hold" nodeType="withEffect">
                      <p:stCondLst>
                        <p:cond delay="30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8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Effect transition="in" filter="fade">
                          <p:cBhvr>
                            <p:cTn dur="600"/>
                            <p:tgtEl>
                              <p:spTgt spid="81"/>
                            </p:tgtEl>
                          </p:cBhvr>
                        </p:animEffect>
                        <p:anim calcmode="lin" valueType="num">
                          <p:cBhvr>
                            <p:cTn dur="600" fill="hold"/>
                            <p:tgtEl>
                              <p:spTgt spid="8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540" decel="100000" fill="hold"/>
                            <p:tgtEl>
                              <p:spTgt spid="8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+1"/>
                              </p:val>
                            </p:tav>
                            <p:tav tm="100000">
                              <p:val>
                                <p:strVal val="#ppt_y-.03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60" accel="100000" fill="hold">
                              <p:stCondLst>
                                <p:cond delay="540"/>
                              </p:stCondLst>
                            </p:cTn>
                            <p:tgtEl>
                              <p:spTgt spid="8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#ppt_y-.03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1" name="Group 10"/>
          <p:cNvGrpSpPr/>
          <p:nvPr/>
        </p:nvGrpSpPr>
        <p:grpSpPr>
          <a:xfrm rot="20925730">
            <a:off x="2832728" y="-224876"/>
            <a:ext cx="3285609" cy="1141450"/>
            <a:chOff x="6934544" y="2368379"/>
            <a:chExt cx="1938210" cy="673352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2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Shape 36"/>
            <p:cNvSpPr/>
            <p:nvPr/>
          </p:nvSpPr>
          <p:spPr>
            <a:xfrm rot="20149686" flipV="1">
              <a:off x="6934544" y="2368379"/>
              <a:ext cx="1037677" cy="421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b="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b="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443" y="2180444"/>
            <a:ext cx="3344033" cy="221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此处添加详细文本描述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4" name="Freeform 222"/>
          <p:cNvSpPr>
            <a:spLocks noEditPoints="1"/>
          </p:cNvSpPr>
          <p:nvPr/>
        </p:nvSpPr>
        <p:spPr bwMode="auto">
          <a:xfrm>
            <a:off x="469483" y="2222491"/>
            <a:ext cx="181452" cy="182252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5" name="Freeform 222"/>
          <p:cNvSpPr>
            <a:spLocks noEditPoints="1"/>
          </p:cNvSpPr>
          <p:nvPr/>
        </p:nvSpPr>
        <p:spPr bwMode="auto">
          <a:xfrm>
            <a:off x="469483" y="2454926"/>
            <a:ext cx="181452" cy="182252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6" name="Freeform 222"/>
          <p:cNvSpPr>
            <a:spLocks noEditPoints="1"/>
          </p:cNvSpPr>
          <p:nvPr/>
        </p:nvSpPr>
        <p:spPr bwMode="auto">
          <a:xfrm>
            <a:off x="469483" y="2919905"/>
            <a:ext cx="181452" cy="182252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7" name="Freeform 857"/>
          <p:cNvSpPr>
            <a:spLocks noEditPoints="1"/>
          </p:cNvSpPr>
          <p:nvPr/>
        </p:nvSpPr>
        <p:spPr bwMode="auto">
          <a:xfrm>
            <a:off x="468056" y="2687362"/>
            <a:ext cx="182360" cy="182360"/>
          </a:xfrm>
          <a:custGeom>
            <a:avLst/>
            <a:gdLst>
              <a:gd name="T0" fmla="*/ 215 w 430"/>
              <a:gd name="T1" fmla="*/ 0 h 430"/>
              <a:gd name="T2" fmla="*/ 0 w 430"/>
              <a:gd name="T3" fmla="*/ 215 h 430"/>
              <a:gd name="T4" fmla="*/ 215 w 430"/>
              <a:gd name="T5" fmla="*/ 430 h 430"/>
              <a:gd name="T6" fmla="*/ 430 w 430"/>
              <a:gd name="T7" fmla="*/ 215 h 430"/>
              <a:gd name="T8" fmla="*/ 215 w 430"/>
              <a:gd name="T9" fmla="*/ 0 h 430"/>
              <a:gd name="T10" fmla="*/ 259 w 430"/>
              <a:gd name="T11" fmla="*/ 215 h 430"/>
              <a:gd name="T12" fmla="*/ 338 w 430"/>
              <a:gd name="T13" fmla="*/ 293 h 430"/>
              <a:gd name="T14" fmla="*/ 293 w 430"/>
              <a:gd name="T15" fmla="*/ 338 h 430"/>
              <a:gd name="T16" fmla="*/ 215 w 430"/>
              <a:gd name="T17" fmla="*/ 259 h 430"/>
              <a:gd name="T18" fmla="*/ 137 w 430"/>
              <a:gd name="T19" fmla="*/ 338 h 430"/>
              <a:gd name="T20" fmla="*/ 92 w 430"/>
              <a:gd name="T21" fmla="*/ 293 h 430"/>
              <a:gd name="T22" fmla="*/ 171 w 430"/>
              <a:gd name="T23" fmla="*/ 215 h 430"/>
              <a:gd name="T24" fmla="*/ 92 w 430"/>
              <a:gd name="T25" fmla="*/ 137 h 430"/>
              <a:gd name="T26" fmla="*/ 137 w 430"/>
              <a:gd name="T27" fmla="*/ 92 h 430"/>
              <a:gd name="T28" fmla="*/ 215 w 430"/>
              <a:gd name="T29" fmla="*/ 171 h 430"/>
              <a:gd name="T30" fmla="*/ 293 w 430"/>
              <a:gd name="T31" fmla="*/ 92 h 430"/>
              <a:gd name="T32" fmla="*/ 338 w 430"/>
              <a:gd name="T33" fmla="*/ 137 h 430"/>
              <a:gd name="T34" fmla="*/ 259 w 430"/>
              <a:gd name="T35" fmla="*/ 2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0" h="430">
                <a:moveTo>
                  <a:pt x="215" y="0"/>
                </a:moveTo>
                <a:cubicBezTo>
                  <a:pt x="96" y="0"/>
                  <a:pt x="0" y="96"/>
                  <a:pt x="0" y="215"/>
                </a:cubicBezTo>
                <a:cubicBezTo>
                  <a:pt x="0" y="334"/>
                  <a:pt x="96" y="430"/>
                  <a:pt x="215" y="430"/>
                </a:cubicBezTo>
                <a:cubicBezTo>
                  <a:pt x="334" y="430"/>
                  <a:pt x="430" y="334"/>
                  <a:pt x="430" y="215"/>
                </a:cubicBezTo>
                <a:cubicBezTo>
                  <a:pt x="430" y="96"/>
                  <a:pt x="334" y="0"/>
                  <a:pt x="215" y="0"/>
                </a:cubicBezTo>
                <a:close/>
                <a:moveTo>
                  <a:pt x="259" y="215"/>
                </a:moveTo>
                <a:cubicBezTo>
                  <a:pt x="338" y="293"/>
                  <a:pt x="338" y="293"/>
                  <a:pt x="338" y="293"/>
                </a:cubicBezTo>
                <a:cubicBezTo>
                  <a:pt x="293" y="338"/>
                  <a:pt x="293" y="338"/>
                  <a:pt x="293" y="338"/>
                </a:cubicBezTo>
                <a:cubicBezTo>
                  <a:pt x="215" y="259"/>
                  <a:pt x="215" y="259"/>
                  <a:pt x="215" y="259"/>
                </a:cubicBezTo>
                <a:cubicBezTo>
                  <a:pt x="137" y="338"/>
                  <a:pt x="137" y="338"/>
                  <a:pt x="137" y="338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171" y="215"/>
                  <a:pt x="171" y="215"/>
                  <a:pt x="171" y="215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137" y="92"/>
                  <a:pt x="137" y="92"/>
                  <a:pt x="137" y="92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93" y="92"/>
                  <a:pt x="293" y="92"/>
                  <a:pt x="293" y="92"/>
                </a:cubicBezTo>
                <a:cubicBezTo>
                  <a:pt x="338" y="137"/>
                  <a:pt x="338" y="137"/>
                  <a:pt x="338" y="137"/>
                </a:cubicBezTo>
                <a:cubicBezTo>
                  <a:pt x="259" y="215"/>
                  <a:pt x="259" y="215"/>
                  <a:pt x="259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en-US" sz="9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5443" y="2414520"/>
            <a:ext cx="3344033" cy="221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建议与标题相关并符合整体语言风格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5443" y="2648597"/>
            <a:ext cx="3344033" cy="221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语言描述尽量简洁生动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5443" y="2882674"/>
            <a:ext cx="3344033" cy="221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字以内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68056" y="3370026"/>
            <a:ext cx="487002" cy="48743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39392" y="3334595"/>
            <a:ext cx="297008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方案特点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39392" y="3530284"/>
            <a:ext cx="2970083" cy="402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721" y="3481493"/>
            <a:ext cx="371364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79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01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8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方案描述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81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85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02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86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方案描述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87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9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03</a:t>
            </a:r>
            <a:endParaRPr lang="en-US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9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方案描述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93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b="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altLang="zh-CN" b="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b="0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b="0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altLang="zh-CN" b="0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1744333" y="2157325"/>
            <a:ext cx="2759954" cy="1710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1735866" y="2411872"/>
            <a:ext cx="2768422" cy="5768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5"/>
          <p:cNvSpPr txBox="1">
            <a:spLocks noChangeAspect="1"/>
          </p:cNvSpPr>
          <p:nvPr/>
        </p:nvSpPr>
        <p:spPr>
          <a:xfrm>
            <a:off x="731632" y="2135927"/>
            <a:ext cx="827999" cy="827999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none" lIns="0" tIns="0" rIns="0" bIns="0" anchor="ctr" anchorCtr="0">
            <a:normAutofit fontScale="85000" lnSpcReduction="20000"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01</a:t>
            </a:r>
            <a:endParaRPr lang="en-US" sz="6000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1744333" y="3274925"/>
            <a:ext cx="2759954" cy="1710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" name="Text Placeholder 5"/>
          <p:cNvSpPr txBox="1"/>
          <p:nvPr/>
        </p:nvSpPr>
        <p:spPr>
          <a:xfrm>
            <a:off x="1735866" y="3529472"/>
            <a:ext cx="2768422" cy="5768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Text Placeholder 5"/>
          <p:cNvSpPr txBox="1">
            <a:spLocks noChangeAspect="1"/>
          </p:cNvSpPr>
          <p:nvPr/>
        </p:nvSpPr>
        <p:spPr>
          <a:xfrm>
            <a:off x="731632" y="3253527"/>
            <a:ext cx="827999" cy="827999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wrap="none" lIns="0" tIns="0" rIns="0" bIns="0" anchor="ctr" anchorCtr="0">
            <a:normAutofit fontScale="85000" lnSpcReduction="20000"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0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02</a:t>
            </a:r>
            <a:endParaRPr lang="en-US" sz="6000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5485774" y="1039867"/>
            <a:ext cx="2461008" cy="3237927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1" y="744292"/>
            <a:ext cx="2717800" cy="14154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altLang="zh-CN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8" name="Shape 34"/>
          <p:cNvSpPr/>
          <p:nvPr/>
        </p:nvSpPr>
        <p:spPr>
          <a:xfrm>
            <a:off x="-4317070" y="2277534"/>
            <a:ext cx="10368730" cy="3945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178887" y="1032934"/>
            <a:ext cx="9242750" cy="4999044"/>
            <a:chOff x="7593237" y="1734625"/>
            <a:chExt cx="1826998" cy="988154"/>
          </a:xfrm>
        </p:grpSpPr>
        <p:sp>
          <p:nvSpPr>
            <p:cNvPr id="12" name="Shape 35"/>
            <p:cNvSpPr/>
            <p:nvPr/>
          </p:nvSpPr>
          <p:spPr>
            <a:xfrm>
              <a:off x="7774688" y="173462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Shape 36"/>
            <p:cNvSpPr/>
            <p:nvPr/>
          </p:nvSpPr>
          <p:spPr>
            <a:xfrm rot="21347509">
              <a:off x="7593237" y="2327954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4" name="Text Placeholder 5"/>
          <p:cNvSpPr txBox="1"/>
          <p:nvPr/>
        </p:nvSpPr>
        <p:spPr>
          <a:xfrm>
            <a:off x="719667" y="2622757"/>
            <a:ext cx="3081866" cy="119571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bg1"/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sz="105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ln>
            <a:noFill/>
          </a:ln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8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发展趋势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传统医疗平台劣势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大医院人满为患，社区医院无人问津，病人就诊手续繁琐等等问题都是由于医疗信息不畅，医疗资源两极化，医疗监督机制不全等原因导致，这些问题已经成为影响社会和谐发展的重要因素。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通过无线网络，使用手持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PDA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便捷地联通各种诊疗仪器，使医务人员随时掌握每个病人的病案信息和最新诊疗报告，随时随地的快速制定诊疗方案；在医院任何一个地方，医护人员都可以登录距自己最近的系统查询医学影像资料和医嘱；患者的转诊信息及病历可以在任意医院通过医疗联网方式调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5"/>
          <p:cNvSpPr txBox="1"/>
          <p:nvPr/>
        </p:nvSpPr>
        <p:spPr>
          <a:xfrm>
            <a:off x="4470371" y="1170718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互联性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4470371" y="1399317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患者可以自主选择更换医生或医院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4470371" y="2508451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预防性</a:t>
            </a:r>
            <a:endParaRPr lang="en-US" altLang="zh-CN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4470371" y="2737050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实时感知、处理和分析重大的医疗事件，从而快速、有效地做出响应。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4470371" y="3896984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创新性</a:t>
            </a:r>
            <a:endParaRPr lang="en-US" altLang="zh-CN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8" name="Text Placeholder 5"/>
          <p:cNvSpPr txBox="1"/>
          <p:nvPr/>
        </p:nvSpPr>
        <p:spPr>
          <a:xfrm>
            <a:off x="4470371" y="4125583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提升知识和过程处理能力，进一步推动临床创新和研究。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Text Placeholder 5"/>
          <p:cNvSpPr txBox="1"/>
          <p:nvPr/>
        </p:nvSpPr>
        <p:spPr>
          <a:xfrm>
            <a:off x="6570104" y="1170718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协作性</a:t>
            </a:r>
            <a:endParaRPr lang="en-US" altLang="zh-CN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6570104" y="1399317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整合并共享医疗信息和记录，构建专业的医疗网络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Text Placeholder 5"/>
          <p:cNvSpPr txBox="1"/>
          <p:nvPr/>
        </p:nvSpPr>
        <p:spPr>
          <a:xfrm>
            <a:off x="6570104" y="2508451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普及性</a:t>
            </a:r>
            <a:endParaRPr lang="en-US" altLang="zh-CN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6570104" y="2737050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乡镇医院和社区医院无缝地连接到中心医院，实时获取专家建议、安排转诊和接受培训。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Text Placeholder 5"/>
          <p:cNvSpPr txBox="1"/>
          <p:nvPr/>
        </p:nvSpPr>
        <p:spPr>
          <a:xfrm>
            <a:off x="6570104" y="3896984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可靠性</a:t>
            </a:r>
            <a:endParaRPr lang="en-US" altLang="zh-CN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2" name="Text Placeholder 5"/>
          <p:cNvSpPr txBox="1"/>
          <p:nvPr/>
        </p:nvSpPr>
        <p:spPr>
          <a:xfrm>
            <a:off x="6570104" y="4125583"/>
            <a:ext cx="1701801" cy="48875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从业医生能够搜索、分析和引用大量科学证据来支持他们的诊断。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63010" y="714273"/>
            <a:ext cx="335912" cy="306940"/>
            <a:chOff x="2997193" y="229104"/>
            <a:chExt cx="486563" cy="444598"/>
          </a:xfrm>
          <a:solidFill>
            <a:schemeClr val="accent1"/>
          </a:solidFill>
        </p:grpSpPr>
        <p:sp>
          <p:nvSpPr>
            <p:cNvPr id="34" name="Freeform 38"/>
            <p:cNvSpPr>
              <a:spLocks noEditPoints="1"/>
            </p:cNvSpPr>
            <p:nvPr/>
          </p:nvSpPr>
          <p:spPr bwMode="auto">
            <a:xfrm>
              <a:off x="2997193" y="229104"/>
              <a:ext cx="486563" cy="444598"/>
            </a:xfrm>
            <a:custGeom>
              <a:avLst/>
              <a:gdLst>
                <a:gd name="T0" fmla="*/ 228 w 228"/>
                <a:gd name="T1" fmla="*/ 63 h 208"/>
                <a:gd name="T2" fmla="*/ 212 w 228"/>
                <a:gd name="T3" fmla="*/ 48 h 208"/>
                <a:gd name="T4" fmla="*/ 184 w 228"/>
                <a:gd name="T5" fmla="*/ 48 h 208"/>
                <a:gd name="T6" fmla="*/ 114 w 228"/>
                <a:gd name="T7" fmla="*/ 0 h 208"/>
                <a:gd name="T8" fmla="*/ 44 w 228"/>
                <a:gd name="T9" fmla="*/ 48 h 208"/>
                <a:gd name="T10" fmla="*/ 16 w 228"/>
                <a:gd name="T11" fmla="*/ 48 h 208"/>
                <a:gd name="T12" fmla="*/ 0 w 228"/>
                <a:gd name="T13" fmla="*/ 63 h 208"/>
                <a:gd name="T14" fmla="*/ 0 w 228"/>
                <a:gd name="T15" fmla="*/ 192 h 208"/>
                <a:gd name="T16" fmla="*/ 16 w 228"/>
                <a:gd name="T17" fmla="*/ 208 h 208"/>
                <a:gd name="T18" fmla="*/ 212 w 228"/>
                <a:gd name="T19" fmla="*/ 208 h 208"/>
                <a:gd name="T20" fmla="*/ 228 w 228"/>
                <a:gd name="T21" fmla="*/ 192 h 208"/>
                <a:gd name="T22" fmla="*/ 228 w 228"/>
                <a:gd name="T23" fmla="*/ 63 h 208"/>
                <a:gd name="T24" fmla="*/ 114 w 228"/>
                <a:gd name="T25" fmla="*/ 15 h 208"/>
                <a:gd name="T26" fmla="*/ 169 w 228"/>
                <a:gd name="T27" fmla="*/ 48 h 208"/>
                <a:gd name="T28" fmla="*/ 58 w 228"/>
                <a:gd name="T29" fmla="*/ 48 h 208"/>
                <a:gd name="T30" fmla="*/ 114 w 228"/>
                <a:gd name="T31" fmla="*/ 15 h 208"/>
                <a:gd name="T32" fmla="*/ 114 w 228"/>
                <a:gd name="T33" fmla="*/ 192 h 208"/>
                <a:gd name="T34" fmla="*/ 50 w 228"/>
                <a:gd name="T35" fmla="*/ 128 h 208"/>
                <a:gd name="T36" fmla="*/ 114 w 228"/>
                <a:gd name="T37" fmla="*/ 65 h 208"/>
                <a:gd name="T38" fmla="*/ 177 w 228"/>
                <a:gd name="T39" fmla="*/ 128 h 208"/>
                <a:gd name="T40" fmla="*/ 114 w 228"/>
                <a:gd name="T41" fmla="*/ 19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208">
                  <a:moveTo>
                    <a:pt x="228" y="63"/>
                  </a:moveTo>
                  <a:cubicBezTo>
                    <a:pt x="228" y="53"/>
                    <a:pt x="226" y="48"/>
                    <a:pt x="212" y="48"/>
                  </a:cubicBezTo>
                  <a:cubicBezTo>
                    <a:pt x="211" y="48"/>
                    <a:pt x="200" y="48"/>
                    <a:pt x="184" y="48"/>
                  </a:cubicBezTo>
                  <a:cubicBezTo>
                    <a:pt x="169" y="19"/>
                    <a:pt x="143" y="0"/>
                    <a:pt x="114" y="0"/>
                  </a:cubicBezTo>
                  <a:cubicBezTo>
                    <a:pt x="84" y="0"/>
                    <a:pt x="58" y="19"/>
                    <a:pt x="44" y="48"/>
                  </a:cubicBezTo>
                  <a:cubicBezTo>
                    <a:pt x="27" y="48"/>
                    <a:pt x="16" y="48"/>
                    <a:pt x="16" y="48"/>
                  </a:cubicBezTo>
                  <a:cubicBezTo>
                    <a:pt x="1" y="48"/>
                    <a:pt x="0" y="53"/>
                    <a:pt x="0" y="63"/>
                  </a:cubicBezTo>
                  <a:cubicBezTo>
                    <a:pt x="0" y="67"/>
                    <a:pt x="0" y="188"/>
                    <a:pt x="0" y="192"/>
                  </a:cubicBezTo>
                  <a:cubicBezTo>
                    <a:pt x="0" y="202"/>
                    <a:pt x="1" y="208"/>
                    <a:pt x="16" y="208"/>
                  </a:cubicBezTo>
                  <a:cubicBezTo>
                    <a:pt x="19" y="208"/>
                    <a:pt x="208" y="208"/>
                    <a:pt x="212" y="208"/>
                  </a:cubicBezTo>
                  <a:cubicBezTo>
                    <a:pt x="226" y="208"/>
                    <a:pt x="228" y="202"/>
                    <a:pt x="228" y="192"/>
                  </a:cubicBezTo>
                  <a:cubicBezTo>
                    <a:pt x="228" y="188"/>
                    <a:pt x="228" y="67"/>
                    <a:pt x="228" y="63"/>
                  </a:cubicBezTo>
                  <a:close/>
                  <a:moveTo>
                    <a:pt x="114" y="15"/>
                  </a:moveTo>
                  <a:cubicBezTo>
                    <a:pt x="136" y="15"/>
                    <a:pt x="157" y="28"/>
                    <a:pt x="169" y="48"/>
                  </a:cubicBezTo>
                  <a:cubicBezTo>
                    <a:pt x="136" y="48"/>
                    <a:pt x="91" y="48"/>
                    <a:pt x="58" y="48"/>
                  </a:cubicBezTo>
                  <a:cubicBezTo>
                    <a:pt x="71" y="28"/>
                    <a:pt x="91" y="15"/>
                    <a:pt x="114" y="15"/>
                  </a:cubicBezTo>
                  <a:close/>
                  <a:moveTo>
                    <a:pt x="114" y="192"/>
                  </a:moveTo>
                  <a:cubicBezTo>
                    <a:pt x="79" y="192"/>
                    <a:pt x="50" y="163"/>
                    <a:pt x="50" y="128"/>
                  </a:cubicBezTo>
                  <a:cubicBezTo>
                    <a:pt x="50" y="93"/>
                    <a:pt x="79" y="65"/>
                    <a:pt x="114" y="65"/>
                  </a:cubicBezTo>
                  <a:cubicBezTo>
                    <a:pt x="149" y="65"/>
                    <a:pt x="177" y="93"/>
                    <a:pt x="177" y="128"/>
                  </a:cubicBezTo>
                  <a:cubicBezTo>
                    <a:pt x="177" y="163"/>
                    <a:pt x="149" y="192"/>
                    <a:pt x="114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3205882" y="401499"/>
              <a:ext cx="68051" cy="200750"/>
            </a:xfrm>
            <a:custGeom>
              <a:avLst/>
              <a:gdLst>
                <a:gd name="T0" fmla="*/ 32 w 32"/>
                <a:gd name="T1" fmla="*/ 11 h 94"/>
                <a:gd name="T2" fmla="*/ 32 w 32"/>
                <a:gd name="T3" fmla="*/ 11 h 94"/>
                <a:gd name="T4" fmla="*/ 32 w 32"/>
                <a:gd name="T5" fmla="*/ 2 h 94"/>
                <a:gd name="T6" fmla="*/ 30 w 32"/>
                <a:gd name="T7" fmla="*/ 0 h 94"/>
                <a:gd name="T8" fmla="*/ 4 w 32"/>
                <a:gd name="T9" fmla="*/ 0 h 94"/>
                <a:gd name="T10" fmla="*/ 2 w 32"/>
                <a:gd name="T11" fmla="*/ 0 h 94"/>
                <a:gd name="T12" fmla="*/ 0 w 32"/>
                <a:gd name="T13" fmla="*/ 2 h 94"/>
                <a:gd name="T14" fmla="*/ 0 w 32"/>
                <a:gd name="T15" fmla="*/ 12 h 94"/>
                <a:gd name="T16" fmla="*/ 0 w 32"/>
                <a:gd name="T17" fmla="*/ 12 h 94"/>
                <a:gd name="T18" fmla="*/ 0 w 32"/>
                <a:gd name="T19" fmla="*/ 92 h 94"/>
                <a:gd name="T20" fmla="*/ 1 w 32"/>
                <a:gd name="T21" fmla="*/ 94 h 94"/>
                <a:gd name="T22" fmla="*/ 30 w 32"/>
                <a:gd name="T23" fmla="*/ 94 h 94"/>
                <a:gd name="T24" fmla="*/ 31 w 32"/>
                <a:gd name="T25" fmla="*/ 92 h 94"/>
                <a:gd name="T26" fmla="*/ 32 w 32"/>
                <a:gd name="T27" fmla="*/ 1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94">
                  <a:moveTo>
                    <a:pt x="32" y="11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7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37"/>
                    <a:pt x="0" y="73"/>
                    <a:pt x="0" y="92"/>
                  </a:cubicBezTo>
                  <a:cubicBezTo>
                    <a:pt x="0" y="93"/>
                    <a:pt x="0" y="94"/>
                    <a:pt x="1" y="94"/>
                  </a:cubicBezTo>
                  <a:cubicBezTo>
                    <a:pt x="2" y="94"/>
                    <a:pt x="28" y="94"/>
                    <a:pt x="30" y="94"/>
                  </a:cubicBezTo>
                  <a:cubicBezTo>
                    <a:pt x="31" y="94"/>
                    <a:pt x="31" y="93"/>
                    <a:pt x="31" y="92"/>
                  </a:cubicBezTo>
                  <a:cubicBezTo>
                    <a:pt x="31" y="73"/>
                    <a:pt x="32" y="3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" name="Freeform 40"/>
            <p:cNvSpPr/>
            <p:nvPr/>
          </p:nvSpPr>
          <p:spPr bwMode="auto">
            <a:xfrm>
              <a:off x="3140100" y="468416"/>
              <a:ext cx="200750" cy="68051"/>
            </a:xfrm>
            <a:custGeom>
              <a:avLst/>
              <a:gdLst>
                <a:gd name="T0" fmla="*/ 82 w 94"/>
                <a:gd name="T1" fmla="*/ 32 h 32"/>
                <a:gd name="T2" fmla="*/ 82 w 94"/>
                <a:gd name="T3" fmla="*/ 32 h 32"/>
                <a:gd name="T4" fmla="*/ 92 w 94"/>
                <a:gd name="T5" fmla="*/ 32 h 32"/>
                <a:gd name="T6" fmla="*/ 94 w 94"/>
                <a:gd name="T7" fmla="*/ 30 h 32"/>
                <a:gd name="T8" fmla="*/ 93 w 94"/>
                <a:gd name="T9" fmla="*/ 4 h 32"/>
                <a:gd name="T10" fmla="*/ 93 w 94"/>
                <a:gd name="T11" fmla="*/ 2 h 32"/>
                <a:gd name="T12" fmla="*/ 92 w 94"/>
                <a:gd name="T13" fmla="*/ 0 h 32"/>
                <a:gd name="T14" fmla="*/ 81 w 94"/>
                <a:gd name="T15" fmla="*/ 0 h 32"/>
                <a:gd name="T16" fmla="*/ 81 w 94"/>
                <a:gd name="T17" fmla="*/ 0 h 32"/>
                <a:gd name="T18" fmla="*/ 1 w 94"/>
                <a:gd name="T19" fmla="*/ 0 h 32"/>
                <a:gd name="T20" fmla="*/ 0 w 94"/>
                <a:gd name="T21" fmla="*/ 2 h 32"/>
                <a:gd name="T22" fmla="*/ 0 w 94"/>
                <a:gd name="T23" fmla="*/ 30 h 32"/>
                <a:gd name="T24" fmla="*/ 1 w 94"/>
                <a:gd name="T25" fmla="*/ 32 h 32"/>
                <a:gd name="T26" fmla="*/ 82 w 94"/>
                <a:gd name="T2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32">
                  <a:moveTo>
                    <a:pt x="82" y="32"/>
                  </a:moveTo>
                  <a:cubicBezTo>
                    <a:pt x="82" y="32"/>
                    <a:pt x="82" y="32"/>
                    <a:pt x="82" y="32"/>
                  </a:cubicBezTo>
                  <a:cubicBezTo>
                    <a:pt x="88" y="32"/>
                    <a:pt x="91" y="32"/>
                    <a:pt x="92" y="32"/>
                  </a:cubicBezTo>
                  <a:cubicBezTo>
                    <a:pt x="93" y="32"/>
                    <a:pt x="94" y="31"/>
                    <a:pt x="94" y="30"/>
                  </a:cubicBezTo>
                  <a:cubicBezTo>
                    <a:pt x="94" y="27"/>
                    <a:pt x="93" y="4"/>
                    <a:pt x="93" y="4"/>
                  </a:cubicBezTo>
                  <a:cubicBezTo>
                    <a:pt x="93" y="3"/>
                    <a:pt x="93" y="2"/>
                    <a:pt x="93" y="2"/>
                  </a:cubicBezTo>
                  <a:cubicBezTo>
                    <a:pt x="94" y="1"/>
                    <a:pt x="93" y="0"/>
                    <a:pt x="92" y="0"/>
                  </a:cubicBezTo>
                  <a:cubicBezTo>
                    <a:pt x="92" y="0"/>
                    <a:pt x="88" y="0"/>
                    <a:pt x="8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7" y="0"/>
                    <a:pt x="20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9"/>
                    <a:pt x="0" y="30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21" y="32"/>
                    <a:pt x="58" y="32"/>
                    <a:pt x="8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67317" y="2092438"/>
            <a:ext cx="327298" cy="274054"/>
            <a:chOff x="4335524" y="260861"/>
            <a:chExt cx="474087" cy="396964"/>
          </a:xfrm>
          <a:solidFill>
            <a:schemeClr val="accent1"/>
          </a:solidFill>
        </p:grpSpPr>
        <p:sp>
          <p:nvSpPr>
            <p:cNvPr id="38" name="Freeform 165"/>
            <p:cNvSpPr>
              <a:spLocks noEditPoints="1"/>
            </p:cNvSpPr>
            <p:nvPr/>
          </p:nvSpPr>
          <p:spPr bwMode="auto">
            <a:xfrm>
              <a:off x="4335524" y="364072"/>
              <a:ext cx="390157" cy="293753"/>
            </a:xfrm>
            <a:custGeom>
              <a:avLst/>
              <a:gdLst>
                <a:gd name="T0" fmla="*/ 183 w 183"/>
                <a:gd name="T1" fmla="*/ 74 h 138"/>
                <a:gd name="T2" fmla="*/ 183 w 183"/>
                <a:gd name="T3" fmla="*/ 72 h 138"/>
                <a:gd name="T4" fmla="*/ 183 w 183"/>
                <a:gd name="T5" fmla="*/ 64 h 138"/>
                <a:gd name="T6" fmla="*/ 183 w 183"/>
                <a:gd name="T7" fmla="*/ 64 h 138"/>
                <a:gd name="T8" fmla="*/ 183 w 183"/>
                <a:gd name="T9" fmla="*/ 13 h 138"/>
                <a:gd name="T10" fmla="*/ 173 w 183"/>
                <a:gd name="T11" fmla="*/ 0 h 138"/>
                <a:gd name="T12" fmla="*/ 12 w 183"/>
                <a:gd name="T13" fmla="*/ 0 h 138"/>
                <a:gd name="T14" fmla="*/ 1 w 183"/>
                <a:gd name="T15" fmla="*/ 14 h 138"/>
                <a:gd name="T16" fmla="*/ 1 w 183"/>
                <a:gd name="T17" fmla="*/ 125 h 138"/>
                <a:gd name="T18" fmla="*/ 11 w 183"/>
                <a:gd name="T19" fmla="*/ 138 h 138"/>
                <a:gd name="T20" fmla="*/ 172 w 183"/>
                <a:gd name="T21" fmla="*/ 138 h 138"/>
                <a:gd name="T22" fmla="*/ 183 w 183"/>
                <a:gd name="T23" fmla="*/ 124 h 138"/>
                <a:gd name="T24" fmla="*/ 183 w 183"/>
                <a:gd name="T25" fmla="*/ 74 h 138"/>
                <a:gd name="T26" fmla="*/ 173 w 183"/>
                <a:gd name="T27" fmla="*/ 126 h 138"/>
                <a:gd name="T28" fmla="*/ 11 w 183"/>
                <a:gd name="T29" fmla="*/ 127 h 138"/>
                <a:gd name="T30" fmla="*/ 9 w 183"/>
                <a:gd name="T31" fmla="*/ 124 h 138"/>
                <a:gd name="T32" fmla="*/ 9 w 183"/>
                <a:gd name="T33" fmla="*/ 15 h 138"/>
                <a:gd name="T34" fmla="*/ 11 w 183"/>
                <a:gd name="T35" fmla="*/ 12 h 138"/>
                <a:gd name="T36" fmla="*/ 172 w 183"/>
                <a:gd name="T37" fmla="*/ 11 h 138"/>
                <a:gd name="T38" fmla="*/ 175 w 183"/>
                <a:gd name="T39" fmla="*/ 13 h 138"/>
                <a:gd name="T40" fmla="*/ 175 w 183"/>
                <a:gd name="T41" fmla="*/ 64 h 138"/>
                <a:gd name="T42" fmla="*/ 175 w 183"/>
                <a:gd name="T43" fmla="*/ 123 h 138"/>
                <a:gd name="T44" fmla="*/ 173 w 183"/>
                <a:gd name="T45" fmla="*/ 12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138">
                  <a:moveTo>
                    <a:pt x="183" y="74"/>
                  </a:moveTo>
                  <a:cubicBezTo>
                    <a:pt x="183" y="73"/>
                    <a:pt x="183" y="72"/>
                    <a:pt x="183" y="72"/>
                  </a:cubicBezTo>
                  <a:cubicBezTo>
                    <a:pt x="183" y="69"/>
                    <a:pt x="183" y="67"/>
                    <a:pt x="183" y="64"/>
                  </a:cubicBezTo>
                  <a:cubicBezTo>
                    <a:pt x="183" y="64"/>
                    <a:pt x="183" y="64"/>
                    <a:pt x="183" y="64"/>
                  </a:cubicBezTo>
                  <a:cubicBezTo>
                    <a:pt x="183" y="44"/>
                    <a:pt x="183" y="25"/>
                    <a:pt x="183" y="13"/>
                  </a:cubicBezTo>
                  <a:cubicBezTo>
                    <a:pt x="183" y="4"/>
                    <a:pt x="178" y="0"/>
                    <a:pt x="173" y="0"/>
                  </a:cubicBezTo>
                  <a:cubicBezTo>
                    <a:pt x="170" y="0"/>
                    <a:pt x="29" y="0"/>
                    <a:pt x="12" y="0"/>
                  </a:cubicBezTo>
                  <a:cubicBezTo>
                    <a:pt x="5" y="0"/>
                    <a:pt x="1" y="5"/>
                    <a:pt x="1" y="14"/>
                  </a:cubicBezTo>
                  <a:cubicBezTo>
                    <a:pt x="1" y="26"/>
                    <a:pt x="1" y="112"/>
                    <a:pt x="1" y="125"/>
                  </a:cubicBezTo>
                  <a:cubicBezTo>
                    <a:pt x="0" y="133"/>
                    <a:pt x="6" y="137"/>
                    <a:pt x="11" y="138"/>
                  </a:cubicBezTo>
                  <a:cubicBezTo>
                    <a:pt x="13" y="138"/>
                    <a:pt x="154" y="138"/>
                    <a:pt x="172" y="138"/>
                  </a:cubicBezTo>
                  <a:cubicBezTo>
                    <a:pt x="179" y="138"/>
                    <a:pt x="183" y="132"/>
                    <a:pt x="183" y="124"/>
                  </a:cubicBezTo>
                  <a:cubicBezTo>
                    <a:pt x="183" y="112"/>
                    <a:pt x="183" y="94"/>
                    <a:pt x="183" y="74"/>
                  </a:cubicBezTo>
                  <a:close/>
                  <a:moveTo>
                    <a:pt x="173" y="126"/>
                  </a:moveTo>
                  <a:cubicBezTo>
                    <a:pt x="165" y="126"/>
                    <a:pt x="13" y="127"/>
                    <a:pt x="11" y="127"/>
                  </a:cubicBezTo>
                  <a:cubicBezTo>
                    <a:pt x="10" y="127"/>
                    <a:pt x="9" y="126"/>
                    <a:pt x="9" y="124"/>
                  </a:cubicBezTo>
                  <a:cubicBezTo>
                    <a:pt x="9" y="124"/>
                    <a:pt x="9" y="15"/>
                    <a:pt x="9" y="15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9" y="12"/>
                    <a:pt x="171" y="11"/>
                    <a:pt x="172" y="11"/>
                  </a:cubicBezTo>
                  <a:cubicBezTo>
                    <a:pt x="174" y="11"/>
                    <a:pt x="175" y="12"/>
                    <a:pt x="175" y="13"/>
                  </a:cubicBezTo>
                  <a:cubicBezTo>
                    <a:pt x="175" y="14"/>
                    <a:pt x="175" y="38"/>
                    <a:pt x="175" y="64"/>
                  </a:cubicBezTo>
                  <a:cubicBezTo>
                    <a:pt x="175" y="64"/>
                    <a:pt x="175" y="123"/>
                    <a:pt x="175" y="123"/>
                  </a:cubicBezTo>
                  <a:cubicBezTo>
                    <a:pt x="175" y="125"/>
                    <a:pt x="174" y="126"/>
                    <a:pt x="173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" name="Freeform 166"/>
            <p:cNvSpPr/>
            <p:nvPr/>
          </p:nvSpPr>
          <p:spPr bwMode="auto">
            <a:xfrm>
              <a:off x="4378623" y="311899"/>
              <a:ext cx="390157" cy="294886"/>
            </a:xfrm>
            <a:custGeom>
              <a:avLst/>
              <a:gdLst>
                <a:gd name="T0" fmla="*/ 183 w 183"/>
                <a:gd name="T1" fmla="*/ 74 h 138"/>
                <a:gd name="T2" fmla="*/ 183 w 183"/>
                <a:gd name="T3" fmla="*/ 72 h 138"/>
                <a:gd name="T4" fmla="*/ 183 w 183"/>
                <a:gd name="T5" fmla="*/ 65 h 138"/>
                <a:gd name="T6" fmla="*/ 183 w 183"/>
                <a:gd name="T7" fmla="*/ 65 h 138"/>
                <a:gd name="T8" fmla="*/ 183 w 183"/>
                <a:gd name="T9" fmla="*/ 14 h 138"/>
                <a:gd name="T10" fmla="*/ 172 w 183"/>
                <a:gd name="T11" fmla="*/ 0 h 138"/>
                <a:gd name="T12" fmla="*/ 12 w 183"/>
                <a:gd name="T13" fmla="*/ 0 h 138"/>
                <a:gd name="T14" fmla="*/ 0 w 183"/>
                <a:gd name="T15" fmla="*/ 14 h 138"/>
                <a:gd name="T16" fmla="*/ 0 w 183"/>
                <a:gd name="T17" fmla="*/ 28 h 138"/>
                <a:gd name="T18" fmla="*/ 9 w 183"/>
                <a:gd name="T19" fmla="*/ 28 h 138"/>
                <a:gd name="T20" fmla="*/ 9 w 183"/>
                <a:gd name="T21" fmla="*/ 15 h 138"/>
                <a:gd name="T22" fmla="*/ 11 w 183"/>
                <a:gd name="T23" fmla="*/ 12 h 138"/>
                <a:gd name="T24" fmla="*/ 172 w 183"/>
                <a:gd name="T25" fmla="*/ 12 h 138"/>
                <a:gd name="T26" fmla="*/ 174 w 183"/>
                <a:gd name="T27" fmla="*/ 14 h 138"/>
                <a:gd name="T28" fmla="*/ 174 w 183"/>
                <a:gd name="T29" fmla="*/ 65 h 138"/>
                <a:gd name="T30" fmla="*/ 174 w 183"/>
                <a:gd name="T31" fmla="*/ 124 h 138"/>
                <a:gd name="T32" fmla="*/ 172 w 183"/>
                <a:gd name="T33" fmla="*/ 126 h 138"/>
                <a:gd name="T34" fmla="*/ 159 w 183"/>
                <a:gd name="T35" fmla="*/ 126 h 138"/>
                <a:gd name="T36" fmla="*/ 159 w 183"/>
                <a:gd name="T37" fmla="*/ 138 h 138"/>
                <a:gd name="T38" fmla="*/ 171 w 183"/>
                <a:gd name="T39" fmla="*/ 138 h 138"/>
                <a:gd name="T40" fmla="*/ 183 w 183"/>
                <a:gd name="T41" fmla="*/ 124 h 138"/>
                <a:gd name="T42" fmla="*/ 183 w 183"/>
                <a:gd name="T43" fmla="*/ 7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3" h="138">
                  <a:moveTo>
                    <a:pt x="183" y="74"/>
                  </a:moveTo>
                  <a:cubicBezTo>
                    <a:pt x="183" y="73"/>
                    <a:pt x="183" y="73"/>
                    <a:pt x="183" y="72"/>
                  </a:cubicBezTo>
                  <a:cubicBezTo>
                    <a:pt x="183" y="70"/>
                    <a:pt x="183" y="67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3" y="45"/>
                    <a:pt x="182" y="26"/>
                    <a:pt x="183" y="14"/>
                  </a:cubicBezTo>
                  <a:cubicBezTo>
                    <a:pt x="183" y="5"/>
                    <a:pt x="178" y="1"/>
                    <a:pt x="172" y="0"/>
                  </a:cubicBezTo>
                  <a:cubicBezTo>
                    <a:pt x="170" y="0"/>
                    <a:pt x="29" y="0"/>
                    <a:pt x="12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16"/>
                    <a:pt x="0" y="21"/>
                    <a:pt x="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0"/>
                    <a:pt x="9" y="15"/>
                    <a:pt x="9" y="15"/>
                  </a:cubicBezTo>
                  <a:cubicBezTo>
                    <a:pt x="8" y="13"/>
                    <a:pt x="9" y="12"/>
                    <a:pt x="11" y="12"/>
                  </a:cubicBezTo>
                  <a:cubicBezTo>
                    <a:pt x="18" y="12"/>
                    <a:pt x="170" y="11"/>
                    <a:pt x="172" y="12"/>
                  </a:cubicBezTo>
                  <a:cubicBezTo>
                    <a:pt x="173" y="12"/>
                    <a:pt x="174" y="12"/>
                    <a:pt x="174" y="14"/>
                  </a:cubicBezTo>
                  <a:cubicBezTo>
                    <a:pt x="174" y="14"/>
                    <a:pt x="174" y="38"/>
                    <a:pt x="174" y="65"/>
                  </a:cubicBezTo>
                  <a:cubicBezTo>
                    <a:pt x="174" y="65"/>
                    <a:pt x="174" y="123"/>
                    <a:pt x="174" y="124"/>
                  </a:cubicBezTo>
                  <a:cubicBezTo>
                    <a:pt x="174" y="125"/>
                    <a:pt x="173" y="126"/>
                    <a:pt x="172" y="126"/>
                  </a:cubicBezTo>
                  <a:cubicBezTo>
                    <a:pt x="171" y="126"/>
                    <a:pt x="166" y="126"/>
                    <a:pt x="159" y="126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65" y="138"/>
                    <a:pt x="169" y="138"/>
                    <a:pt x="171" y="138"/>
                  </a:cubicBezTo>
                  <a:cubicBezTo>
                    <a:pt x="178" y="138"/>
                    <a:pt x="183" y="133"/>
                    <a:pt x="183" y="124"/>
                  </a:cubicBezTo>
                  <a:cubicBezTo>
                    <a:pt x="183" y="113"/>
                    <a:pt x="183" y="94"/>
                    <a:pt x="18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" name="Freeform 167"/>
            <p:cNvSpPr/>
            <p:nvPr/>
          </p:nvSpPr>
          <p:spPr bwMode="auto">
            <a:xfrm>
              <a:off x="4418319" y="260861"/>
              <a:ext cx="391292" cy="297155"/>
            </a:xfrm>
            <a:custGeom>
              <a:avLst/>
              <a:gdLst>
                <a:gd name="T0" fmla="*/ 183 w 183"/>
                <a:gd name="T1" fmla="*/ 74 h 139"/>
                <a:gd name="T2" fmla="*/ 183 w 183"/>
                <a:gd name="T3" fmla="*/ 72 h 139"/>
                <a:gd name="T4" fmla="*/ 183 w 183"/>
                <a:gd name="T5" fmla="*/ 65 h 139"/>
                <a:gd name="T6" fmla="*/ 183 w 183"/>
                <a:gd name="T7" fmla="*/ 65 h 139"/>
                <a:gd name="T8" fmla="*/ 183 w 183"/>
                <a:gd name="T9" fmla="*/ 14 h 139"/>
                <a:gd name="T10" fmla="*/ 173 w 183"/>
                <a:gd name="T11" fmla="*/ 1 h 139"/>
                <a:gd name="T12" fmla="*/ 12 w 183"/>
                <a:gd name="T13" fmla="*/ 1 h 139"/>
                <a:gd name="T14" fmla="*/ 0 w 183"/>
                <a:gd name="T15" fmla="*/ 15 h 139"/>
                <a:gd name="T16" fmla="*/ 0 w 183"/>
                <a:gd name="T17" fmla="*/ 29 h 139"/>
                <a:gd name="T18" fmla="*/ 9 w 183"/>
                <a:gd name="T19" fmla="*/ 29 h 139"/>
                <a:gd name="T20" fmla="*/ 9 w 183"/>
                <a:gd name="T21" fmla="*/ 15 h 139"/>
                <a:gd name="T22" fmla="*/ 11 w 183"/>
                <a:gd name="T23" fmla="*/ 12 h 139"/>
                <a:gd name="T24" fmla="*/ 172 w 183"/>
                <a:gd name="T25" fmla="*/ 12 h 139"/>
                <a:gd name="T26" fmla="*/ 175 w 183"/>
                <a:gd name="T27" fmla="*/ 14 h 139"/>
                <a:gd name="T28" fmla="*/ 175 w 183"/>
                <a:gd name="T29" fmla="*/ 65 h 139"/>
                <a:gd name="T30" fmla="*/ 175 w 183"/>
                <a:gd name="T31" fmla="*/ 124 h 139"/>
                <a:gd name="T32" fmla="*/ 173 w 183"/>
                <a:gd name="T33" fmla="*/ 127 h 139"/>
                <a:gd name="T34" fmla="*/ 160 w 183"/>
                <a:gd name="T35" fmla="*/ 127 h 139"/>
                <a:gd name="T36" fmla="*/ 160 w 183"/>
                <a:gd name="T37" fmla="*/ 139 h 139"/>
                <a:gd name="T38" fmla="*/ 171 w 183"/>
                <a:gd name="T39" fmla="*/ 139 h 139"/>
                <a:gd name="T40" fmla="*/ 183 w 183"/>
                <a:gd name="T41" fmla="*/ 125 h 139"/>
                <a:gd name="T42" fmla="*/ 183 w 183"/>
                <a:gd name="T43" fmla="*/ 7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3" h="139">
                  <a:moveTo>
                    <a:pt x="183" y="74"/>
                  </a:moveTo>
                  <a:cubicBezTo>
                    <a:pt x="183" y="74"/>
                    <a:pt x="183" y="73"/>
                    <a:pt x="183" y="72"/>
                  </a:cubicBezTo>
                  <a:cubicBezTo>
                    <a:pt x="183" y="70"/>
                    <a:pt x="183" y="67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3" y="45"/>
                    <a:pt x="183" y="26"/>
                    <a:pt x="183" y="14"/>
                  </a:cubicBezTo>
                  <a:cubicBezTo>
                    <a:pt x="183" y="5"/>
                    <a:pt x="178" y="1"/>
                    <a:pt x="173" y="1"/>
                  </a:cubicBezTo>
                  <a:cubicBezTo>
                    <a:pt x="170" y="0"/>
                    <a:pt x="29" y="0"/>
                    <a:pt x="12" y="1"/>
                  </a:cubicBezTo>
                  <a:cubicBezTo>
                    <a:pt x="5" y="1"/>
                    <a:pt x="0" y="6"/>
                    <a:pt x="0" y="15"/>
                  </a:cubicBezTo>
                  <a:cubicBezTo>
                    <a:pt x="0" y="17"/>
                    <a:pt x="0" y="22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1"/>
                    <a:pt x="9" y="15"/>
                    <a:pt x="9" y="15"/>
                  </a:cubicBezTo>
                  <a:cubicBezTo>
                    <a:pt x="9" y="14"/>
                    <a:pt x="10" y="12"/>
                    <a:pt x="11" y="12"/>
                  </a:cubicBezTo>
                  <a:cubicBezTo>
                    <a:pt x="18" y="12"/>
                    <a:pt x="171" y="12"/>
                    <a:pt x="172" y="12"/>
                  </a:cubicBezTo>
                  <a:cubicBezTo>
                    <a:pt x="174" y="12"/>
                    <a:pt x="174" y="12"/>
                    <a:pt x="175" y="14"/>
                  </a:cubicBezTo>
                  <a:cubicBezTo>
                    <a:pt x="175" y="14"/>
                    <a:pt x="175" y="39"/>
                    <a:pt x="175" y="65"/>
                  </a:cubicBezTo>
                  <a:cubicBezTo>
                    <a:pt x="175" y="65"/>
                    <a:pt x="175" y="124"/>
                    <a:pt x="175" y="124"/>
                  </a:cubicBezTo>
                  <a:cubicBezTo>
                    <a:pt x="175" y="126"/>
                    <a:pt x="174" y="127"/>
                    <a:pt x="173" y="127"/>
                  </a:cubicBezTo>
                  <a:cubicBezTo>
                    <a:pt x="171" y="127"/>
                    <a:pt x="167" y="127"/>
                    <a:pt x="160" y="127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5" y="139"/>
                    <a:pt x="169" y="139"/>
                    <a:pt x="171" y="139"/>
                  </a:cubicBezTo>
                  <a:cubicBezTo>
                    <a:pt x="178" y="139"/>
                    <a:pt x="183" y="133"/>
                    <a:pt x="183" y="125"/>
                  </a:cubicBezTo>
                  <a:cubicBezTo>
                    <a:pt x="183" y="113"/>
                    <a:pt x="183" y="94"/>
                    <a:pt x="18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" name="Freeform 168"/>
            <p:cNvSpPr/>
            <p:nvPr/>
          </p:nvSpPr>
          <p:spPr bwMode="auto">
            <a:xfrm>
              <a:off x="4444405" y="420781"/>
              <a:ext cx="171261" cy="190542"/>
            </a:xfrm>
            <a:custGeom>
              <a:avLst/>
              <a:gdLst>
                <a:gd name="T0" fmla="*/ 34 w 80"/>
                <a:gd name="T1" fmla="*/ 89 h 89"/>
                <a:gd name="T2" fmla="*/ 45 w 80"/>
                <a:gd name="T3" fmla="*/ 89 h 89"/>
                <a:gd name="T4" fmla="*/ 79 w 80"/>
                <a:gd name="T5" fmla="*/ 84 h 89"/>
                <a:gd name="T6" fmla="*/ 80 w 80"/>
                <a:gd name="T7" fmla="*/ 76 h 89"/>
                <a:gd name="T8" fmla="*/ 75 w 80"/>
                <a:gd name="T9" fmla="*/ 61 h 89"/>
                <a:gd name="T10" fmla="*/ 53 w 80"/>
                <a:gd name="T11" fmla="*/ 49 h 89"/>
                <a:gd name="T12" fmla="*/ 49 w 80"/>
                <a:gd name="T13" fmla="*/ 46 h 89"/>
                <a:gd name="T14" fmla="*/ 49 w 80"/>
                <a:gd name="T15" fmla="*/ 42 h 89"/>
                <a:gd name="T16" fmla="*/ 51 w 80"/>
                <a:gd name="T17" fmla="*/ 31 h 89"/>
                <a:gd name="T18" fmla="*/ 53 w 80"/>
                <a:gd name="T19" fmla="*/ 28 h 89"/>
                <a:gd name="T20" fmla="*/ 53 w 80"/>
                <a:gd name="T21" fmla="*/ 19 h 89"/>
                <a:gd name="T22" fmla="*/ 52 w 80"/>
                <a:gd name="T23" fmla="*/ 10 h 89"/>
                <a:gd name="T24" fmla="*/ 39 w 80"/>
                <a:gd name="T25" fmla="*/ 0 h 89"/>
                <a:gd name="T26" fmla="*/ 24 w 80"/>
                <a:gd name="T27" fmla="*/ 11 h 89"/>
                <a:gd name="T28" fmla="*/ 23 w 80"/>
                <a:gd name="T29" fmla="*/ 21 h 89"/>
                <a:gd name="T30" fmla="*/ 23 w 80"/>
                <a:gd name="T31" fmla="*/ 27 h 89"/>
                <a:gd name="T32" fmla="*/ 26 w 80"/>
                <a:gd name="T33" fmla="*/ 33 h 89"/>
                <a:gd name="T34" fmla="*/ 30 w 80"/>
                <a:gd name="T35" fmla="*/ 42 h 89"/>
                <a:gd name="T36" fmla="*/ 30 w 80"/>
                <a:gd name="T37" fmla="*/ 46 h 89"/>
                <a:gd name="T38" fmla="*/ 30 w 80"/>
                <a:gd name="T39" fmla="*/ 46 h 89"/>
                <a:gd name="T40" fmla="*/ 25 w 80"/>
                <a:gd name="T41" fmla="*/ 49 h 89"/>
                <a:gd name="T42" fmla="*/ 5 w 80"/>
                <a:gd name="T43" fmla="*/ 61 h 89"/>
                <a:gd name="T44" fmla="*/ 1 w 80"/>
                <a:gd name="T45" fmla="*/ 76 h 89"/>
                <a:gd name="T46" fmla="*/ 2 w 80"/>
                <a:gd name="T47" fmla="*/ 85 h 89"/>
                <a:gd name="T48" fmla="*/ 34 w 80"/>
                <a:gd name="T4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89">
                  <a:moveTo>
                    <a:pt x="34" y="89"/>
                  </a:moveTo>
                  <a:cubicBezTo>
                    <a:pt x="45" y="89"/>
                    <a:pt x="45" y="89"/>
                    <a:pt x="45" y="89"/>
                  </a:cubicBezTo>
                  <a:cubicBezTo>
                    <a:pt x="62" y="89"/>
                    <a:pt x="77" y="87"/>
                    <a:pt x="79" y="84"/>
                  </a:cubicBezTo>
                  <a:cubicBezTo>
                    <a:pt x="80" y="82"/>
                    <a:pt x="80" y="79"/>
                    <a:pt x="80" y="76"/>
                  </a:cubicBezTo>
                  <a:cubicBezTo>
                    <a:pt x="79" y="72"/>
                    <a:pt x="78" y="65"/>
                    <a:pt x="75" y="61"/>
                  </a:cubicBezTo>
                  <a:cubicBezTo>
                    <a:pt x="73" y="57"/>
                    <a:pt x="54" y="49"/>
                    <a:pt x="53" y="49"/>
                  </a:cubicBezTo>
                  <a:cubicBezTo>
                    <a:pt x="51" y="48"/>
                    <a:pt x="49" y="46"/>
                    <a:pt x="49" y="46"/>
                  </a:cubicBezTo>
                  <a:cubicBezTo>
                    <a:pt x="49" y="45"/>
                    <a:pt x="49" y="43"/>
                    <a:pt x="49" y="42"/>
                  </a:cubicBezTo>
                  <a:cubicBezTo>
                    <a:pt x="50" y="40"/>
                    <a:pt x="51" y="33"/>
                    <a:pt x="51" y="31"/>
                  </a:cubicBezTo>
                  <a:cubicBezTo>
                    <a:pt x="52" y="31"/>
                    <a:pt x="52" y="31"/>
                    <a:pt x="53" y="28"/>
                  </a:cubicBezTo>
                  <a:cubicBezTo>
                    <a:pt x="54" y="23"/>
                    <a:pt x="54" y="19"/>
                    <a:pt x="53" y="19"/>
                  </a:cubicBezTo>
                  <a:cubicBezTo>
                    <a:pt x="52" y="17"/>
                    <a:pt x="52" y="15"/>
                    <a:pt x="52" y="10"/>
                  </a:cubicBezTo>
                  <a:cubicBezTo>
                    <a:pt x="51" y="5"/>
                    <a:pt x="48" y="0"/>
                    <a:pt x="39" y="0"/>
                  </a:cubicBezTo>
                  <a:cubicBezTo>
                    <a:pt x="28" y="0"/>
                    <a:pt x="24" y="4"/>
                    <a:pt x="24" y="11"/>
                  </a:cubicBezTo>
                  <a:cubicBezTo>
                    <a:pt x="24" y="12"/>
                    <a:pt x="23" y="20"/>
                    <a:pt x="23" y="21"/>
                  </a:cubicBezTo>
                  <a:cubicBezTo>
                    <a:pt x="22" y="21"/>
                    <a:pt x="22" y="23"/>
                    <a:pt x="23" y="27"/>
                  </a:cubicBezTo>
                  <a:cubicBezTo>
                    <a:pt x="23" y="27"/>
                    <a:pt x="24" y="33"/>
                    <a:pt x="26" y="33"/>
                  </a:cubicBezTo>
                  <a:cubicBezTo>
                    <a:pt x="27" y="34"/>
                    <a:pt x="28" y="41"/>
                    <a:pt x="30" y="42"/>
                  </a:cubicBezTo>
                  <a:cubicBezTo>
                    <a:pt x="30" y="43"/>
                    <a:pt x="30" y="45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27" y="48"/>
                    <a:pt x="25" y="49"/>
                  </a:cubicBezTo>
                  <a:cubicBezTo>
                    <a:pt x="24" y="49"/>
                    <a:pt x="8" y="57"/>
                    <a:pt x="5" y="61"/>
                  </a:cubicBezTo>
                  <a:cubicBezTo>
                    <a:pt x="3" y="64"/>
                    <a:pt x="1" y="73"/>
                    <a:pt x="1" y="76"/>
                  </a:cubicBezTo>
                  <a:cubicBezTo>
                    <a:pt x="0" y="80"/>
                    <a:pt x="1" y="83"/>
                    <a:pt x="2" y="85"/>
                  </a:cubicBezTo>
                  <a:cubicBezTo>
                    <a:pt x="4" y="88"/>
                    <a:pt x="18" y="89"/>
                    <a:pt x="3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61444" y="3460625"/>
            <a:ext cx="339044" cy="331212"/>
            <a:chOff x="3349082" y="2175075"/>
            <a:chExt cx="491099" cy="479757"/>
          </a:xfrm>
          <a:solidFill>
            <a:schemeClr val="accent1"/>
          </a:solidFill>
        </p:grpSpPr>
        <p:sp>
          <p:nvSpPr>
            <p:cNvPr id="43" name="Freeform 23"/>
            <p:cNvSpPr/>
            <p:nvPr/>
          </p:nvSpPr>
          <p:spPr bwMode="auto">
            <a:xfrm>
              <a:off x="3697275" y="2349738"/>
              <a:ext cx="142906" cy="142907"/>
            </a:xfrm>
            <a:custGeom>
              <a:avLst/>
              <a:gdLst>
                <a:gd name="T0" fmla="*/ 26 w 67"/>
                <a:gd name="T1" fmla="*/ 66 h 67"/>
                <a:gd name="T2" fmla="*/ 51 w 67"/>
                <a:gd name="T3" fmla="*/ 62 h 67"/>
                <a:gd name="T4" fmla="*/ 67 w 67"/>
                <a:gd name="T5" fmla="*/ 39 h 67"/>
                <a:gd name="T6" fmla="*/ 41 w 67"/>
                <a:gd name="T7" fmla="*/ 0 h 67"/>
                <a:gd name="T8" fmla="*/ 0 w 67"/>
                <a:gd name="T9" fmla="*/ 28 h 67"/>
                <a:gd name="T10" fmla="*/ 26 w 67"/>
                <a:gd name="T11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7">
                  <a:moveTo>
                    <a:pt x="26" y="66"/>
                  </a:moveTo>
                  <a:cubicBezTo>
                    <a:pt x="26" y="66"/>
                    <a:pt x="45" y="67"/>
                    <a:pt x="51" y="62"/>
                  </a:cubicBezTo>
                  <a:cubicBezTo>
                    <a:pt x="58" y="57"/>
                    <a:pt x="67" y="39"/>
                    <a:pt x="67" y="3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2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3599736" y="2475632"/>
              <a:ext cx="220031" cy="179200"/>
            </a:xfrm>
            <a:custGeom>
              <a:avLst/>
              <a:gdLst>
                <a:gd name="T0" fmla="*/ 1 w 103"/>
                <a:gd name="T1" fmla="*/ 44 h 84"/>
                <a:gd name="T2" fmla="*/ 40 w 103"/>
                <a:gd name="T3" fmla="*/ 81 h 84"/>
                <a:gd name="T4" fmla="*/ 43 w 103"/>
                <a:gd name="T5" fmla="*/ 79 h 84"/>
                <a:gd name="T6" fmla="*/ 43 w 103"/>
                <a:gd name="T7" fmla="*/ 65 h 84"/>
                <a:gd name="T8" fmla="*/ 78 w 103"/>
                <a:gd name="T9" fmla="*/ 66 h 84"/>
                <a:gd name="T10" fmla="*/ 102 w 103"/>
                <a:gd name="T11" fmla="*/ 21 h 84"/>
                <a:gd name="T12" fmla="*/ 103 w 103"/>
                <a:gd name="T13" fmla="*/ 16 h 84"/>
                <a:gd name="T14" fmla="*/ 43 w 103"/>
                <a:gd name="T15" fmla="*/ 18 h 84"/>
                <a:gd name="T16" fmla="*/ 43 w 103"/>
                <a:gd name="T17" fmla="*/ 4 h 84"/>
                <a:gd name="T18" fmla="*/ 40 w 103"/>
                <a:gd name="T19" fmla="*/ 2 h 84"/>
                <a:gd name="T20" fmla="*/ 1 w 103"/>
                <a:gd name="T21" fmla="*/ 41 h 84"/>
                <a:gd name="T22" fmla="*/ 1 w 103"/>
                <a:gd name="T2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84">
                  <a:moveTo>
                    <a:pt x="1" y="44"/>
                  </a:moveTo>
                  <a:cubicBezTo>
                    <a:pt x="2" y="45"/>
                    <a:pt x="31" y="72"/>
                    <a:pt x="40" y="81"/>
                  </a:cubicBezTo>
                  <a:cubicBezTo>
                    <a:pt x="42" y="84"/>
                    <a:pt x="43" y="83"/>
                    <a:pt x="43" y="79"/>
                  </a:cubicBezTo>
                  <a:cubicBezTo>
                    <a:pt x="43" y="78"/>
                    <a:pt x="43" y="73"/>
                    <a:pt x="43" y="65"/>
                  </a:cubicBezTo>
                  <a:cubicBezTo>
                    <a:pt x="52" y="65"/>
                    <a:pt x="67" y="66"/>
                    <a:pt x="78" y="66"/>
                  </a:cubicBezTo>
                  <a:cubicBezTo>
                    <a:pt x="82" y="66"/>
                    <a:pt x="98" y="27"/>
                    <a:pt x="102" y="21"/>
                  </a:cubicBezTo>
                  <a:cubicBezTo>
                    <a:pt x="102" y="20"/>
                    <a:pt x="103" y="17"/>
                    <a:pt x="103" y="16"/>
                  </a:cubicBezTo>
                  <a:cubicBezTo>
                    <a:pt x="101" y="15"/>
                    <a:pt x="55" y="18"/>
                    <a:pt x="43" y="18"/>
                  </a:cubicBezTo>
                  <a:cubicBezTo>
                    <a:pt x="43" y="10"/>
                    <a:pt x="43" y="5"/>
                    <a:pt x="43" y="4"/>
                  </a:cubicBezTo>
                  <a:cubicBezTo>
                    <a:pt x="43" y="0"/>
                    <a:pt x="42" y="0"/>
                    <a:pt x="40" y="2"/>
                  </a:cubicBezTo>
                  <a:cubicBezTo>
                    <a:pt x="32" y="11"/>
                    <a:pt x="3" y="39"/>
                    <a:pt x="1" y="41"/>
                  </a:cubicBezTo>
                  <a:cubicBezTo>
                    <a:pt x="0" y="42"/>
                    <a:pt x="0" y="43"/>
                    <a:pt x="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440951" y="2514194"/>
              <a:ext cx="124760" cy="106613"/>
            </a:xfrm>
            <a:custGeom>
              <a:avLst/>
              <a:gdLst>
                <a:gd name="T0" fmla="*/ 11 w 58"/>
                <a:gd name="T1" fmla="*/ 0 h 50"/>
                <a:gd name="T2" fmla="*/ 0 w 58"/>
                <a:gd name="T3" fmla="*/ 23 h 50"/>
                <a:gd name="T4" fmla="*/ 11 w 58"/>
                <a:gd name="T5" fmla="*/ 50 h 50"/>
                <a:gd name="T6" fmla="*/ 57 w 58"/>
                <a:gd name="T7" fmla="*/ 50 h 50"/>
                <a:gd name="T8" fmla="*/ 58 w 58"/>
                <a:gd name="T9" fmla="*/ 0 h 50"/>
                <a:gd name="T10" fmla="*/ 11 w 5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11" y="0"/>
                  </a:moveTo>
                  <a:cubicBezTo>
                    <a:pt x="11" y="0"/>
                    <a:pt x="0" y="15"/>
                    <a:pt x="0" y="23"/>
                  </a:cubicBezTo>
                  <a:cubicBezTo>
                    <a:pt x="0" y="31"/>
                    <a:pt x="11" y="50"/>
                    <a:pt x="11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3349082" y="2344067"/>
              <a:ext cx="164456" cy="213226"/>
            </a:xfrm>
            <a:custGeom>
              <a:avLst/>
              <a:gdLst>
                <a:gd name="T0" fmla="*/ 63 w 77"/>
                <a:gd name="T1" fmla="*/ 0 h 100"/>
                <a:gd name="T2" fmla="*/ 11 w 77"/>
                <a:gd name="T3" fmla="*/ 11 h 100"/>
                <a:gd name="T4" fmla="*/ 12 w 77"/>
                <a:gd name="T5" fmla="*/ 15 h 100"/>
                <a:gd name="T6" fmla="*/ 23 w 77"/>
                <a:gd name="T7" fmla="*/ 23 h 100"/>
                <a:gd name="T8" fmla="*/ 2 w 77"/>
                <a:gd name="T9" fmla="*/ 52 h 100"/>
                <a:gd name="T10" fmla="*/ 27 w 77"/>
                <a:gd name="T11" fmla="*/ 97 h 100"/>
                <a:gd name="T12" fmla="*/ 29 w 77"/>
                <a:gd name="T13" fmla="*/ 100 h 100"/>
                <a:gd name="T14" fmla="*/ 62 w 77"/>
                <a:gd name="T15" fmla="*/ 50 h 100"/>
                <a:gd name="T16" fmla="*/ 74 w 77"/>
                <a:gd name="T17" fmla="*/ 58 h 100"/>
                <a:gd name="T18" fmla="*/ 77 w 77"/>
                <a:gd name="T19" fmla="*/ 57 h 100"/>
                <a:gd name="T20" fmla="*/ 66 w 77"/>
                <a:gd name="T21" fmla="*/ 3 h 100"/>
                <a:gd name="T22" fmla="*/ 63 w 77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00">
                  <a:moveTo>
                    <a:pt x="63" y="0"/>
                  </a:moveTo>
                  <a:cubicBezTo>
                    <a:pt x="62" y="1"/>
                    <a:pt x="24" y="10"/>
                    <a:pt x="11" y="11"/>
                  </a:cubicBezTo>
                  <a:cubicBezTo>
                    <a:pt x="8" y="11"/>
                    <a:pt x="9" y="13"/>
                    <a:pt x="12" y="15"/>
                  </a:cubicBezTo>
                  <a:cubicBezTo>
                    <a:pt x="12" y="15"/>
                    <a:pt x="17" y="19"/>
                    <a:pt x="23" y="23"/>
                  </a:cubicBezTo>
                  <a:cubicBezTo>
                    <a:pt x="18" y="30"/>
                    <a:pt x="9" y="42"/>
                    <a:pt x="2" y="52"/>
                  </a:cubicBezTo>
                  <a:cubicBezTo>
                    <a:pt x="0" y="55"/>
                    <a:pt x="23" y="90"/>
                    <a:pt x="27" y="97"/>
                  </a:cubicBezTo>
                  <a:cubicBezTo>
                    <a:pt x="27" y="97"/>
                    <a:pt x="29" y="100"/>
                    <a:pt x="29" y="100"/>
                  </a:cubicBezTo>
                  <a:cubicBezTo>
                    <a:pt x="31" y="100"/>
                    <a:pt x="55" y="60"/>
                    <a:pt x="62" y="50"/>
                  </a:cubicBezTo>
                  <a:cubicBezTo>
                    <a:pt x="68" y="54"/>
                    <a:pt x="73" y="57"/>
                    <a:pt x="74" y="58"/>
                  </a:cubicBezTo>
                  <a:cubicBezTo>
                    <a:pt x="77" y="60"/>
                    <a:pt x="77" y="59"/>
                    <a:pt x="77" y="57"/>
                  </a:cubicBezTo>
                  <a:cubicBezTo>
                    <a:pt x="74" y="44"/>
                    <a:pt x="67" y="5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3450025" y="2194356"/>
              <a:ext cx="140638" cy="138370"/>
            </a:xfrm>
            <a:custGeom>
              <a:avLst/>
              <a:gdLst>
                <a:gd name="T0" fmla="*/ 66 w 66"/>
                <a:gd name="T1" fmla="*/ 25 h 65"/>
                <a:gd name="T2" fmla="*/ 51 w 66"/>
                <a:gd name="T3" fmla="*/ 4 h 65"/>
                <a:gd name="T4" fmla="*/ 23 w 66"/>
                <a:gd name="T5" fmla="*/ 0 h 65"/>
                <a:gd name="T6" fmla="*/ 0 w 66"/>
                <a:gd name="T7" fmla="*/ 40 h 65"/>
                <a:gd name="T8" fmla="*/ 43 w 66"/>
                <a:gd name="T9" fmla="*/ 65 h 65"/>
                <a:gd name="T10" fmla="*/ 66 w 66"/>
                <a:gd name="T1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5">
                  <a:moveTo>
                    <a:pt x="66" y="25"/>
                  </a:moveTo>
                  <a:cubicBezTo>
                    <a:pt x="66" y="25"/>
                    <a:pt x="58" y="8"/>
                    <a:pt x="51" y="4"/>
                  </a:cubicBezTo>
                  <a:cubicBezTo>
                    <a:pt x="44" y="0"/>
                    <a:pt x="23" y="0"/>
                    <a:pt x="23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3" y="65"/>
                    <a:pt x="43" y="65"/>
                    <a:pt x="43" y="65"/>
                  </a:cubicBezTo>
                  <a:lnTo>
                    <a:pt x="6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3578186" y="2175075"/>
              <a:ext cx="188274" cy="179200"/>
            </a:xfrm>
            <a:custGeom>
              <a:avLst/>
              <a:gdLst>
                <a:gd name="T0" fmla="*/ 70 w 88"/>
                <a:gd name="T1" fmla="*/ 82 h 84"/>
                <a:gd name="T2" fmla="*/ 87 w 88"/>
                <a:gd name="T3" fmla="*/ 32 h 84"/>
                <a:gd name="T4" fmla="*/ 83 w 88"/>
                <a:gd name="T5" fmla="*/ 30 h 84"/>
                <a:gd name="T6" fmla="*/ 71 w 88"/>
                <a:gd name="T7" fmla="*/ 36 h 84"/>
                <a:gd name="T8" fmla="*/ 56 w 88"/>
                <a:gd name="T9" fmla="*/ 3 h 84"/>
                <a:gd name="T10" fmla="*/ 5 w 88"/>
                <a:gd name="T11" fmla="*/ 2 h 84"/>
                <a:gd name="T12" fmla="*/ 1 w 88"/>
                <a:gd name="T13" fmla="*/ 2 h 84"/>
                <a:gd name="T14" fmla="*/ 28 w 88"/>
                <a:gd name="T15" fmla="*/ 56 h 84"/>
                <a:gd name="T16" fmla="*/ 15 w 88"/>
                <a:gd name="T17" fmla="*/ 62 h 84"/>
                <a:gd name="T18" fmla="*/ 15 w 88"/>
                <a:gd name="T19" fmla="*/ 65 h 84"/>
                <a:gd name="T20" fmla="*/ 67 w 88"/>
                <a:gd name="T21" fmla="*/ 83 h 84"/>
                <a:gd name="T22" fmla="*/ 70 w 88"/>
                <a:gd name="T23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84">
                  <a:moveTo>
                    <a:pt x="70" y="82"/>
                  </a:moveTo>
                  <a:cubicBezTo>
                    <a:pt x="70" y="81"/>
                    <a:pt x="82" y="43"/>
                    <a:pt x="87" y="32"/>
                  </a:cubicBezTo>
                  <a:cubicBezTo>
                    <a:pt x="88" y="29"/>
                    <a:pt x="87" y="28"/>
                    <a:pt x="83" y="30"/>
                  </a:cubicBezTo>
                  <a:cubicBezTo>
                    <a:pt x="83" y="30"/>
                    <a:pt x="78" y="32"/>
                    <a:pt x="71" y="36"/>
                  </a:cubicBezTo>
                  <a:cubicBezTo>
                    <a:pt x="67" y="27"/>
                    <a:pt x="61" y="14"/>
                    <a:pt x="56" y="3"/>
                  </a:cubicBezTo>
                  <a:cubicBezTo>
                    <a:pt x="55" y="0"/>
                    <a:pt x="12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ubicBezTo>
                    <a:pt x="0" y="4"/>
                    <a:pt x="23" y="45"/>
                    <a:pt x="28" y="56"/>
                  </a:cubicBezTo>
                  <a:cubicBezTo>
                    <a:pt x="21" y="59"/>
                    <a:pt x="16" y="62"/>
                    <a:pt x="15" y="62"/>
                  </a:cubicBezTo>
                  <a:cubicBezTo>
                    <a:pt x="12" y="64"/>
                    <a:pt x="12" y="64"/>
                    <a:pt x="15" y="65"/>
                  </a:cubicBezTo>
                  <a:cubicBezTo>
                    <a:pt x="27" y="69"/>
                    <a:pt x="65" y="83"/>
                    <a:pt x="67" y="83"/>
                  </a:cubicBezTo>
                  <a:cubicBezTo>
                    <a:pt x="68" y="84"/>
                    <a:pt x="69" y="83"/>
                    <a:pt x="7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51219" y="745985"/>
            <a:ext cx="339569" cy="313201"/>
            <a:chOff x="5668183" y="1659304"/>
            <a:chExt cx="482027" cy="444597"/>
          </a:xfrm>
          <a:solidFill>
            <a:schemeClr val="accent1"/>
          </a:solidFill>
        </p:grpSpPr>
        <p:sp>
          <p:nvSpPr>
            <p:cNvPr id="50" name="Freeform 177"/>
            <p:cNvSpPr>
              <a:spLocks noEditPoints="1"/>
            </p:cNvSpPr>
            <p:nvPr/>
          </p:nvSpPr>
          <p:spPr bwMode="auto">
            <a:xfrm>
              <a:off x="5724892" y="1978007"/>
              <a:ext cx="128163" cy="125894"/>
            </a:xfrm>
            <a:custGeom>
              <a:avLst/>
              <a:gdLst>
                <a:gd name="T0" fmla="*/ 30 w 60"/>
                <a:gd name="T1" fmla="*/ 0 h 59"/>
                <a:gd name="T2" fmla="*/ 0 w 60"/>
                <a:gd name="T3" fmla="*/ 30 h 59"/>
                <a:gd name="T4" fmla="*/ 30 w 60"/>
                <a:gd name="T5" fmla="*/ 59 h 59"/>
                <a:gd name="T6" fmla="*/ 60 w 60"/>
                <a:gd name="T7" fmla="*/ 30 h 59"/>
                <a:gd name="T8" fmla="*/ 30 w 60"/>
                <a:gd name="T9" fmla="*/ 0 h 59"/>
                <a:gd name="T10" fmla="*/ 30 w 60"/>
                <a:gd name="T11" fmla="*/ 49 h 59"/>
                <a:gd name="T12" fmla="*/ 10 w 60"/>
                <a:gd name="T13" fmla="*/ 30 h 59"/>
                <a:gd name="T14" fmla="*/ 30 w 60"/>
                <a:gd name="T15" fmla="*/ 10 h 59"/>
                <a:gd name="T16" fmla="*/ 50 w 60"/>
                <a:gd name="T17" fmla="*/ 30 h 59"/>
                <a:gd name="T18" fmla="*/ 30 w 60"/>
                <a:gd name="T1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0" y="40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0"/>
                    <a:pt x="41" y="49"/>
                    <a:pt x="3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" name="Freeform 178"/>
            <p:cNvSpPr>
              <a:spLocks noEditPoints="1"/>
            </p:cNvSpPr>
            <p:nvPr/>
          </p:nvSpPr>
          <p:spPr bwMode="auto">
            <a:xfrm>
              <a:off x="5966473" y="1978007"/>
              <a:ext cx="128163" cy="125894"/>
            </a:xfrm>
            <a:custGeom>
              <a:avLst/>
              <a:gdLst>
                <a:gd name="T0" fmla="*/ 30 w 60"/>
                <a:gd name="T1" fmla="*/ 0 h 59"/>
                <a:gd name="T2" fmla="*/ 0 w 60"/>
                <a:gd name="T3" fmla="*/ 30 h 59"/>
                <a:gd name="T4" fmla="*/ 30 w 60"/>
                <a:gd name="T5" fmla="*/ 59 h 59"/>
                <a:gd name="T6" fmla="*/ 60 w 60"/>
                <a:gd name="T7" fmla="*/ 30 h 59"/>
                <a:gd name="T8" fmla="*/ 30 w 60"/>
                <a:gd name="T9" fmla="*/ 0 h 59"/>
                <a:gd name="T10" fmla="*/ 30 w 60"/>
                <a:gd name="T11" fmla="*/ 49 h 59"/>
                <a:gd name="T12" fmla="*/ 11 w 60"/>
                <a:gd name="T13" fmla="*/ 30 h 59"/>
                <a:gd name="T14" fmla="*/ 30 w 60"/>
                <a:gd name="T15" fmla="*/ 10 h 59"/>
                <a:gd name="T16" fmla="*/ 50 w 60"/>
                <a:gd name="T17" fmla="*/ 30 h 59"/>
                <a:gd name="T18" fmla="*/ 30 w 60"/>
                <a:gd name="T1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1" y="40"/>
                    <a:pt x="11" y="30"/>
                  </a:cubicBezTo>
                  <a:cubicBezTo>
                    <a:pt x="11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0"/>
                    <a:pt x="41" y="49"/>
                    <a:pt x="3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" name="Freeform 179"/>
            <p:cNvSpPr/>
            <p:nvPr/>
          </p:nvSpPr>
          <p:spPr bwMode="auto">
            <a:xfrm>
              <a:off x="5847383" y="1663840"/>
              <a:ext cx="80527" cy="51038"/>
            </a:xfrm>
            <a:custGeom>
              <a:avLst/>
              <a:gdLst>
                <a:gd name="T0" fmla="*/ 19 w 38"/>
                <a:gd name="T1" fmla="*/ 0 h 24"/>
                <a:gd name="T2" fmla="*/ 0 w 38"/>
                <a:gd name="T3" fmla="*/ 24 h 24"/>
                <a:gd name="T4" fmla="*/ 38 w 38"/>
                <a:gd name="T5" fmla="*/ 24 h 24"/>
                <a:gd name="T6" fmla="*/ 19 w 3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4">
                  <a:moveTo>
                    <a:pt x="19" y="0"/>
                  </a:moveTo>
                  <a:cubicBezTo>
                    <a:pt x="9" y="0"/>
                    <a:pt x="0" y="11"/>
                    <a:pt x="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11"/>
                    <a:pt x="2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3" name="Freeform 180"/>
            <p:cNvSpPr>
              <a:spLocks noEditPoints="1"/>
            </p:cNvSpPr>
            <p:nvPr/>
          </p:nvSpPr>
          <p:spPr bwMode="auto">
            <a:xfrm>
              <a:off x="5668183" y="1727354"/>
              <a:ext cx="475221" cy="314168"/>
            </a:xfrm>
            <a:custGeom>
              <a:avLst/>
              <a:gdLst>
                <a:gd name="T0" fmla="*/ 223 w 223"/>
                <a:gd name="T1" fmla="*/ 81 h 147"/>
                <a:gd name="T2" fmla="*/ 155 w 223"/>
                <a:gd name="T3" fmla="*/ 0 h 147"/>
                <a:gd name="T4" fmla="*/ 13 w 223"/>
                <a:gd name="T5" fmla="*/ 0 h 147"/>
                <a:gd name="T6" fmla="*/ 0 w 223"/>
                <a:gd name="T7" fmla="*/ 10 h 147"/>
                <a:gd name="T8" fmla="*/ 1 w 223"/>
                <a:gd name="T9" fmla="*/ 136 h 147"/>
                <a:gd name="T10" fmla="*/ 13 w 223"/>
                <a:gd name="T11" fmla="*/ 147 h 147"/>
                <a:gd name="T12" fmla="*/ 17 w 223"/>
                <a:gd name="T13" fmla="*/ 147 h 147"/>
                <a:gd name="T14" fmla="*/ 17 w 223"/>
                <a:gd name="T15" fmla="*/ 145 h 147"/>
                <a:gd name="T16" fmla="*/ 57 w 223"/>
                <a:gd name="T17" fmla="*/ 106 h 147"/>
                <a:gd name="T18" fmla="*/ 96 w 223"/>
                <a:gd name="T19" fmla="*/ 145 h 147"/>
                <a:gd name="T20" fmla="*/ 96 w 223"/>
                <a:gd name="T21" fmla="*/ 147 h 147"/>
                <a:gd name="T22" fmla="*/ 131 w 223"/>
                <a:gd name="T23" fmla="*/ 147 h 147"/>
                <a:gd name="T24" fmla="*/ 130 w 223"/>
                <a:gd name="T25" fmla="*/ 145 h 147"/>
                <a:gd name="T26" fmla="*/ 170 w 223"/>
                <a:gd name="T27" fmla="*/ 106 h 147"/>
                <a:gd name="T28" fmla="*/ 209 w 223"/>
                <a:gd name="T29" fmla="*/ 145 h 147"/>
                <a:gd name="T30" fmla="*/ 209 w 223"/>
                <a:gd name="T31" fmla="*/ 147 h 147"/>
                <a:gd name="T32" fmla="*/ 209 w 223"/>
                <a:gd name="T33" fmla="*/ 147 h 147"/>
                <a:gd name="T34" fmla="*/ 223 w 223"/>
                <a:gd name="T35" fmla="*/ 135 h 147"/>
                <a:gd name="T36" fmla="*/ 223 w 223"/>
                <a:gd name="T37" fmla="*/ 81 h 147"/>
                <a:gd name="T38" fmla="*/ 89 w 223"/>
                <a:gd name="T39" fmla="*/ 65 h 147"/>
                <a:gd name="T40" fmla="*/ 88 w 223"/>
                <a:gd name="T41" fmla="*/ 66 h 147"/>
                <a:gd name="T42" fmla="*/ 81 w 223"/>
                <a:gd name="T43" fmla="*/ 66 h 147"/>
                <a:gd name="T44" fmla="*/ 81 w 223"/>
                <a:gd name="T45" fmla="*/ 66 h 147"/>
                <a:gd name="T46" fmla="*/ 67 w 223"/>
                <a:gd name="T47" fmla="*/ 66 h 147"/>
                <a:gd name="T48" fmla="*/ 67 w 223"/>
                <a:gd name="T49" fmla="*/ 87 h 147"/>
                <a:gd name="T50" fmla="*/ 66 w 223"/>
                <a:gd name="T51" fmla="*/ 89 h 147"/>
                <a:gd name="T52" fmla="*/ 45 w 223"/>
                <a:gd name="T53" fmla="*/ 89 h 147"/>
                <a:gd name="T54" fmla="*/ 44 w 223"/>
                <a:gd name="T55" fmla="*/ 87 h 147"/>
                <a:gd name="T56" fmla="*/ 44 w 223"/>
                <a:gd name="T57" fmla="*/ 66 h 147"/>
                <a:gd name="T58" fmla="*/ 22 w 223"/>
                <a:gd name="T59" fmla="*/ 66 h 147"/>
                <a:gd name="T60" fmla="*/ 21 w 223"/>
                <a:gd name="T61" fmla="*/ 65 h 147"/>
                <a:gd name="T62" fmla="*/ 21 w 223"/>
                <a:gd name="T63" fmla="*/ 44 h 147"/>
                <a:gd name="T64" fmla="*/ 22 w 223"/>
                <a:gd name="T65" fmla="*/ 43 h 147"/>
                <a:gd name="T66" fmla="*/ 44 w 223"/>
                <a:gd name="T67" fmla="*/ 43 h 147"/>
                <a:gd name="T68" fmla="*/ 44 w 223"/>
                <a:gd name="T69" fmla="*/ 29 h 147"/>
                <a:gd name="T70" fmla="*/ 44 w 223"/>
                <a:gd name="T71" fmla="*/ 29 h 147"/>
                <a:gd name="T72" fmla="*/ 44 w 223"/>
                <a:gd name="T73" fmla="*/ 22 h 147"/>
                <a:gd name="T74" fmla="*/ 45 w 223"/>
                <a:gd name="T75" fmla="*/ 20 h 147"/>
                <a:gd name="T76" fmla="*/ 47 w 223"/>
                <a:gd name="T77" fmla="*/ 20 h 147"/>
                <a:gd name="T78" fmla="*/ 66 w 223"/>
                <a:gd name="T79" fmla="*/ 20 h 147"/>
                <a:gd name="T80" fmla="*/ 67 w 223"/>
                <a:gd name="T81" fmla="*/ 22 h 147"/>
                <a:gd name="T82" fmla="*/ 67 w 223"/>
                <a:gd name="T83" fmla="*/ 29 h 147"/>
                <a:gd name="T84" fmla="*/ 67 w 223"/>
                <a:gd name="T85" fmla="*/ 29 h 147"/>
                <a:gd name="T86" fmla="*/ 67 w 223"/>
                <a:gd name="T87" fmla="*/ 43 h 147"/>
                <a:gd name="T88" fmla="*/ 81 w 223"/>
                <a:gd name="T89" fmla="*/ 43 h 147"/>
                <a:gd name="T90" fmla="*/ 81 w 223"/>
                <a:gd name="T91" fmla="*/ 43 h 147"/>
                <a:gd name="T92" fmla="*/ 88 w 223"/>
                <a:gd name="T93" fmla="*/ 43 h 147"/>
                <a:gd name="T94" fmla="*/ 89 w 223"/>
                <a:gd name="T95" fmla="*/ 44 h 147"/>
                <a:gd name="T96" fmla="*/ 89 w 223"/>
                <a:gd name="T97" fmla="*/ 46 h 147"/>
                <a:gd name="T98" fmla="*/ 89 w 223"/>
                <a:gd name="T99" fmla="*/ 65 h 147"/>
                <a:gd name="T100" fmla="*/ 213 w 223"/>
                <a:gd name="T101" fmla="*/ 85 h 147"/>
                <a:gd name="T102" fmla="*/ 136 w 223"/>
                <a:gd name="T103" fmla="*/ 85 h 147"/>
                <a:gd name="T104" fmla="*/ 136 w 223"/>
                <a:gd name="T105" fmla="*/ 9 h 147"/>
                <a:gd name="T106" fmla="*/ 148 w 223"/>
                <a:gd name="T107" fmla="*/ 9 h 147"/>
                <a:gd name="T108" fmla="*/ 160 w 223"/>
                <a:gd name="T109" fmla="*/ 14 h 147"/>
                <a:gd name="T110" fmla="*/ 210 w 223"/>
                <a:gd name="T111" fmla="*/ 71 h 147"/>
                <a:gd name="T112" fmla="*/ 213 w 223"/>
                <a:gd name="T113" fmla="*/ 80 h 147"/>
                <a:gd name="T114" fmla="*/ 213 w 223"/>
                <a:gd name="T115" fmla="*/ 8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3" h="147">
                  <a:moveTo>
                    <a:pt x="223" y="81"/>
                  </a:moveTo>
                  <a:cubicBezTo>
                    <a:pt x="223" y="69"/>
                    <a:pt x="170" y="0"/>
                    <a:pt x="155" y="0"/>
                  </a:cubicBezTo>
                  <a:cubicBezTo>
                    <a:pt x="97" y="0"/>
                    <a:pt x="17" y="0"/>
                    <a:pt x="13" y="0"/>
                  </a:cubicBezTo>
                  <a:cubicBezTo>
                    <a:pt x="5" y="0"/>
                    <a:pt x="1" y="7"/>
                    <a:pt x="0" y="10"/>
                  </a:cubicBezTo>
                  <a:cubicBezTo>
                    <a:pt x="0" y="12"/>
                    <a:pt x="1" y="104"/>
                    <a:pt x="1" y="136"/>
                  </a:cubicBezTo>
                  <a:cubicBezTo>
                    <a:pt x="0" y="143"/>
                    <a:pt x="7" y="147"/>
                    <a:pt x="13" y="147"/>
                  </a:cubicBezTo>
                  <a:cubicBezTo>
                    <a:pt x="13" y="147"/>
                    <a:pt x="15" y="147"/>
                    <a:pt x="17" y="147"/>
                  </a:cubicBezTo>
                  <a:cubicBezTo>
                    <a:pt x="17" y="147"/>
                    <a:pt x="17" y="146"/>
                    <a:pt x="17" y="145"/>
                  </a:cubicBezTo>
                  <a:cubicBezTo>
                    <a:pt x="17" y="124"/>
                    <a:pt x="35" y="106"/>
                    <a:pt x="57" y="106"/>
                  </a:cubicBezTo>
                  <a:cubicBezTo>
                    <a:pt x="78" y="106"/>
                    <a:pt x="96" y="124"/>
                    <a:pt x="96" y="145"/>
                  </a:cubicBezTo>
                  <a:cubicBezTo>
                    <a:pt x="96" y="146"/>
                    <a:pt x="96" y="147"/>
                    <a:pt x="96" y="147"/>
                  </a:cubicBezTo>
                  <a:cubicBezTo>
                    <a:pt x="107" y="147"/>
                    <a:pt x="119" y="147"/>
                    <a:pt x="131" y="147"/>
                  </a:cubicBezTo>
                  <a:cubicBezTo>
                    <a:pt x="130" y="147"/>
                    <a:pt x="130" y="146"/>
                    <a:pt x="130" y="145"/>
                  </a:cubicBezTo>
                  <a:cubicBezTo>
                    <a:pt x="130" y="124"/>
                    <a:pt x="148" y="106"/>
                    <a:pt x="170" y="106"/>
                  </a:cubicBezTo>
                  <a:cubicBezTo>
                    <a:pt x="191" y="106"/>
                    <a:pt x="209" y="124"/>
                    <a:pt x="209" y="145"/>
                  </a:cubicBezTo>
                  <a:cubicBezTo>
                    <a:pt x="209" y="146"/>
                    <a:pt x="209" y="147"/>
                    <a:pt x="209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8" y="147"/>
                    <a:pt x="223" y="142"/>
                    <a:pt x="223" y="135"/>
                  </a:cubicBezTo>
                  <a:cubicBezTo>
                    <a:pt x="223" y="123"/>
                    <a:pt x="223" y="102"/>
                    <a:pt x="223" y="81"/>
                  </a:cubicBezTo>
                  <a:close/>
                  <a:moveTo>
                    <a:pt x="89" y="65"/>
                  </a:moveTo>
                  <a:cubicBezTo>
                    <a:pt x="89" y="65"/>
                    <a:pt x="89" y="66"/>
                    <a:pt x="88" y="66"/>
                  </a:cubicBezTo>
                  <a:cubicBezTo>
                    <a:pt x="88" y="66"/>
                    <a:pt x="85" y="66"/>
                    <a:pt x="81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77" y="66"/>
                    <a:pt x="72" y="66"/>
                    <a:pt x="67" y="66"/>
                  </a:cubicBezTo>
                  <a:cubicBezTo>
                    <a:pt x="67" y="74"/>
                    <a:pt x="67" y="82"/>
                    <a:pt x="67" y="87"/>
                  </a:cubicBezTo>
                  <a:cubicBezTo>
                    <a:pt x="67" y="88"/>
                    <a:pt x="66" y="89"/>
                    <a:pt x="66" y="89"/>
                  </a:cubicBezTo>
                  <a:cubicBezTo>
                    <a:pt x="65" y="89"/>
                    <a:pt x="45" y="89"/>
                    <a:pt x="45" y="89"/>
                  </a:cubicBezTo>
                  <a:cubicBezTo>
                    <a:pt x="44" y="88"/>
                    <a:pt x="44" y="88"/>
                    <a:pt x="44" y="87"/>
                  </a:cubicBezTo>
                  <a:cubicBezTo>
                    <a:pt x="44" y="82"/>
                    <a:pt x="44" y="74"/>
                    <a:pt x="44" y="66"/>
                  </a:cubicBezTo>
                  <a:cubicBezTo>
                    <a:pt x="36" y="66"/>
                    <a:pt x="28" y="66"/>
                    <a:pt x="22" y="66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4"/>
                    <a:pt x="21" y="45"/>
                    <a:pt x="21" y="44"/>
                  </a:cubicBezTo>
                  <a:cubicBezTo>
                    <a:pt x="21" y="44"/>
                    <a:pt x="22" y="43"/>
                    <a:pt x="22" y="43"/>
                  </a:cubicBezTo>
                  <a:cubicBezTo>
                    <a:pt x="28" y="43"/>
                    <a:pt x="36" y="43"/>
                    <a:pt x="44" y="43"/>
                  </a:cubicBezTo>
                  <a:cubicBezTo>
                    <a:pt x="44" y="38"/>
                    <a:pt x="44" y="33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5"/>
                    <a:pt x="44" y="22"/>
                    <a:pt x="44" y="22"/>
                  </a:cubicBezTo>
                  <a:cubicBezTo>
                    <a:pt x="44" y="21"/>
                    <a:pt x="45" y="20"/>
                    <a:pt x="45" y="20"/>
                  </a:cubicBezTo>
                  <a:cubicBezTo>
                    <a:pt x="45" y="20"/>
                    <a:pt x="46" y="20"/>
                    <a:pt x="47" y="20"/>
                  </a:cubicBezTo>
                  <a:cubicBezTo>
                    <a:pt x="47" y="20"/>
                    <a:pt x="64" y="20"/>
                    <a:pt x="66" y="20"/>
                  </a:cubicBezTo>
                  <a:cubicBezTo>
                    <a:pt x="66" y="21"/>
                    <a:pt x="67" y="21"/>
                    <a:pt x="67" y="22"/>
                  </a:cubicBezTo>
                  <a:cubicBezTo>
                    <a:pt x="67" y="22"/>
                    <a:pt x="67" y="25"/>
                    <a:pt x="67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33"/>
                    <a:pt x="67" y="38"/>
                    <a:pt x="67" y="43"/>
                  </a:cubicBezTo>
                  <a:cubicBezTo>
                    <a:pt x="72" y="43"/>
                    <a:pt x="76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5" y="43"/>
                    <a:pt x="88" y="43"/>
                    <a:pt x="88" y="43"/>
                  </a:cubicBezTo>
                  <a:cubicBezTo>
                    <a:pt x="89" y="43"/>
                    <a:pt x="89" y="44"/>
                    <a:pt x="89" y="44"/>
                  </a:cubicBezTo>
                  <a:cubicBezTo>
                    <a:pt x="89" y="44"/>
                    <a:pt x="89" y="45"/>
                    <a:pt x="89" y="46"/>
                  </a:cubicBezTo>
                  <a:cubicBezTo>
                    <a:pt x="89" y="46"/>
                    <a:pt x="89" y="63"/>
                    <a:pt x="89" y="65"/>
                  </a:cubicBezTo>
                  <a:close/>
                  <a:moveTo>
                    <a:pt x="213" y="85"/>
                  </a:moveTo>
                  <a:cubicBezTo>
                    <a:pt x="136" y="85"/>
                    <a:pt x="136" y="85"/>
                    <a:pt x="136" y="85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8" y="9"/>
                    <a:pt x="155" y="8"/>
                    <a:pt x="160" y="14"/>
                  </a:cubicBezTo>
                  <a:cubicBezTo>
                    <a:pt x="165" y="20"/>
                    <a:pt x="206" y="66"/>
                    <a:pt x="210" y="71"/>
                  </a:cubicBezTo>
                  <a:cubicBezTo>
                    <a:pt x="212" y="75"/>
                    <a:pt x="213" y="78"/>
                    <a:pt x="213" y="80"/>
                  </a:cubicBezTo>
                  <a:cubicBezTo>
                    <a:pt x="213" y="81"/>
                    <a:pt x="213" y="85"/>
                    <a:pt x="21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" name="Freeform 181"/>
            <p:cNvSpPr>
              <a:spLocks noEditPoints="1"/>
            </p:cNvSpPr>
            <p:nvPr/>
          </p:nvSpPr>
          <p:spPr bwMode="auto">
            <a:xfrm>
              <a:off x="5731697" y="1971202"/>
              <a:ext cx="128163" cy="128163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0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6" y="60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  <a:cubicBezTo>
                    <a:pt x="41" y="10"/>
                    <a:pt x="49" y="19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" name="Freeform 182"/>
            <p:cNvSpPr>
              <a:spLocks noEditPoints="1"/>
            </p:cNvSpPr>
            <p:nvPr/>
          </p:nvSpPr>
          <p:spPr bwMode="auto">
            <a:xfrm>
              <a:off x="5973278" y="1971202"/>
              <a:ext cx="128163" cy="128163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0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6" y="60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  <a:cubicBezTo>
                    <a:pt x="41" y="10"/>
                    <a:pt x="49" y="19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" name="Freeform 183"/>
            <p:cNvSpPr/>
            <p:nvPr/>
          </p:nvSpPr>
          <p:spPr bwMode="auto">
            <a:xfrm>
              <a:off x="5853055" y="1659304"/>
              <a:ext cx="79392" cy="49904"/>
            </a:xfrm>
            <a:custGeom>
              <a:avLst/>
              <a:gdLst>
                <a:gd name="T0" fmla="*/ 18 w 37"/>
                <a:gd name="T1" fmla="*/ 0 h 23"/>
                <a:gd name="T2" fmla="*/ 0 w 37"/>
                <a:gd name="T3" fmla="*/ 23 h 23"/>
                <a:gd name="T4" fmla="*/ 37 w 37"/>
                <a:gd name="T5" fmla="*/ 23 h 23"/>
                <a:gd name="T6" fmla="*/ 18 w 37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3">
                  <a:moveTo>
                    <a:pt x="18" y="0"/>
                  </a:moveTo>
                  <a:cubicBezTo>
                    <a:pt x="8" y="0"/>
                    <a:pt x="0" y="10"/>
                    <a:pt x="0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10"/>
                    <a:pt x="29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" name="Freeform 184"/>
            <p:cNvSpPr>
              <a:spLocks noEditPoints="1"/>
            </p:cNvSpPr>
            <p:nvPr/>
          </p:nvSpPr>
          <p:spPr bwMode="auto">
            <a:xfrm>
              <a:off x="5673855" y="1721683"/>
              <a:ext cx="476355" cy="315302"/>
            </a:xfrm>
            <a:custGeom>
              <a:avLst/>
              <a:gdLst>
                <a:gd name="T0" fmla="*/ 223 w 223"/>
                <a:gd name="T1" fmla="*/ 81 h 148"/>
                <a:gd name="T2" fmla="*/ 154 w 223"/>
                <a:gd name="T3" fmla="*/ 0 h 148"/>
                <a:gd name="T4" fmla="*/ 13 w 223"/>
                <a:gd name="T5" fmla="*/ 0 h 148"/>
                <a:gd name="T6" fmla="*/ 0 w 223"/>
                <a:gd name="T7" fmla="*/ 10 h 148"/>
                <a:gd name="T8" fmla="*/ 0 w 223"/>
                <a:gd name="T9" fmla="*/ 136 h 148"/>
                <a:gd name="T10" fmla="*/ 13 w 223"/>
                <a:gd name="T11" fmla="*/ 148 h 148"/>
                <a:gd name="T12" fmla="*/ 17 w 223"/>
                <a:gd name="T13" fmla="*/ 148 h 148"/>
                <a:gd name="T14" fmla="*/ 17 w 223"/>
                <a:gd name="T15" fmla="*/ 146 h 148"/>
                <a:gd name="T16" fmla="*/ 56 w 223"/>
                <a:gd name="T17" fmla="*/ 106 h 148"/>
                <a:gd name="T18" fmla="*/ 96 w 223"/>
                <a:gd name="T19" fmla="*/ 146 h 148"/>
                <a:gd name="T20" fmla="*/ 96 w 223"/>
                <a:gd name="T21" fmla="*/ 148 h 148"/>
                <a:gd name="T22" fmla="*/ 130 w 223"/>
                <a:gd name="T23" fmla="*/ 148 h 148"/>
                <a:gd name="T24" fmla="*/ 130 w 223"/>
                <a:gd name="T25" fmla="*/ 146 h 148"/>
                <a:gd name="T26" fmla="*/ 169 w 223"/>
                <a:gd name="T27" fmla="*/ 106 h 148"/>
                <a:gd name="T28" fmla="*/ 209 w 223"/>
                <a:gd name="T29" fmla="*/ 146 h 148"/>
                <a:gd name="T30" fmla="*/ 209 w 223"/>
                <a:gd name="T31" fmla="*/ 148 h 148"/>
                <a:gd name="T32" fmla="*/ 209 w 223"/>
                <a:gd name="T33" fmla="*/ 148 h 148"/>
                <a:gd name="T34" fmla="*/ 223 w 223"/>
                <a:gd name="T35" fmla="*/ 136 h 148"/>
                <a:gd name="T36" fmla="*/ 223 w 223"/>
                <a:gd name="T37" fmla="*/ 81 h 148"/>
                <a:gd name="T38" fmla="*/ 89 w 223"/>
                <a:gd name="T39" fmla="*/ 65 h 148"/>
                <a:gd name="T40" fmla="*/ 88 w 223"/>
                <a:gd name="T41" fmla="*/ 66 h 148"/>
                <a:gd name="T42" fmla="*/ 81 w 223"/>
                <a:gd name="T43" fmla="*/ 66 h 148"/>
                <a:gd name="T44" fmla="*/ 81 w 223"/>
                <a:gd name="T45" fmla="*/ 66 h 148"/>
                <a:gd name="T46" fmla="*/ 66 w 223"/>
                <a:gd name="T47" fmla="*/ 66 h 148"/>
                <a:gd name="T48" fmla="*/ 66 w 223"/>
                <a:gd name="T49" fmla="*/ 88 h 148"/>
                <a:gd name="T50" fmla="*/ 65 w 223"/>
                <a:gd name="T51" fmla="*/ 89 h 148"/>
                <a:gd name="T52" fmla="*/ 44 w 223"/>
                <a:gd name="T53" fmla="*/ 89 h 148"/>
                <a:gd name="T54" fmla="*/ 43 w 223"/>
                <a:gd name="T55" fmla="*/ 88 h 148"/>
                <a:gd name="T56" fmla="*/ 43 w 223"/>
                <a:gd name="T57" fmla="*/ 66 h 148"/>
                <a:gd name="T58" fmla="*/ 22 w 223"/>
                <a:gd name="T59" fmla="*/ 66 h 148"/>
                <a:gd name="T60" fmla="*/ 21 w 223"/>
                <a:gd name="T61" fmla="*/ 65 h 148"/>
                <a:gd name="T62" fmla="*/ 21 w 223"/>
                <a:gd name="T63" fmla="*/ 44 h 148"/>
                <a:gd name="T64" fmla="*/ 22 w 223"/>
                <a:gd name="T65" fmla="*/ 43 h 148"/>
                <a:gd name="T66" fmla="*/ 44 w 223"/>
                <a:gd name="T67" fmla="*/ 43 h 148"/>
                <a:gd name="T68" fmla="*/ 44 w 223"/>
                <a:gd name="T69" fmla="*/ 30 h 148"/>
                <a:gd name="T70" fmla="*/ 44 w 223"/>
                <a:gd name="T71" fmla="*/ 30 h 148"/>
                <a:gd name="T72" fmla="*/ 44 w 223"/>
                <a:gd name="T73" fmla="*/ 22 h 148"/>
                <a:gd name="T74" fmla="*/ 45 w 223"/>
                <a:gd name="T75" fmla="*/ 21 h 148"/>
                <a:gd name="T76" fmla="*/ 46 w 223"/>
                <a:gd name="T77" fmla="*/ 21 h 148"/>
                <a:gd name="T78" fmla="*/ 65 w 223"/>
                <a:gd name="T79" fmla="*/ 21 h 148"/>
                <a:gd name="T80" fmla="*/ 67 w 223"/>
                <a:gd name="T81" fmla="*/ 22 h 148"/>
                <a:gd name="T82" fmla="*/ 67 w 223"/>
                <a:gd name="T83" fmla="*/ 29 h 148"/>
                <a:gd name="T84" fmla="*/ 67 w 223"/>
                <a:gd name="T85" fmla="*/ 29 h 148"/>
                <a:gd name="T86" fmla="*/ 67 w 223"/>
                <a:gd name="T87" fmla="*/ 43 h 148"/>
                <a:gd name="T88" fmla="*/ 80 w 223"/>
                <a:gd name="T89" fmla="*/ 43 h 148"/>
                <a:gd name="T90" fmla="*/ 80 w 223"/>
                <a:gd name="T91" fmla="*/ 43 h 148"/>
                <a:gd name="T92" fmla="*/ 88 w 223"/>
                <a:gd name="T93" fmla="*/ 43 h 148"/>
                <a:gd name="T94" fmla="*/ 89 w 223"/>
                <a:gd name="T95" fmla="*/ 45 h 148"/>
                <a:gd name="T96" fmla="*/ 89 w 223"/>
                <a:gd name="T97" fmla="*/ 46 h 148"/>
                <a:gd name="T98" fmla="*/ 89 w 223"/>
                <a:gd name="T99" fmla="*/ 65 h 148"/>
                <a:gd name="T100" fmla="*/ 213 w 223"/>
                <a:gd name="T101" fmla="*/ 86 h 148"/>
                <a:gd name="T102" fmla="*/ 136 w 223"/>
                <a:gd name="T103" fmla="*/ 86 h 148"/>
                <a:gd name="T104" fmla="*/ 136 w 223"/>
                <a:gd name="T105" fmla="*/ 9 h 148"/>
                <a:gd name="T106" fmla="*/ 148 w 223"/>
                <a:gd name="T107" fmla="*/ 9 h 148"/>
                <a:gd name="T108" fmla="*/ 160 w 223"/>
                <a:gd name="T109" fmla="*/ 14 h 148"/>
                <a:gd name="T110" fmla="*/ 209 w 223"/>
                <a:gd name="T111" fmla="*/ 72 h 148"/>
                <a:gd name="T112" fmla="*/ 213 w 223"/>
                <a:gd name="T113" fmla="*/ 81 h 148"/>
                <a:gd name="T114" fmla="*/ 213 w 223"/>
                <a:gd name="T115" fmla="*/ 8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3" h="148">
                  <a:moveTo>
                    <a:pt x="223" y="81"/>
                  </a:moveTo>
                  <a:cubicBezTo>
                    <a:pt x="223" y="70"/>
                    <a:pt x="169" y="0"/>
                    <a:pt x="154" y="0"/>
                  </a:cubicBezTo>
                  <a:cubicBezTo>
                    <a:pt x="97" y="0"/>
                    <a:pt x="17" y="0"/>
                    <a:pt x="13" y="0"/>
                  </a:cubicBezTo>
                  <a:cubicBezTo>
                    <a:pt x="4" y="1"/>
                    <a:pt x="0" y="7"/>
                    <a:pt x="0" y="10"/>
                  </a:cubicBezTo>
                  <a:cubicBezTo>
                    <a:pt x="0" y="12"/>
                    <a:pt x="1" y="105"/>
                    <a:pt x="0" y="136"/>
                  </a:cubicBezTo>
                  <a:cubicBezTo>
                    <a:pt x="0" y="144"/>
                    <a:pt x="6" y="147"/>
                    <a:pt x="13" y="148"/>
                  </a:cubicBezTo>
                  <a:cubicBezTo>
                    <a:pt x="13" y="148"/>
                    <a:pt x="15" y="148"/>
                    <a:pt x="17" y="148"/>
                  </a:cubicBezTo>
                  <a:cubicBezTo>
                    <a:pt x="17" y="147"/>
                    <a:pt x="17" y="146"/>
                    <a:pt x="17" y="146"/>
                  </a:cubicBezTo>
                  <a:cubicBezTo>
                    <a:pt x="17" y="124"/>
                    <a:pt x="35" y="106"/>
                    <a:pt x="56" y="106"/>
                  </a:cubicBezTo>
                  <a:cubicBezTo>
                    <a:pt x="78" y="106"/>
                    <a:pt x="96" y="124"/>
                    <a:pt x="96" y="146"/>
                  </a:cubicBezTo>
                  <a:cubicBezTo>
                    <a:pt x="96" y="146"/>
                    <a:pt x="96" y="147"/>
                    <a:pt x="96" y="148"/>
                  </a:cubicBezTo>
                  <a:cubicBezTo>
                    <a:pt x="107" y="148"/>
                    <a:pt x="119" y="148"/>
                    <a:pt x="130" y="148"/>
                  </a:cubicBezTo>
                  <a:cubicBezTo>
                    <a:pt x="130" y="147"/>
                    <a:pt x="130" y="146"/>
                    <a:pt x="130" y="146"/>
                  </a:cubicBezTo>
                  <a:cubicBezTo>
                    <a:pt x="130" y="124"/>
                    <a:pt x="148" y="106"/>
                    <a:pt x="169" y="106"/>
                  </a:cubicBezTo>
                  <a:cubicBezTo>
                    <a:pt x="191" y="106"/>
                    <a:pt x="209" y="124"/>
                    <a:pt x="209" y="146"/>
                  </a:cubicBezTo>
                  <a:cubicBezTo>
                    <a:pt x="209" y="146"/>
                    <a:pt x="209" y="147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17" y="148"/>
                    <a:pt x="223" y="143"/>
                    <a:pt x="223" y="136"/>
                  </a:cubicBezTo>
                  <a:cubicBezTo>
                    <a:pt x="223" y="123"/>
                    <a:pt x="223" y="103"/>
                    <a:pt x="223" y="81"/>
                  </a:cubicBezTo>
                  <a:close/>
                  <a:moveTo>
                    <a:pt x="89" y="65"/>
                  </a:moveTo>
                  <a:cubicBezTo>
                    <a:pt x="89" y="66"/>
                    <a:pt x="89" y="66"/>
                    <a:pt x="88" y="66"/>
                  </a:cubicBezTo>
                  <a:cubicBezTo>
                    <a:pt x="87" y="66"/>
                    <a:pt x="85" y="66"/>
                    <a:pt x="81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77" y="66"/>
                    <a:pt x="72" y="66"/>
                    <a:pt x="66" y="66"/>
                  </a:cubicBezTo>
                  <a:cubicBezTo>
                    <a:pt x="66" y="75"/>
                    <a:pt x="66" y="82"/>
                    <a:pt x="66" y="88"/>
                  </a:cubicBezTo>
                  <a:cubicBezTo>
                    <a:pt x="66" y="88"/>
                    <a:pt x="66" y="89"/>
                    <a:pt x="65" y="89"/>
                  </a:cubicBezTo>
                  <a:cubicBezTo>
                    <a:pt x="64" y="89"/>
                    <a:pt x="45" y="89"/>
                    <a:pt x="44" y="89"/>
                  </a:cubicBezTo>
                  <a:cubicBezTo>
                    <a:pt x="44" y="89"/>
                    <a:pt x="43" y="88"/>
                    <a:pt x="43" y="88"/>
                  </a:cubicBezTo>
                  <a:cubicBezTo>
                    <a:pt x="43" y="82"/>
                    <a:pt x="43" y="75"/>
                    <a:pt x="43" y="66"/>
                  </a:cubicBezTo>
                  <a:cubicBezTo>
                    <a:pt x="35" y="66"/>
                    <a:pt x="28" y="66"/>
                    <a:pt x="22" y="66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4"/>
                    <a:pt x="21" y="45"/>
                    <a:pt x="21" y="44"/>
                  </a:cubicBezTo>
                  <a:cubicBezTo>
                    <a:pt x="21" y="44"/>
                    <a:pt x="22" y="43"/>
                    <a:pt x="22" y="43"/>
                  </a:cubicBezTo>
                  <a:cubicBezTo>
                    <a:pt x="28" y="43"/>
                    <a:pt x="35" y="43"/>
                    <a:pt x="44" y="43"/>
                  </a:cubicBezTo>
                  <a:cubicBezTo>
                    <a:pt x="44" y="39"/>
                    <a:pt x="44" y="34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5"/>
                    <a:pt x="44" y="22"/>
                    <a:pt x="44" y="22"/>
                  </a:cubicBezTo>
                  <a:cubicBezTo>
                    <a:pt x="44" y="21"/>
                    <a:pt x="44" y="21"/>
                    <a:pt x="45" y="21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6" y="21"/>
                    <a:pt x="63" y="21"/>
                    <a:pt x="65" y="21"/>
                  </a:cubicBezTo>
                  <a:cubicBezTo>
                    <a:pt x="66" y="21"/>
                    <a:pt x="67" y="21"/>
                    <a:pt x="67" y="22"/>
                  </a:cubicBezTo>
                  <a:cubicBezTo>
                    <a:pt x="67" y="22"/>
                    <a:pt x="67" y="25"/>
                    <a:pt x="67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33"/>
                    <a:pt x="67" y="38"/>
                    <a:pt x="67" y="43"/>
                  </a:cubicBezTo>
                  <a:cubicBezTo>
                    <a:pt x="71" y="43"/>
                    <a:pt x="76" y="43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5" y="43"/>
                    <a:pt x="88" y="43"/>
                    <a:pt x="88" y="43"/>
                  </a:cubicBezTo>
                  <a:cubicBezTo>
                    <a:pt x="89" y="43"/>
                    <a:pt x="89" y="44"/>
                    <a:pt x="89" y="45"/>
                  </a:cubicBezTo>
                  <a:cubicBezTo>
                    <a:pt x="89" y="45"/>
                    <a:pt x="89" y="45"/>
                    <a:pt x="89" y="46"/>
                  </a:cubicBezTo>
                  <a:cubicBezTo>
                    <a:pt x="89" y="46"/>
                    <a:pt x="89" y="63"/>
                    <a:pt x="89" y="65"/>
                  </a:cubicBezTo>
                  <a:close/>
                  <a:moveTo>
                    <a:pt x="213" y="86"/>
                  </a:moveTo>
                  <a:cubicBezTo>
                    <a:pt x="136" y="86"/>
                    <a:pt x="136" y="86"/>
                    <a:pt x="136" y="8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8" y="9"/>
                    <a:pt x="154" y="9"/>
                    <a:pt x="160" y="14"/>
                  </a:cubicBezTo>
                  <a:cubicBezTo>
                    <a:pt x="165" y="20"/>
                    <a:pt x="206" y="67"/>
                    <a:pt x="209" y="72"/>
                  </a:cubicBezTo>
                  <a:cubicBezTo>
                    <a:pt x="212" y="76"/>
                    <a:pt x="212" y="78"/>
                    <a:pt x="213" y="81"/>
                  </a:cubicBezTo>
                  <a:cubicBezTo>
                    <a:pt x="213" y="81"/>
                    <a:pt x="213" y="86"/>
                    <a:pt x="21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51219" y="2061865"/>
            <a:ext cx="319594" cy="323589"/>
            <a:chOff x="4326450" y="1640022"/>
            <a:chExt cx="453672" cy="459343"/>
          </a:xfrm>
          <a:solidFill>
            <a:schemeClr val="accent1"/>
          </a:solidFill>
        </p:grpSpPr>
        <p:sp>
          <p:nvSpPr>
            <p:cNvPr id="59" name="Freeform 203"/>
            <p:cNvSpPr/>
            <p:nvPr/>
          </p:nvSpPr>
          <p:spPr bwMode="auto">
            <a:xfrm>
              <a:off x="4574835" y="1644559"/>
              <a:ext cx="198482" cy="200750"/>
            </a:xfrm>
            <a:custGeom>
              <a:avLst/>
              <a:gdLst>
                <a:gd name="T0" fmla="*/ 93 w 93"/>
                <a:gd name="T1" fmla="*/ 35 h 94"/>
                <a:gd name="T2" fmla="*/ 93 w 93"/>
                <a:gd name="T3" fmla="*/ 33 h 94"/>
                <a:gd name="T4" fmla="*/ 92 w 93"/>
                <a:gd name="T5" fmla="*/ 32 h 94"/>
                <a:gd name="T6" fmla="*/ 81 w 93"/>
                <a:gd name="T7" fmla="*/ 32 h 94"/>
                <a:gd name="T8" fmla="*/ 81 w 93"/>
                <a:gd name="T9" fmla="*/ 32 h 94"/>
                <a:gd name="T10" fmla="*/ 62 w 93"/>
                <a:gd name="T11" fmla="*/ 32 h 94"/>
                <a:gd name="T12" fmla="*/ 62 w 93"/>
                <a:gd name="T13" fmla="*/ 12 h 94"/>
                <a:gd name="T14" fmla="*/ 62 w 93"/>
                <a:gd name="T15" fmla="*/ 12 h 94"/>
                <a:gd name="T16" fmla="*/ 62 w 93"/>
                <a:gd name="T17" fmla="*/ 3 h 94"/>
                <a:gd name="T18" fmla="*/ 61 w 93"/>
                <a:gd name="T19" fmla="*/ 1 h 94"/>
                <a:gd name="T20" fmla="*/ 35 w 93"/>
                <a:gd name="T21" fmla="*/ 1 h 94"/>
                <a:gd name="T22" fmla="*/ 33 w 93"/>
                <a:gd name="T23" fmla="*/ 1 h 94"/>
                <a:gd name="T24" fmla="*/ 31 w 93"/>
                <a:gd name="T25" fmla="*/ 2 h 94"/>
                <a:gd name="T26" fmla="*/ 31 w 93"/>
                <a:gd name="T27" fmla="*/ 13 h 94"/>
                <a:gd name="T28" fmla="*/ 31 w 93"/>
                <a:gd name="T29" fmla="*/ 13 h 94"/>
                <a:gd name="T30" fmla="*/ 31 w 93"/>
                <a:gd name="T31" fmla="*/ 32 h 94"/>
                <a:gd name="T32" fmla="*/ 1 w 93"/>
                <a:gd name="T33" fmla="*/ 32 h 94"/>
                <a:gd name="T34" fmla="*/ 0 w 93"/>
                <a:gd name="T35" fmla="*/ 33 h 94"/>
                <a:gd name="T36" fmla="*/ 0 w 93"/>
                <a:gd name="T37" fmla="*/ 62 h 94"/>
                <a:gd name="T38" fmla="*/ 1 w 93"/>
                <a:gd name="T39" fmla="*/ 63 h 94"/>
                <a:gd name="T40" fmla="*/ 31 w 93"/>
                <a:gd name="T41" fmla="*/ 63 h 94"/>
                <a:gd name="T42" fmla="*/ 30 w 93"/>
                <a:gd name="T43" fmla="*/ 93 h 94"/>
                <a:gd name="T44" fmla="*/ 32 w 93"/>
                <a:gd name="T45" fmla="*/ 94 h 94"/>
                <a:gd name="T46" fmla="*/ 60 w 93"/>
                <a:gd name="T47" fmla="*/ 94 h 94"/>
                <a:gd name="T48" fmla="*/ 62 w 93"/>
                <a:gd name="T49" fmla="*/ 93 h 94"/>
                <a:gd name="T50" fmla="*/ 62 w 93"/>
                <a:gd name="T51" fmla="*/ 63 h 94"/>
                <a:gd name="T52" fmla="*/ 82 w 93"/>
                <a:gd name="T53" fmla="*/ 63 h 94"/>
                <a:gd name="T54" fmla="*/ 82 w 93"/>
                <a:gd name="T55" fmla="*/ 63 h 94"/>
                <a:gd name="T56" fmla="*/ 91 w 93"/>
                <a:gd name="T57" fmla="*/ 63 h 94"/>
                <a:gd name="T58" fmla="*/ 93 w 93"/>
                <a:gd name="T59" fmla="*/ 62 h 94"/>
                <a:gd name="T60" fmla="*/ 93 w 93"/>
                <a:gd name="T61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94">
                  <a:moveTo>
                    <a:pt x="93" y="35"/>
                  </a:moveTo>
                  <a:cubicBezTo>
                    <a:pt x="93" y="34"/>
                    <a:pt x="93" y="33"/>
                    <a:pt x="93" y="33"/>
                  </a:cubicBezTo>
                  <a:cubicBezTo>
                    <a:pt x="93" y="32"/>
                    <a:pt x="93" y="32"/>
                    <a:pt x="92" y="32"/>
                  </a:cubicBezTo>
                  <a:cubicBezTo>
                    <a:pt x="91" y="32"/>
                    <a:pt x="87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5" y="32"/>
                    <a:pt x="69" y="32"/>
                    <a:pt x="62" y="32"/>
                  </a:cubicBezTo>
                  <a:cubicBezTo>
                    <a:pt x="62" y="25"/>
                    <a:pt x="62" y="18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6"/>
                    <a:pt x="62" y="3"/>
                    <a:pt x="62" y="3"/>
                  </a:cubicBezTo>
                  <a:cubicBezTo>
                    <a:pt x="63" y="1"/>
                    <a:pt x="62" y="1"/>
                    <a:pt x="61" y="1"/>
                  </a:cubicBezTo>
                  <a:cubicBezTo>
                    <a:pt x="58" y="1"/>
                    <a:pt x="35" y="1"/>
                    <a:pt x="35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0"/>
                    <a:pt x="31" y="1"/>
                    <a:pt x="31" y="2"/>
                  </a:cubicBezTo>
                  <a:cubicBezTo>
                    <a:pt x="31" y="2"/>
                    <a:pt x="31" y="6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8"/>
                    <a:pt x="31" y="25"/>
                    <a:pt x="31" y="32"/>
                  </a:cubicBezTo>
                  <a:cubicBezTo>
                    <a:pt x="19" y="32"/>
                    <a:pt x="9" y="32"/>
                    <a:pt x="1" y="32"/>
                  </a:cubicBezTo>
                  <a:cubicBezTo>
                    <a:pt x="1" y="32"/>
                    <a:pt x="0" y="32"/>
                    <a:pt x="0" y="33"/>
                  </a:cubicBezTo>
                  <a:cubicBezTo>
                    <a:pt x="0" y="34"/>
                    <a:pt x="0" y="60"/>
                    <a:pt x="0" y="62"/>
                  </a:cubicBezTo>
                  <a:cubicBezTo>
                    <a:pt x="0" y="63"/>
                    <a:pt x="0" y="63"/>
                    <a:pt x="1" y="63"/>
                  </a:cubicBezTo>
                  <a:cubicBezTo>
                    <a:pt x="9" y="63"/>
                    <a:pt x="19" y="63"/>
                    <a:pt x="31" y="63"/>
                  </a:cubicBezTo>
                  <a:cubicBezTo>
                    <a:pt x="30" y="75"/>
                    <a:pt x="30" y="85"/>
                    <a:pt x="30" y="93"/>
                  </a:cubicBezTo>
                  <a:cubicBezTo>
                    <a:pt x="30" y="93"/>
                    <a:pt x="31" y="94"/>
                    <a:pt x="32" y="94"/>
                  </a:cubicBezTo>
                  <a:cubicBezTo>
                    <a:pt x="32" y="94"/>
                    <a:pt x="59" y="94"/>
                    <a:pt x="60" y="94"/>
                  </a:cubicBezTo>
                  <a:cubicBezTo>
                    <a:pt x="62" y="94"/>
                    <a:pt x="62" y="93"/>
                    <a:pt x="62" y="93"/>
                  </a:cubicBezTo>
                  <a:cubicBezTo>
                    <a:pt x="62" y="85"/>
                    <a:pt x="62" y="75"/>
                    <a:pt x="62" y="63"/>
                  </a:cubicBezTo>
                  <a:cubicBezTo>
                    <a:pt x="69" y="63"/>
                    <a:pt x="76" y="63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3"/>
                    <a:pt x="91" y="63"/>
                    <a:pt x="91" y="63"/>
                  </a:cubicBezTo>
                  <a:cubicBezTo>
                    <a:pt x="93" y="63"/>
                    <a:pt x="93" y="62"/>
                    <a:pt x="93" y="62"/>
                  </a:cubicBezTo>
                  <a:cubicBezTo>
                    <a:pt x="93" y="59"/>
                    <a:pt x="93" y="35"/>
                    <a:pt x="9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0" name="Freeform 204"/>
            <p:cNvSpPr/>
            <p:nvPr/>
          </p:nvSpPr>
          <p:spPr bwMode="auto">
            <a:xfrm>
              <a:off x="4378623" y="1687658"/>
              <a:ext cx="114552" cy="147443"/>
            </a:xfrm>
            <a:custGeom>
              <a:avLst/>
              <a:gdLst>
                <a:gd name="T0" fmla="*/ 5 w 54"/>
                <a:gd name="T1" fmla="*/ 22 h 69"/>
                <a:gd name="T2" fmla="*/ 7 w 54"/>
                <a:gd name="T3" fmla="*/ 9 h 69"/>
                <a:gd name="T4" fmla="*/ 12 w 54"/>
                <a:gd name="T5" fmla="*/ 6 h 69"/>
                <a:gd name="T6" fmla="*/ 18 w 54"/>
                <a:gd name="T7" fmla="*/ 3 h 69"/>
                <a:gd name="T8" fmla="*/ 30 w 54"/>
                <a:gd name="T9" fmla="*/ 9 h 69"/>
                <a:gd name="T10" fmla="*/ 39 w 54"/>
                <a:gd name="T11" fmla="*/ 28 h 69"/>
                <a:gd name="T12" fmla="*/ 49 w 54"/>
                <a:gd name="T13" fmla="*/ 46 h 69"/>
                <a:gd name="T14" fmla="*/ 47 w 54"/>
                <a:gd name="T15" fmla="*/ 60 h 69"/>
                <a:gd name="T16" fmla="*/ 42 w 54"/>
                <a:gd name="T17" fmla="*/ 63 h 69"/>
                <a:gd name="T18" fmla="*/ 36 w 54"/>
                <a:gd name="T19" fmla="*/ 66 h 69"/>
                <a:gd name="T20" fmla="*/ 24 w 54"/>
                <a:gd name="T21" fmla="*/ 59 h 69"/>
                <a:gd name="T22" fmla="*/ 15 w 54"/>
                <a:gd name="T23" fmla="*/ 41 h 69"/>
                <a:gd name="T24" fmla="*/ 5 w 54"/>
                <a:gd name="T2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9">
                  <a:moveTo>
                    <a:pt x="5" y="22"/>
                  </a:moveTo>
                  <a:cubicBezTo>
                    <a:pt x="2" y="16"/>
                    <a:pt x="0" y="12"/>
                    <a:pt x="7" y="9"/>
                  </a:cubicBezTo>
                  <a:cubicBezTo>
                    <a:pt x="7" y="8"/>
                    <a:pt x="9" y="7"/>
                    <a:pt x="12" y="6"/>
                  </a:cubicBezTo>
                  <a:cubicBezTo>
                    <a:pt x="15" y="5"/>
                    <a:pt x="17" y="3"/>
                    <a:pt x="18" y="3"/>
                  </a:cubicBezTo>
                  <a:cubicBezTo>
                    <a:pt x="24" y="0"/>
                    <a:pt x="26" y="3"/>
                    <a:pt x="30" y="9"/>
                  </a:cubicBezTo>
                  <a:cubicBezTo>
                    <a:pt x="30" y="11"/>
                    <a:pt x="34" y="18"/>
                    <a:pt x="39" y="28"/>
                  </a:cubicBezTo>
                  <a:cubicBezTo>
                    <a:pt x="45" y="38"/>
                    <a:pt x="48" y="45"/>
                    <a:pt x="49" y="46"/>
                  </a:cubicBezTo>
                  <a:cubicBezTo>
                    <a:pt x="52" y="53"/>
                    <a:pt x="54" y="57"/>
                    <a:pt x="47" y="60"/>
                  </a:cubicBezTo>
                  <a:cubicBezTo>
                    <a:pt x="47" y="60"/>
                    <a:pt x="45" y="61"/>
                    <a:pt x="42" y="63"/>
                  </a:cubicBezTo>
                  <a:cubicBezTo>
                    <a:pt x="39" y="64"/>
                    <a:pt x="37" y="65"/>
                    <a:pt x="36" y="66"/>
                  </a:cubicBezTo>
                  <a:cubicBezTo>
                    <a:pt x="30" y="69"/>
                    <a:pt x="28" y="66"/>
                    <a:pt x="24" y="59"/>
                  </a:cubicBezTo>
                  <a:cubicBezTo>
                    <a:pt x="24" y="58"/>
                    <a:pt x="20" y="51"/>
                    <a:pt x="15" y="41"/>
                  </a:cubicBezTo>
                  <a:cubicBezTo>
                    <a:pt x="9" y="31"/>
                    <a:pt x="6" y="24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1" name="Freeform 206"/>
            <p:cNvSpPr/>
            <p:nvPr/>
          </p:nvSpPr>
          <p:spPr bwMode="auto">
            <a:xfrm>
              <a:off x="4507919" y="1928104"/>
              <a:ext cx="113418" cy="147443"/>
            </a:xfrm>
            <a:custGeom>
              <a:avLst/>
              <a:gdLst>
                <a:gd name="T0" fmla="*/ 4 w 53"/>
                <a:gd name="T1" fmla="*/ 22 h 69"/>
                <a:gd name="T2" fmla="*/ 6 w 53"/>
                <a:gd name="T3" fmla="*/ 8 h 69"/>
                <a:gd name="T4" fmla="*/ 12 w 53"/>
                <a:gd name="T5" fmla="*/ 5 h 69"/>
                <a:gd name="T6" fmla="*/ 17 w 53"/>
                <a:gd name="T7" fmla="*/ 3 h 69"/>
                <a:gd name="T8" fmla="*/ 29 w 53"/>
                <a:gd name="T9" fmla="*/ 9 h 69"/>
                <a:gd name="T10" fmla="*/ 39 w 53"/>
                <a:gd name="T11" fmla="*/ 28 h 69"/>
                <a:gd name="T12" fmla="*/ 48 w 53"/>
                <a:gd name="T13" fmla="*/ 47 h 69"/>
                <a:gd name="T14" fmla="*/ 46 w 53"/>
                <a:gd name="T15" fmla="*/ 60 h 69"/>
                <a:gd name="T16" fmla="*/ 41 w 53"/>
                <a:gd name="T17" fmla="*/ 63 h 69"/>
                <a:gd name="T18" fmla="*/ 35 w 53"/>
                <a:gd name="T19" fmla="*/ 66 h 69"/>
                <a:gd name="T20" fmla="*/ 23 w 53"/>
                <a:gd name="T21" fmla="*/ 59 h 69"/>
                <a:gd name="T22" fmla="*/ 14 w 53"/>
                <a:gd name="T23" fmla="*/ 40 h 69"/>
                <a:gd name="T24" fmla="*/ 4 w 53"/>
                <a:gd name="T2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9">
                  <a:moveTo>
                    <a:pt x="4" y="22"/>
                  </a:moveTo>
                  <a:cubicBezTo>
                    <a:pt x="1" y="15"/>
                    <a:pt x="0" y="12"/>
                    <a:pt x="6" y="8"/>
                  </a:cubicBezTo>
                  <a:cubicBezTo>
                    <a:pt x="7" y="8"/>
                    <a:pt x="9" y="7"/>
                    <a:pt x="12" y="5"/>
                  </a:cubicBezTo>
                  <a:cubicBezTo>
                    <a:pt x="15" y="4"/>
                    <a:pt x="17" y="3"/>
                    <a:pt x="17" y="3"/>
                  </a:cubicBezTo>
                  <a:cubicBezTo>
                    <a:pt x="24" y="0"/>
                    <a:pt x="26" y="3"/>
                    <a:pt x="29" y="9"/>
                  </a:cubicBezTo>
                  <a:cubicBezTo>
                    <a:pt x="30" y="11"/>
                    <a:pt x="34" y="18"/>
                    <a:pt x="39" y="28"/>
                  </a:cubicBezTo>
                  <a:cubicBezTo>
                    <a:pt x="44" y="38"/>
                    <a:pt x="48" y="45"/>
                    <a:pt x="48" y="47"/>
                  </a:cubicBezTo>
                  <a:cubicBezTo>
                    <a:pt x="51" y="53"/>
                    <a:pt x="53" y="57"/>
                    <a:pt x="46" y="60"/>
                  </a:cubicBezTo>
                  <a:cubicBezTo>
                    <a:pt x="46" y="60"/>
                    <a:pt x="44" y="61"/>
                    <a:pt x="41" y="63"/>
                  </a:cubicBezTo>
                  <a:cubicBezTo>
                    <a:pt x="38" y="64"/>
                    <a:pt x="36" y="65"/>
                    <a:pt x="35" y="66"/>
                  </a:cubicBezTo>
                  <a:cubicBezTo>
                    <a:pt x="29" y="69"/>
                    <a:pt x="27" y="66"/>
                    <a:pt x="23" y="59"/>
                  </a:cubicBezTo>
                  <a:cubicBezTo>
                    <a:pt x="23" y="58"/>
                    <a:pt x="19" y="50"/>
                    <a:pt x="14" y="40"/>
                  </a:cubicBezTo>
                  <a:cubicBezTo>
                    <a:pt x="9" y="31"/>
                    <a:pt x="5" y="23"/>
                    <a:pt x="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2" name="Freeform 207"/>
            <p:cNvSpPr/>
            <p:nvPr/>
          </p:nvSpPr>
          <p:spPr bwMode="auto">
            <a:xfrm>
              <a:off x="4326450" y="1729623"/>
              <a:ext cx="220031" cy="369742"/>
            </a:xfrm>
            <a:custGeom>
              <a:avLst/>
              <a:gdLst>
                <a:gd name="T0" fmla="*/ 87 w 103"/>
                <a:gd name="T1" fmla="*/ 135 h 173"/>
                <a:gd name="T2" fmla="*/ 35 w 103"/>
                <a:gd name="T3" fmla="*/ 34 h 173"/>
                <a:gd name="T4" fmla="*/ 13 w 103"/>
                <a:gd name="T5" fmla="*/ 1 h 173"/>
                <a:gd name="T6" fmla="*/ 11 w 103"/>
                <a:gd name="T7" fmla="*/ 45 h 173"/>
                <a:gd name="T8" fmla="*/ 64 w 103"/>
                <a:gd name="T9" fmla="*/ 148 h 173"/>
                <a:gd name="T10" fmla="*/ 101 w 103"/>
                <a:gd name="T11" fmla="*/ 172 h 173"/>
                <a:gd name="T12" fmla="*/ 87 w 103"/>
                <a:gd name="T13" fmla="*/ 13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73">
                  <a:moveTo>
                    <a:pt x="87" y="135"/>
                  </a:moveTo>
                  <a:cubicBezTo>
                    <a:pt x="82" y="127"/>
                    <a:pt x="39" y="43"/>
                    <a:pt x="35" y="34"/>
                  </a:cubicBezTo>
                  <a:cubicBezTo>
                    <a:pt x="20" y="6"/>
                    <a:pt x="16" y="0"/>
                    <a:pt x="13" y="1"/>
                  </a:cubicBezTo>
                  <a:cubicBezTo>
                    <a:pt x="11" y="3"/>
                    <a:pt x="0" y="23"/>
                    <a:pt x="11" y="45"/>
                  </a:cubicBezTo>
                  <a:cubicBezTo>
                    <a:pt x="14" y="51"/>
                    <a:pt x="61" y="142"/>
                    <a:pt x="64" y="148"/>
                  </a:cubicBezTo>
                  <a:cubicBezTo>
                    <a:pt x="75" y="170"/>
                    <a:pt x="98" y="173"/>
                    <a:pt x="101" y="172"/>
                  </a:cubicBezTo>
                  <a:cubicBezTo>
                    <a:pt x="103" y="170"/>
                    <a:pt x="101" y="164"/>
                    <a:pt x="87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3" name="Freeform 208"/>
            <p:cNvSpPr/>
            <p:nvPr/>
          </p:nvSpPr>
          <p:spPr bwMode="auto">
            <a:xfrm>
              <a:off x="4579372" y="1640022"/>
              <a:ext cx="200750" cy="200750"/>
            </a:xfrm>
            <a:custGeom>
              <a:avLst/>
              <a:gdLst>
                <a:gd name="T0" fmla="*/ 94 w 94"/>
                <a:gd name="T1" fmla="*/ 35 h 94"/>
                <a:gd name="T2" fmla="*/ 94 w 94"/>
                <a:gd name="T3" fmla="*/ 33 h 94"/>
                <a:gd name="T4" fmla="*/ 92 w 94"/>
                <a:gd name="T5" fmla="*/ 31 h 94"/>
                <a:gd name="T6" fmla="*/ 82 w 94"/>
                <a:gd name="T7" fmla="*/ 31 h 94"/>
                <a:gd name="T8" fmla="*/ 82 w 94"/>
                <a:gd name="T9" fmla="*/ 31 h 94"/>
                <a:gd name="T10" fmla="*/ 63 w 94"/>
                <a:gd name="T11" fmla="*/ 31 h 94"/>
                <a:gd name="T12" fmla="*/ 63 w 94"/>
                <a:gd name="T13" fmla="*/ 11 h 94"/>
                <a:gd name="T14" fmla="*/ 63 w 94"/>
                <a:gd name="T15" fmla="*/ 11 h 94"/>
                <a:gd name="T16" fmla="*/ 63 w 94"/>
                <a:gd name="T17" fmla="*/ 2 h 94"/>
                <a:gd name="T18" fmla="*/ 61 w 94"/>
                <a:gd name="T19" fmla="*/ 0 h 94"/>
                <a:gd name="T20" fmla="*/ 35 w 94"/>
                <a:gd name="T21" fmla="*/ 0 h 94"/>
                <a:gd name="T22" fmla="*/ 33 w 94"/>
                <a:gd name="T23" fmla="*/ 0 h 94"/>
                <a:gd name="T24" fmla="*/ 31 w 94"/>
                <a:gd name="T25" fmla="*/ 1 h 94"/>
                <a:gd name="T26" fmla="*/ 31 w 94"/>
                <a:gd name="T27" fmla="*/ 12 h 94"/>
                <a:gd name="T28" fmla="*/ 31 w 94"/>
                <a:gd name="T29" fmla="*/ 12 h 94"/>
                <a:gd name="T30" fmla="*/ 31 w 94"/>
                <a:gd name="T31" fmla="*/ 31 h 94"/>
                <a:gd name="T32" fmla="*/ 2 w 94"/>
                <a:gd name="T33" fmla="*/ 31 h 94"/>
                <a:gd name="T34" fmla="*/ 0 w 94"/>
                <a:gd name="T35" fmla="*/ 32 h 94"/>
                <a:gd name="T36" fmla="*/ 0 w 94"/>
                <a:gd name="T37" fmla="*/ 61 h 94"/>
                <a:gd name="T38" fmla="*/ 2 w 94"/>
                <a:gd name="T39" fmla="*/ 63 h 94"/>
                <a:gd name="T40" fmla="*/ 31 w 94"/>
                <a:gd name="T41" fmla="*/ 63 h 94"/>
                <a:gd name="T42" fmla="*/ 31 w 94"/>
                <a:gd name="T43" fmla="*/ 92 h 94"/>
                <a:gd name="T44" fmla="*/ 32 w 94"/>
                <a:gd name="T45" fmla="*/ 94 h 94"/>
                <a:gd name="T46" fmla="*/ 61 w 94"/>
                <a:gd name="T47" fmla="*/ 94 h 94"/>
                <a:gd name="T48" fmla="*/ 63 w 94"/>
                <a:gd name="T49" fmla="*/ 92 h 94"/>
                <a:gd name="T50" fmla="*/ 63 w 94"/>
                <a:gd name="T51" fmla="*/ 63 h 94"/>
                <a:gd name="T52" fmla="*/ 83 w 94"/>
                <a:gd name="T53" fmla="*/ 63 h 94"/>
                <a:gd name="T54" fmla="*/ 83 w 94"/>
                <a:gd name="T55" fmla="*/ 63 h 94"/>
                <a:gd name="T56" fmla="*/ 92 w 94"/>
                <a:gd name="T57" fmla="*/ 63 h 94"/>
                <a:gd name="T58" fmla="*/ 94 w 94"/>
                <a:gd name="T59" fmla="*/ 61 h 94"/>
                <a:gd name="T60" fmla="*/ 94 w 94"/>
                <a:gd name="T61" fmla="*/ 3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4">
                  <a:moveTo>
                    <a:pt x="94" y="35"/>
                  </a:moveTo>
                  <a:cubicBezTo>
                    <a:pt x="94" y="34"/>
                    <a:pt x="94" y="33"/>
                    <a:pt x="94" y="33"/>
                  </a:cubicBezTo>
                  <a:cubicBezTo>
                    <a:pt x="94" y="32"/>
                    <a:pt x="93" y="31"/>
                    <a:pt x="92" y="31"/>
                  </a:cubicBezTo>
                  <a:cubicBezTo>
                    <a:pt x="92" y="31"/>
                    <a:pt x="88" y="31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76" y="31"/>
                    <a:pt x="70" y="31"/>
                    <a:pt x="63" y="31"/>
                  </a:cubicBezTo>
                  <a:cubicBezTo>
                    <a:pt x="63" y="24"/>
                    <a:pt x="63" y="17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6"/>
                    <a:pt x="63" y="2"/>
                    <a:pt x="63" y="2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58" y="0"/>
                    <a:pt x="35" y="0"/>
                    <a:pt x="35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2" y="0"/>
                    <a:pt x="32" y="0"/>
                    <a:pt x="31" y="1"/>
                  </a:cubicBezTo>
                  <a:cubicBezTo>
                    <a:pt x="31" y="2"/>
                    <a:pt x="31" y="6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8"/>
                    <a:pt x="31" y="24"/>
                    <a:pt x="31" y="31"/>
                  </a:cubicBezTo>
                  <a:cubicBezTo>
                    <a:pt x="20" y="31"/>
                    <a:pt x="9" y="31"/>
                    <a:pt x="2" y="31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33"/>
                    <a:pt x="0" y="60"/>
                    <a:pt x="0" y="61"/>
                  </a:cubicBezTo>
                  <a:cubicBezTo>
                    <a:pt x="0" y="62"/>
                    <a:pt x="1" y="63"/>
                    <a:pt x="2" y="63"/>
                  </a:cubicBezTo>
                  <a:cubicBezTo>
                    <a:pt x="9" y="63"/>
                    <a:pt x="20" y="63"/>
                    <a:pt x="31" y="63"/>
                  </a:cubicBezTo>
                  <a:cubicBezTo>
                    <a:pt x="31" y="74"/>
                    <a:pt x="31" y="84"/>
                    <a:pt x="31" y="92"/>
                  </a:cubicBezTo>
                  <a:cubicBezTo>
                    <a:pt x="31" y="93"/>
                    <a:pt x="32" y="93"/>
                    <a:pt x="32" y="94"/>
                  </a:cubicBezTo>
                  <a:cubicBezTo>
                    <a:pt x="33" y="94"/>
                    <a:pt x="60" y="94"/>
                    <a:pt x="61" y="94"/>
                  </a:cubicBezTo>
                  <a:cubicBezTo>
                    <a:pt x="62" y="94"/>
                    <a:pt x="63" y="93"/>
                    <a:pt x="63" y="92"/>
                  </a:cubicBezTo>
                  <a:cubicBezTo>
                    <a:pt x="63" y="84"/>
                    <a:pt x="63" y="74"/>
                    <a:pt x="63" y="63"/>
                  </a:cubicBezTo>
                  <a:cubicBezTo>
                    <a:pt x="70" y="63"/>
                    <a:pt x="77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8" y="63"/>
                    <a:pt x="92" y="63"/>
                    <a:pt x="92" y="63"/>
                  </a:cubicBezTo>
                  <a:cubicBezTo>
                    <a:pt x="93" y="63"/>
                    <a:pt x="94" y="62"/>
                    <a:pt x="94" y="61"/>
                  </a:cubicBezTo>
                  <a:cubicBezTo>
                    <a:pt x="94" y="58"/>
                    <a:pt x="94" y="35"/>
                    <a:pt x="9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4" name="Freeform 209"/>
            <p:cNvSpPr/>
            <p:nvPr/>
          </p:nvSpPr>
          <p:spPr bwMode="auto">
            <a:xfrm>
              <a:off x="4384293" y="1680853"/>
              <a:ext cx="113418" cy="147443"/>
            </a:xfrm>
            <a:custGeom>
              <a:avLst/>
              <a:gdLst>
                <a:gd name="T0" fmla="*/ 5 w 53"/>
                <a:gd name="T1" fmla="*/ 23 h 69"/>
                <a:gd name="T2" fmla="*/ 6 w 53"/>
                <a:gd name="T3" fmla="*/ 9 h 69"/>
                <a:gd name="T4" fmla="*/ 12 w 53"/>
                <a:gd name="T5" fmla="*/ 6 h 69"/>
                <a:gd name="T6" fmla="*/ 17 w 53"/>
                <a:gd name="T7" fmla="*/ 3 h 69"/>
                <a:gd name="T8" fmla="*/ 29 w 53"/>
                <a:gd name="T9" fmla="*/ 10 h 69"/>
                <a:gd name="T10" fmla="*/ 39 w 53"/>
                <a:gd name="T11" fmla="*/ 28 h 69"/>
                <a:gd name="T12" fmla="*/ 49 w 53"/>
                <a:gd name="T13" fmla="*/ 47 h 69"/>
                <a:gd name="T14" fmla="*/ 47 w 53"/>
                <a:gd name="T15" fmla="*/ 60 h 69"/>
                <a:gd name="T16" fmla="*/ 41 w 53"/>
                <a:gd name="T17" fmla="*/ 63 h 69"/>
                <a:gd name="T18" fmla="*/ 36 w 53"/>
                <a:gd name="T19" fmla="*/ 66 h 69"/>
                <a:gd name="T20" fmla="*/ 24 w 53"/>
                <a:gd name="T21" fmla="*/ 60 h 69"/>
                <a:gd name="T22" fmla="*/ 14 w 53"/>
                <a:gd name="T23" fmla="*/ 41 h 69"/>
                <a:gd name="T24" fmla="*/ 5 w 53"/>
                <a:gd name="T25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69">
                  <a:moveTo>
                    <a:pt x="5" y="23"/>
                  </a:moveTo>
                  <a:cubicBezTo>
                    <a:pt x="1" y="16"/>
                    <a:pt x="0" y="13"/>
                    <a:pt x="6" y="9"/>
                  </a:cubicBezTo>
                  <a:cubicBezTo>
                    <a:pt x="7" y="9"/>
                    <a:pt x="9" y="8"/>
                    <a:pt x="12" y="6"/>
                  </a:cubicBezTo>
                  <a:cubicBezTo>
                    <a:pt x="14" y="5"/>
                    <a:pt x="16" y="4"/>
                    <a:pt x="17" y="3"/>
                  </a:cubicBezTo>
                  <a:cubicBezTo>
                    <a:pt x="24" y="0"/>
                    <a:pt x="26" y="3"/>
                    <a:pt x="29" y="10"/>
                  </a:cubicBezTo>
                  <a:cubicBezTo>
                    <a:pt x="30" y="11"/>
                    <a:pt x="34" y="18"/>
                    <a:pt x="39" y="28"/>
                  </a:cubicBezTo>
                  <a:cubicBezTo>
                    <a:pt x="44" y="38"/>
                    <a:pt x="48" y="45"/>
                    <a:pt x="49" y="47"/>
                  </a:cubicBezTo>
                  <a:cubicBezTo>
                    <a:pt x="52" y="53"/>
                    <a:pt x="53" y="57"/>
                    <a:pt x="47" y="60"/>
                  </a:cubicBezTo>
                  <a:cubicBezTo>
                    <a:pt x="46" y="61"/>
                    <a:pt x="44" y="62"/>
                    <a:pt x="41" y="63"/>
                  </a:cubicBezTo>
                  <a:cubicBezTo>
                    <a:pt x="39" y="65"/>
                    <a:pt x="37" y="66"/>
                    <a:pt x="36" y="66"/>
                  </a:cubicBezTo>
                  <a:cubicBezTo>
                    <a:pt x="30" y="69"/>
                    <a:pt x="27" y="66"/>
                    <a:pt x="24" y="60"/>
                  </a:cubicBezTo>
                  <a:cubicBezTo>
                    <a:pt x="23" y="58"/>
                    <a:pt x="19" y="51"/>
                    <a:pt x="14" y="41"/>
                  </a:cubicBezTo>
                  <a:cubicBezTo>
                    <a:pt x="9" y="31"/>
                    <a:pt x="5" y="24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5" name="Freeform 210"/>
            <p:cNvSpPr/>
            <p:nvPr/>
          </p:nvSpPr>
          <p:spPr bwMode="auto">
            <a:xfrm>
              <a:off x="4514724" y="1922433"/>
              <a:ext cx="111149" cy="147443"/>
            </a:xfrm>
            <a:custGeom>
              <a:avLst/>
              <a:gdLst>
                <a:gd name="T0" fmla="*/ 4 w 52"/>
                <a:gd name="T1" fmla="*/ 22 h 69"/>
                <a:gd name="T2" fmla="*/ 6 w 52"/>
                <a:gd name="T3" fmla="*/ 9 h 69"/>
                <a:gd name="T4" fmla="*/ 11 w 52"/>
                <a:gd name="T5" fmla="*/ 6 h 69"/>
                <a:gd name="T6" fmla="*/ 17 w 52"/>
                <a:gd name="T7" fmla="*/ 3 h 69"/>
                <a:gd name="T8" fmla="*/ 29 w 52"/>
                <a:gd name="T9" fmla="*/ 9 h 69"/>
                <a:gd name="T10" fmla="*/ 38 w 52"/>
                <a:gd name="T11" fmla="*/ 28 h 69"/>
                <a:gd name="T12" fmla="*/ 48 w 52"/>
                <a:gd name="T13" fmla="*/ 47 h 69"/>
                <a:gd name="T14" fmla="*/ 46 w 52"/>
                <a:gd name="T15" fmla="*/ 60 h 69"/>
                <a:gd name="T16" fmla="*/ 40 w 52"/>
                <a:gd name="T17" fmla="*/ 63 h 69"/>
                <a:gd name="T18" fmla="*/ 35 w 52"/>
                <a:gd name="T19" fmla="*/ 66 h 69"/>
                <a:gd name="T20" fmla="*/ 23 w 52"/>
                <a:gd name="T21" fmla="*/ 60 h 69"/>
                <a:gd name="T22" fmla="*/ 13 w 52"/>
                <a:gd name="T23" fmla="*/ 41 h 69"/>
                <a:gd name="T24" fmla="*/ 4 w 52"/>
                <a:gd name="T2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69">
                  <a:moveTo>
                    <a:pt x="4" y="22"/>
                  </a:moveTo>
                  <a:cubicBezTo>
                    <a:pt x="1" y="16"/>
                    <a:pt x="0" y="12"/>
                    <a:pt x="6" y="9"/>
                  </a:cubicBezTo>
                  <a:cubicBezTo>
                    <a:pt x="7" y="8"/>
                    <a:pt x="9" y="7"/>
                    <a:pt x="11" y="6"/>
                  </a:cubicBezTo>
                  <a:cubicBezTo>
                    <a:pt x="14" y="4"/>
                    <a:pt x="16" y="3"/>
                    <a:pt x="17" y="3"/>
                  </a:cubicBezTo>
                  <a:cubicBezTo>
                    <a:pt x="23" y="0"/>
                    <a:pt x="26" y="3"/>
                    <a:pt x="29" y="9"/>
                  </a:cubicBezTo>
                  <a:cubicBezTo>
                    <a:pt x="30" y="11"/>
                    <a:pt x="33" y="18"/>
                    <a:pt x="38" y="28"/>
                  </a:cubicBezTo>
                  <a:cubicBezTo>
                    <a:pt x="43" y="38"/>
                    <a:pt x="47" y="45"/>
                    <a:pt x="48" y="47"/>
                  </a:cubicBezTo>
                  <a:cubicBezTo>
                    <a:pt x="51" y="53"/>
                    <a:pt x="52" y="57"/>
                    <a:pt x="46" y="60"/>
                  </a:cubicBezTo>
                  <a:cubicBezTo>
                    <a:pt x="45" y="61"/>
                    <a:pt x="43" y="62"/>
                    <a:pt x="40" y="63"/>
                  </a:cubicBezTo>
                  <a:cubicBezTo>
                    <a:pt x="38" y="65"/>
                    <a:pt x="36" y="66"/>
                    <a:pt x="35" y="66"/>
                  </a:cubicBezTo>
                  <a:cubicBezTo>
                    <a:pt x="29" y="69"/>
                    <a:pt x="26" y="66"/>
                    <a:pt x="23" y="60"/>
                  </a:cubicBezTo>
                  <a:cubicBezTo>
                    <a:pt x="22" y="58"/>
                    <a:pt x="18" y="51"/>
                    <a:pt x="13" y="41"/>
                  </a:cubicBezTo>
                  <a:cubicBezTo>
                    <a:pt x="8" y="31"/>
                    <a:pt x="5" y="24"/>
                    <a:pt x="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6" name="Freeform 211"/>
            <p:cNvSpPr/>
            <p:nvPr/>
          </p:nvSpPr>
          <p:spPr bwMode="auto">
            <a:xfrm>
              <a:off x="4330987" y="1726220"/>
              <a:ext cx="222299" cy="366340"/>
            </a:xfrm>
            <a:custGeom>
              <a:avLst/>
              <a:gdLst>
                <a:gd name="T0" fmla="*/ 87 w 104"/>
                <a:gd name="T1" fmla="*/ 134 h 172"/>
                <a:gd name="T2" fmla="*/ 36 w 104"/>
                <a:gd name="T3" fmla="*/ 34 h 172"/>
                <a:gd name="T4" fmla="*/ 14 w 104"/>
                <a:gd name="T5" fmla="*/ 1 h 172"/>
                <a:gd name="T6" fmla="*/ 12 w 104"/>
                <a:gd name="T7" fmla="*/ 44 h 172"/>
                <a:gd name="T8" fmla="*/ 65 w 104"/>
                <a:gd name="T9" fmla="*/ 148 h 172"/>
                <a:gd name="T10" fmla="*/ 101 w 104"/>
                <a:gd name="T11" fmla="*/ 171 h 172"/>
                <a:gd name="T12" fmla="*/ 87 w 104"/>
                <a:gd name="T13" fmla="*/ 13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72">
                  <a:moveTo>
                    <a:pt x="87" y="134"/>
                  </a:moveTo>
                  <a:cubicBezTo>
                    <a:pt x="83" y="126"/>
                    <a:pt x="40" y="42"/>
                    <a:pt x="36" y="34"/>
                  </a:cubicBezTo>
                  <a:cubicBezTo>
                    <a:pt x="21" y="5"/>
                    <a:pt x="17" y="0"/>
                    <a:pt x="14" y="1"/>
                  </a:cubicBezTo>
                  <a:cubicBezTo>
                    <a:pt x="11" y="2"/>
                    <a:pt x="0" y="22"/>
                    <a:pt x="12" y="44"/>
                  </a:cubicBezTo>
                  <a:cubicBezTo>
                    <a:pt x="15" y="51"/>
                    <a:pt x="61" y="141"/>
                    <a:pt x="65" y="148"/>
                  </a:cubicBezTo>
                  <a:cubicBezTo>
                    <a:pt x="76" y="169"/>
                    <a:pt x="99" y="172"/>
                    <a:pt x="101" y="171"/>
                  </a:cubicBezTo>
                  <a:cubicBezTo>
                    <a:pt x="104" y="170"/>
                    <a:pt x="102" y="163"/>
                    <a:pt x="87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291058" y="3473936"/>
            <a:ext cx="266861" cy="338769"/>
            <a:chOff x="4382025" y="3040733"/>
            <a:chExt cx="378816" cy="480892"/>
          </a:xfrm>
          <a:solidFill>
            <a:schemeClr val="accent1"/>
          </a:solidFill>
        </p:grpSpPr>
        <p:sp>
          <p:nvSpPr>
            <p:cNvPr id="68" name="Freeform 262"/>
            <p:cNvSpPr/>
            <p:nvPr/>
          </p:nvSpPr>
          <p:spPr bwMode="auto">
            <a:xfrm>
              <a:off x="4523798" y="3045270"/>
              <a:ext cx="48770" cy="27220"/>
            </a:xfrm>
            <a:custGeom>
              <a:avLst/>
              <a:gdLst>
                <a:gd name="T0" fmla="*/ 23 w 23"/>
                <a:gd name="T1" fmla="*/ 6 h 13"/>
                <a:gd name="T2" fmla="*/ 22 w 23"/>
                <a:gd name="T3" fmla="*/ 2 h 13"/>
                <a:gd name="T4" fmla="*/ 20 w 23"/>
                <a:gd name="T5" fmla="*/ 1 h 13"/>
                <a:gd name="T6" fmla="*/ 2 w 23"/>
                <a:gd name="T7" fmla="*/ 7 h 13"/>
                <a:gd name="T8" fmla="*/ 1 w 23"/>
                <a:gd name="T9" fmla="*/ 7 h 13"/>
                <a:gd name="T10" fmla="*/ 0 w 23"/>
                <a:gd name="T11" fmla="*/ 9 h 13"/>
                <a:gd name="T12" fmla="*/ 2 w 23"/>
                <a:gd name="T13" fmla="*/ 13 h 13"/>
                <a:gd name="T14" fmla="*/ 23 w 2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3">
                  <a:moveTo>
                    <a:pt x="23" y="6"/>
                  </a:moveTo>
                  <a:cubicBezTo>
                    <a:pt x="22" y="3"/>
                    <a:pt x="22" y="2"/>
                    <a:pt x="22" y="2"/>
                  </a:cubicBezTo>
                  <a:cubicBezTo>
                    <a:pt x="21" y="1"/>
                    <a:pt x="21" y="0"/>
                    <a:pt x="20" y="1"/>
                  </a:cubicBezTo>
                  <a:cubicBezTo>
                    <a:pt x="18" y="2"/>
                    <a:pt x="11" y="4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1"/>
                    <a:pt x="2" y="13"/>
                  </a:cubicBezTo>
                  <a:lnTo>
                    <a:pt x="2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9" name="Freeform 263"/>
            <p:cNvSpPr/>
            <p:nvPr/>
          </p:nvSpPr>
          <p:spPr bwMode="auto">
            <a:xfrm>
              <a:off x="4577104" y="3241482"/>
              <a:ext cx="94137" cy="60112"/>
            </a:xfrm>
            <a:custGeom>
              <a:avLst/>
              <a:gdLst>
                <a:gd name="T0" fmla="*/ 1 w 44"/>
                <a:gd name="T1" fmla="*/ 12 h 28"/>
                <a:gd name="T2" fmla="*/ 1 w 44"/>
                <a:gd name="T3" fmla="*/ 18 h 28"/>
                <a:gd name="T4" fmla="*/ 1 w 44"/>
                <a:gd name="T5" fmla="*/ 18 h 28"/>
                <a:gd name="T6" fmla="*/ 3 w 44"/>
                <a:gd name="T7" fmla="*/ 24 h 28"/>
                <a:gd name="T8" fmla="*/ 7 w 44"/>
                <a:gd name="T9" fmla="*/ 28 h 28"/>
                <a:gd name="T10" fmla="*/ 9 w 44"/>
                <a:gd name="T11" fmla="*/ 27 h 28"/>
                <a:gd name="T12" fmla="*/ 36 w 44"/>
                <a:gd name="T13" fmla="*/ 18 h 28"/>
                <a:gd name="T14" fmla="*/ 42 w 44"/>
                <a:gd name="T15" fmla="*/ 16 h 28"/>
                <a:gd name="T16" fmla="*/ 42 w 44"/>
                <a:gd name="T17" fmla="*/ 10 h 28"/>
                <a:gd name="T18" fmla="*/ 41 w 44"/>
                <a:gd name="T19" fmla="*/ 6 h 28"/>
                <a:gd name="T20" fmla="*/ 41 w 44"/>
                <a:gd name="T21" fmla="*/ 6 h 28"/>
                <a:gd name="T22" fmla="*/ 41 w 44"/>
                <a:gd name="T23" fmla="*/ 5 h 28"/>
                <a:gd name="T24" fmla="*/ 37 w 44"/>
                <a:gd name="T25" fmla="*/ 0 h 28"/>
                <a:gd name="T26" fmla="*/ 31 w 44"/>
                <a:gd name="T27" fmla="*/ 2 h 28"/>
                <a:gd name="T28" fmla="*/ 4 w 44"/>
                <a:gd name="T29" fmla="*/ 12 h 28"/>
                <a:gd name="T30" fmla="*/ 1 w 44"/>
                <a:gd name="T31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28">
                  <a:moveTo>
                    <a:pt x="1" y="12"/>
                  </a:moveTo>
                  <a:cubicBezTo>
                    <a:pt x="0" y="13"/>
                    <a:pt x="0" y="15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23"/>
                    <a:pt x="2" y="21"/>
                    <a:pt x="3" y="24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15" y="25"/>
                    <a:pt x="25" y="22"/>
                    <a:pt x="36" y="18"/>
                  </a:cubicBezTo>
                  <a:cubicBezTo>
                    <a:pt x="40" y="17"/>
                    <a:pt x="42" y="16"/>
                    <a:pt x="42" y="16"/>
                  </a:cubicBezTo>
                  <a:cubicBezTo>
                    <a:pt x="44" y="15"/>
                    <a:pt x="44" y="13"/>
                    <a:pt x="42" y="10"/>
                  </a:cubicBezTo>
                  <a:cubicBezTo>
                    <a:pt x="42" y="8"/>
                    <a:pt x="42" y="9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6" y="0"/>
                    <a:pt x="34" y="1"/>
                    <a:pt x="31" y="2"/>
                  </a:cubicBezTo>
                  <a:cubicBezTo>
                    <a:pt x="19" y="6"/>
                    <a:pt x="9" y="10"/>
                    <a:pt x="4" y="12"/>
                  </a:cubicBezTo>
                  <a:cubicBezTo>
                    <a:pt x="3" y="12"/>
                    <a:pt x="2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0" name="Freeform 264"/>
            <p:cNvSpPr/>
            <p:nvPr/>
          </p:nvSpPr>
          <p:spPr bwMode="auto">
            <a:xfrm>
              <a:off x="4382025" y="3066819"/>
              <a:ext cx="372011" cy="454806"/>
            </a:xfrm>
            <a:custGeom>
              <a:avLst/>
              <a:gdLst>
                <a:gd name="T0" fmla="*/ 174 w 174"/>
                <a:gd name="T1" fmla="*/ 186 h 213"/>
                <a:gd name="T2" fmla="*/ 174 w 174"/>
                <a:gd name="T3" fmla="*/ 184 h 213"/>
                <a:gd name="T4" fmla="*/ 171 w 174"/>
                <a:gd name="T5" fmla="*/ 183 h 213"/>
                <a:gd name="T6" fmla="*/ 155 w 174"/>
                <a:gd name="T7" fmla="*/ 183 h 213"/>
                <a:gd name="T8" fmla="*/ 155 w 174"/>
                <a:gd name="T9" fmla="*/ 183 h 213"/>
                <a:gd name="T10" fmla="*/ 85 w 174"/>
                <a:gd name="T11" fmla="*/ 183 h 213"/>
                <a:gd name="T12" fmla="*/ 84 w 174"/>
                <a:gd name="T13" fmla="*/ 161 h 213"/>
                <a:gd name="T14" fmla="*/ 96 w 174"/>
                <a:gd name="T15" fmla="*/ 157 h 213"/>
                <a:gd name="T16" fmla="*/ 133 w 174"/>
                <a:gd name="T17" fmla="*/ 157 h 213"/>
                <a:gd name="T18" fmla="*/ 133 w 174"/>
                <a:gd name="T19" fmla="*/ 157 h 213"/>
                <a:gd name="T20" fmla="*/ 146 w 174"/>
                <a:gd name="T21" fmla="*/ 135 h 213"/>
                <a:gd name="T22" fmla="*/ 146 w 174"/>
                <a:gd name="T23" fmla="*/ 133 h 213"/>
                <a:gd name="T24" fmla="*/ 145 w 174"/>
                <a:gd name="T25" fmla="*/ 131 h 213"/>
                <a:gd name="T26" fmla="*/ 132 w 174"/>
                <a:gd name="T27" fmla="*/ 131 h 213"/>
                <a:gd name="T28" fmla="*/ 132 w 174"/>
                <a:gd name="T29" fmla="*/ 131 h 213"/>
                <a:gd name="T30" fmla="*/ 51 w 174"/>
                <a:gd name="T31" fmla="*/ 131 h 213"/>
                <a:gd name="T32" fmla="*/ 64 w 174"/>
                <a:gd name="T33" fmla="*/ 68 h 213"/>
                <a:gd name="T34" fmla="*/ 82 w 174"/>
                <a:gd name="T35" fmla="*/ 58 h 213"/>
                <a:gd name="T36" fmla="*/ 91 w 174"/>
                <a:gd name="T37" fmla="*/ 85 h 213"/>
                <a:gd name="T38" fmla="*/ 93 w 174"/>
                <a:gd name="T39" fmla="*/ 86 h 213"/>
                <a:gd name="T40" fmla="*/ 120 w 174"/>
                <a:gd name="T41" fmla="*/ 76 h 213"/>
                <a:gd name="T42" fmla="*/ 121 w 174"/>
                <a:gd name="T43" fmla="*/ 75 h 213"/>
                <a:gd name="T44" fmla="*/ 101 w 174"/>
                <a:gd name="T45" fmla="*/ 18 h 213"/>
                <a:gd name="T46" fmla="*/ 101 w 174"/>
                <a:gd name="T47" fmla="*/ 18 h 213"/>
                <a:gd name="T48" fmla="*/ 99 w 174"/>
                <a:gd name="T49" fmla="*/ 11 h 213"/>
                <a:gd name="T50" fmla="*/ 97 w 174"/>
                <a:gd name="T51" fmla="*/ 10 h 213"/>
                <a:gd name="T52" fmla="*/ 92 w 174"/>
                <a:gd name="T53" fmla="*/ 12 h 213"/>
                <a:gd name="T54" fmla="*/ 89 w 174"/>
                <a:gd name="T55" fmla="*/ 4 h 213"/>
                <a:gd name="T56" fmla="*/ 89 w 174"/>
                <a:gd name="T57" fmla="*/ 4 h 213"/>
                <a:gd name="T58" fmla="*/ 88 w 174"/>
                <a:gd name="T59" fmla="*/ 1 h 213"/>
                <a:gd name="T60" fmla="*/ 87 w 174"/>
                <a:gd name="T61" fmla="*/ 1 h 213"/>
                <a:gd name="T62" fmla="*/ 74 w 174"/>
                <a:gd name="T63" fmla="*/ 5 h 213"/>
                <a:gd name="T64" fmla="*/ 73 w 174"/>
                <a:gd name="T65" fmla="*/ 6 h 213"/>
                <a:gd name="T66" fmla="*/ 72 w 174"/>
                <a:gd name="T67" fmla="*/ 6 h 213"/>
                <a:gd name="T68" fmla="*/ 73 w 174"/>
                <a:gd name="T69" fmla="*/ 10 h 213"/>
                <a:gd name="T70" fmla="*/ 73 w 174"/>
                <a:gd name="T71" fmla="*/ 10 h 213"/>
                <a:gd name="T72" fmla="*/ 76 w 174"/>
                <a:gd name="T73" fmla="*/ 18 h 213"/>
                <a:gd name="T74" fmla="*/ 73 w 174"/>
                <a:gd name="T75" fmla="*/ 19 h 213"/>
                <a:gd name="T76" fmla="*/ 71 w 174"/>
                <a:gd name="T77" fmla="*/ 19 h 213"/>
                <a:gd name="T78" fmla="*/ 70 w 174"/>
                <a:gd name="T79" fmla="*/ 21 h 213"/>
                <a:gd name="T80" fmla="*/ 72 w 174"/>
                <a:gd name="T81" fmla="*/ 28 h 213"/>
                <a:gd name="T82" fmla="*/ 72 w 174"/>
                <a:gd name="T83" fmla="*/ 28 h 213"/>
                <a:gd name="T84" fmla="*/ 75 w 174"/>
                <a:gd name="T85" fmla="*/ 38 h 213"/>
                <a:gd name="T86" fmla="*/ 8 w 174"/>
                <a:gd name="T87" fmla="*/ 93 h 213"/>
                <a:gd name="T88" fmla="*/ 35 w 174"/>
                <a:gd name="T89" fmla="*/ 160 h 213"/>
                <a:gd name="T90" fmla="*/ 36 w 174"/>
                <a:gd name="T91" fmla="*/ 183 h 213"/>
                <a:gd name="T92" fmla="*/ 26 w 174"/>
                <a:gd name="T93" fmla="*/ 183 h 213"/>
                <a:gd name="T94" fmla="*/ 23 w 174"/>
                <a:gd name="T95" fmla="*/ 184 h 213"/>
                <a:gd name="T96" fmla="*/ 23 w 174"/>
                <a:gd name="T97" fmla="*/ 211 h 213"/>
                <a:gd name="T98" fmla="*/ 26 w 174"/>
                <a:gd name="T99" fmla="*/ 213 h 213"/>
                <a:gd name="T100" fmla="*/ 156 w 174"/>
                <a:gd name="T101" fmla="*/ 213 h 213"/>
                <a:gd name="T102" fmla="*/ 156 w 174"/>
                <a:gd name="T103" fmla="*/ 213 h 213"/>
                <a:gd name="T104" fmla="*/ 171 w 174"/>
                <a:gd name="T105" fmla="*/ 213 h 213"/>
                <a:gd name="T106" fmla="*/ 174 w 174"/>
                <a:gd name="T107" fmla="*/ 211 h 213"/>
                <a:gd name="T108" fmla="*/ 174 w 174"/>
                <a:gd name="T109" fmla="*/ 18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4" h="213">
                  <a:moveTo>
                    <a:pt x="174" y="186"/>
                  </a:moveTo>
                  <a:cubicBezTo>
                    <a:pt x="174" y="185"/>
                    <a:pt x="174" y="184"/>
                    <a:pt x="174" y="184"/>
                  </a:cubicBezTo>
                  <a:cubicBezTo>
                    <a:pt x="174" y="183"/>
                    <a:pt x="173" y="183"/>
                    <a:pt x="171" y="183"/>
                  </a:cubicBezTo>
                  <a:cubicBezTo>
                    <a:pt x="171" y="183"/>
                    <a:pt x="165" y="183"/>
                    <a:pt x="155" y="183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34" y="183"/>
                    <a:pt x="109" y="183"/>
                    <a:pt x="85" y="183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96" y="157"/>
                    <a:pt x="96" y="157"/>
                    <a:pt x="96" y="157"/>
                  </a:cubicBezTo>
                  <a:cubicBezTo>
                    <a:pt x="109" y="157"/>
                    <a:pt x="122" y="157"/>
                    <a:pt x="133" y="157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45" y="157"/>
                    <a:pt x="146" y="135"/>
                    <a:pt x="146" y="135"/>
                  </a:cubicBezTo>
                  <a:cubicBezTo>
                    <a:pt x="146" y="134"/>
                    <a:pt x="146" y="133"/>
                    <a:pt x="146" y="133"/>
                  </a:cubicBezTo>
                  <a:cubicBezTo>
                    <a:pt x="146" y="132"/>
                    <a:pt x="146" y="131"/>
                    <a:pt x="145" y="131"/>
                  </a:cubicBezTo>
                  <a:cubicBezTo>
                    <a:pt x="144" y="131"/>
                    <a:pt x="140" y="131"/>
                    <a:pt x="132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08" y="131"/>
                    <a:pt x="75" y="131"/>
                    <a:pt x="51" y="131"/>
                  </a:cubicBezTo>
                  <a:cubicBezTo>
                    <a:pt x="43" y="122"/>
                    <a:pt x="30" y="100"/>
                    <a:pt x="64" y="68"/>
                  </a:cubicBezTo>
                  <a:cubicBezTo>
                    <a:pt x="69" y="64"/>
                    <a:pt x="76" y="59"/>
                    <a:pt x="82" y="58"/>
                  </a:cubicBezTo>
                  <a:cubicBezTo>
                    <a:pt x="86" y="68"/>
                    <a:pt x="89" y="78"/>
                    <a:pt x="91" y="85"/>
                  </a:cubicBezTo>
                  <a:cubicBezTo>
                    <a:pt x="91" y="85"/>
                    <a:pt x="92" y="86"/>
                    <a:pt x="93" y="86"/>
                  </a:cubicBezTo>
                  <a:cubicBezTo>
                    <a:pt x="94" y="85"/>
                    <a:pt x="119" y="77"/>
                    <a:pt x="120" y="76"/>
                  </a:cubicBezTo>
                  <a:cubicBezTo>
                    <a:pt x="121" y="76"/>
                    <a:pt x="121" y="75"/>
                    <a:pt x="121" y="75"/>
                  </a:cubicBezTo>
                  <a:cubicBezTo>
                    <a:pt x="116" y="61"/>
                    <a:pt x="107" y="35"/>
                    <a:pt x="101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4"/>
                    <a:pt x="99" y="11"/>
                    <a:pt x="99" y="11"/>
                  </a:cubicBezTo>
                  <a:cubicBezTo>
                    <a:pt x="99" y="10"/>
                    <a:pt x="98" y="10"/>
                    <a:pt x="97" y="10"/>
                  </a:cubicBezTo>
                  <a:cubicBezTo>
                    <a:pt x="97" y="11"/>
                    <a:pt x="94" y="11"/>
                    <a:pt x="92" y="12"/>
                  </a:cubicBezTo>
                  <a:cubicBezTo>
                    <a:pt x="91" y="9"/>
                    <a:pt x="90" y="6"/>
                    <a:pt x="89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8" y="2"/>
                    <a:pt x="88" y="1"/>
                    <a:pt x="88" y="1"/>
                  </a:cubicBezTo>
                  <a:cubicBezTo>
                    <a:pt x="88" y="1"/>
                    <a:pt x="87" y="0"/>
                    <a:pt x="87" y="1"/>
                  </a:cubicBezTo>
                  <a:cubicBezTo>
                    <a:pt x="85" y="1"/>
                    <a:pt x="74" y="5"/>
                    <a:pt x="74" y="5"/>
                  </a:cubicBezTo>
                  <a:cubicBezTo>
                    <a:pt x="73" y="5"/>
                    <a:pt x="73" y="6"/>
                    <a:pt x="73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73" y="8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12"/>
                    <a:pt x="75" y="15"/>
                    <a:pt x="76" y="18"/>
                  </a:cubicBezTo>
                  <a:cubicBezTo>
                    <a:pt x="74" y="18"/>
                    <a:pt x="73" y="19"/>
                    <a:pt x="73" y="19"/>
                  </a:cubicBezTo>
                  <a:cubicBezTo>
                    <a:pt x="72" y="19"/>
                    <a:pt x="71" y="19"/>
                    <a:pt x="71" y="19"/>
                  </a:cubicBezTo>
                  <a:cubicBezTo>
                    <a:pt x="70" y="20"/>
                    <a:pt x="69" y="20"/>
                    <a:pt x="70" y="21"/>
                  </a:cubicBezTo>
                  <a:cubicBezTo>
                    <a:pt x="70" y="21"/>
                    <a:pt x="71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3" y="31"/>
                    <a:pt x="74" y="35"/>
                    <a:pt x="75" y="38"/>
                  </a:cubicBezTo>
                  <a:cubicBezTo>
                    <a:pt x="61" y="45"/>
                    <a:pt x="20" y="66"/>
                    <a:pt x="8" y="93"/>
                  </a:cubicBezTo>
                  <a:cubicBezTo>
                    <a:pt x="2" y="107"/>
                    <a:pt x="0" y="154"/>
                    <a:pt x="35" y="160"/>
                  </a:cubicBezTo>
                  <a:cubicBezTo>
                    <a:pt x="35" y="167"/>
                    <a:pt x="36" y="177"/>
                    <a:pt x="36" y="183"/>
                  </a:cubicBezTo>
                  <a:cubicBezTo>
                    <a:pt x="32" y="183"/>
                    <a:pt x="29" y="183"/>
                    <a:pt x="26" y="183"/>
                  </a:cubicBezTo>
                  <a:cubicBezTo>
                    <a:pt x="25" y="183"/>
                    <a:pt x="23" y="183"/>
                    <a:pt x="23" y="184"/>
                  </a:cubicBezTo>
                  <a:cubicBezTo>
                    <a:pt x="23" y="185"/>
                    <a:pt x="23" y="210"/>
                    <a:pt x="23" y="211"/>
                  </a:cubicBezTo>
                  <a:cubicBezTo>
                    <a:pt x="23" y="212"/>
                    <a:pt x="25" y="213"/>
                    <a:pt x="26" y="213"/>
                  </a:cubicBezTo>
                  <a:cubicBezTo>
                    <a:pt x="57" y="213"/>
                    <a:pt x="116" y="213"/>
                    <a:pt x="156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65" y="213"/>
                    <a:pt x="170" y="213"/>
                    <a:pt x="171" y="213"/>
                  </a:cubicBezTo>
                  <a:cubicBezTo>
                    <a:pt x="173" y="213"/>
                    <a:pt x="174" y="212"/>
                    <a:pt x="174" y="211"/>
                  </a:cubicBezTo>
                  <a:cubicBezTo>
                    <a:pt x="174" y="208"/>
                    <a:pt x="174" y="186"/>
                    <a:pt x="174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1" name="Freeform 265"/>
            <p:cNvSpPr/>
            <p:nvPr/>
          </p:nvSpPr>
          <p:spPr bwMode="auto">
            <a:xfrm>
              <a:off x="4529468" y="3040733"/>
              <a:ext cx="49904" cy="28355"/>
            </a:xfrm>
            <a:custGeom>
              <a:avLst/>
              <a:gdLst>
                <a:gd name="T0" fmla="*/ 23 w 23"/>
                <a:gd name="T1" fmla="*/ 5 h 13"/>
                <a:gd name="T2" fmla="*/ 21 w 23"/>
                <a:gd name="T3" fmla="*/ 1 h 13"/>
                <a:gd name="T4" fmla="*/ 20 w 23"/>
                <a:gd name="T5" fmla="*/ 0 h 13"/>
                <a:gd name="T6" fmla="*/ 2 w 23"/>
                <a:gd name="T7" fmla="*/ 6 h 13"/>
                <a:gd name="T8" fmla="*/ 1 w 23"/>
                <a:gd name="T9" fmla="*/ 7 h 13"/>
                <a:gd name="T10" fmla="*/ 0 w 23"/>
                <a:gd name="T11" fmla="*/ 8 h 13"/>
                <a:gd name="T12" fmla="*/ 1 w 23"/>
                <a:gd name="T13" fmla="*/ 13 h 13"/>
                <a:gd name="T14" fmla="*/ 23 w 23"/>
                <a:gd name="T1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3">
                  <a:moveTo>
                    <a:pt x="23" y="5"/>
                  </a:moveTo>
                  <a:cubicBezTo>
                    <a:pt x="22" y="3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7" y="1"/>
                    <a:pt x="10" y="3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1" y="10"/>
                    <a:pt x="1" y="13"/>
                  </a:cubicBez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2" name="Freeform 266"/>
            <p:cNvSpPr/>
            <p:nvPr/>
          </p:nvSpPr>
          <p:spPr bwMode="auto">
            <a:xfrm>
              <a:off x="4580506" y="3234677"/>
              <a:ext cx="94137" cy="62380"/>
            </a:xfrm>
            <a:custGeom>
              <a:avLst/>
              <a:gdLst>
                <a:gd name="T0" fmla="*/ 2 w 44"/>
                <a:gd name="T1" fmla="*/ 13 h 29"/>
                <a:gd name="T2" fmla="*/ 1 w 44"/>
                <a:gd name="T3" fmla="*/ 19 h 29"/>
                <a:gd name="T4" fmla="*/ 1 w 44"/>
                <a:gd name="T5" fmla="*/ 19 h 29"/>
                <a:gd name="T6" fmla="*/ 3 w 44"/>
                <a:gd name="T7" fmla="*/ 24 h 29"/>
                <a:gd name="T8" fmla="*/ 7 w 44"/>
                <a:gd name="T9" fmla="*/ 28 h 29"/>
                <a:gd name="T10" fmla="*/ 10 w 44"/>
                <a:gd name="T11" fmla="*/ 27 h 29"/>
                <a:gd name="T12" fmla="*/ 37 w 44"/>
                <a:gd name="T13" fmla="*/ 18 h 29"/>
                <a:gd name="T14" fmla="*/ 43 w 44"/>
                <a:gd name="T15" fmla="*/ 16 h 29"/>
                <a:gd name="T16" fmla="*/ 43 w 44"/>
                <a:gd name="T17" fmla="*/ 10 h 29"/>
                <a:gd name="T18" fmla="*/ 42 w 44"/>
                <a:gd name="T19" fmla="*/ 6 h 29"/>
                <a:gd name="T20" fmla="*/ 42 w 44"/>
                <a:gd name="T21" fmla="*/ 6 h 29"/>
                <a:gd name="T22" fmla="*/ 41 w 44"/>
                <a:gd name="T23" fmla="*/ 5 h 29"/>
                <a:gd name="T24" fmla="*/ 37 w 44"/>
                <a:gd name="T25" fmla="*/ 1 h 29"/>
                <a:gd name="T26" fmla="*/ 31 w 44"/>
                <a:gd name="T27" fmla="*/ 3 h 29"/>
                <a:gd name="T28" fmla="*/ 5 w 44"/>
                <a:gd name="T29" fmla="*/ 12 h 29"/>
                <a:gd name="T30" fmla="*/ 2 w 44"/>
                <a:gd name="T31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29">
                  <a:moveTo>
                    <a:pt x="2" y="13"/>
                  </a:moveTo>
                  <a:cubicBezTo>
                    <a:pt x="0" y="13"/>
                    <a:pt x="0" y="15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3" y="23"/>
                    <a:pt x="2" y="21"/>
                    <a:pt x="3" y="24"/>
                  </a:cubicBezTo>
                  <a:cubicBezTo>
                    <a:pt x="4" y="27"/>
                    <a:pt x="6" y="29"/>
                    <a:pt x="7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5" y="26"/>
                    <a:pt x="25" y="22"/>
                    <a:pt x="37" y="18"/>
                  </a:cubicBezTo>
                  <a:cubicBezTo>
                    <a:pt x="40" y="17"/>
                    <a:pt x="42" y="16"/>
                    <a:pt x="43" y="16"/>
                  </a:cubicBezTo>
                  <a:cubicBezTo>
                    <a:pt x="44" y="16"/>
                    <a:pt x="44" y="14"/>
                    <a:pt x="43" y="10"/>
                  </a:cubicBezTo>
                  <a:cubicBezTo>
                    <a:pt x="42" y="8"/>
                    <a:pt x="43" y="9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1" y="5"/>
                    <a:pt x="41" y="5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7" y="1"/>
                    <a:pt x="35" y="1"/>
                    <a:pt x="31" y="3"/>
                  </a:cubicBezTo>
                  <a:cubicBezTo>
                    <a:pt x="20" y="7"/>
                    <a:pt x="10" y="10"/>
                    <a:pt x="5" y="12"/>
                  </a:cubicBezTo>
                  <a:cubicBezTo>
                    <a:pt x="3" y="12"/>
                    <a:pt x="3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73" name="Freeform 267"/>
            <p:cNvSpPr/>
            <p:nvPr/>
          </p:nvSpPr>
          <p:spPr bwMode="auto">
            <a:xfrm>
              <a:off x="4386562" y="3062282"/>
              <a:ext cx="374279" cy="452538"/>
            </a:xfrm>
            <a:custGeom>
              <a:avLst/>
              <a:gdLst>
                <a:gd name="T0" fmla="*/ 175 w 175"/>
                <a:gd name="T1" fmla="*/ 186 h 212"/>
                <a:gd name="T2" fmla="*/ 175 w 175"/>
                <a:gd name="T3" fmla="*/ 184 h 212"/>
                <a:gd name="T4" fmla="*/ 172 w 175"/>
                <a:gd name="T5" fmla="*/ 182 h 212"/>
                <a:gd name="T6" fmla="*/ 155 w 175"/>
                <a:gd name="T7" fmla="*/ 182 h 212"/>
                <a:gd name="T8" fmla="*/ 155 w 175"/>
                <a:gd name="T9" fmla="*/ 182 h 212"/>
                <a:gd name="T10" fmla="*/ 85 w 175"/>
                <a:gd name="T11" fmla="*/ 182 h 212"/>
                <a:gd name="T12" fmla="*/ 85 w 175"/>
                <a:gd name="T13" fmla="*/ 160 h 212"/>
                <a:gd name="T14" fmla="*/ 96 w 175"/>
                <a:gd name="T15" fmla="*/ 157 h 212"/>
                <a:gd name="T16" fmla="*/ 134 w 175"/>
                <a:gd name="T17" fmla="*/ 157 h 212"/>
                <a:gd name="T18" fmla="*/ 134 w 175"/>
                <a:gd name="T19" fmla="*/ 157 h 212"/>
                <a:gd name="T20" fmla="*/ 147 w 175"/>
                <a:gd name="T21" fmla="*/ 134 h 212"/>
                <a:gd name="T22" fmla="*/ 147 w 175"/>
                <a:gd name="T23" fmla="*/ 132 h 212"/>
                <a:gd name="T24" fmla="*/ 145 w 175"/>
                <a:gd name="T25" fmla="*/ 131 h 212"/>
                <a:gd name="T26" fmla="*/ 133 w 175"/>
                <a:gd name="T27" fmla="*/ 131 h 212"/>
                <a:gd name="T28" fmla="*/ 133 w 175"/>
                <a:gd name="T29" fmla="*/ 131 h 212"/>
                <a:gd name="T30" fmla="*/ 52 w 175"/>
                <a:gd name="T31" fmla="*/ 131 h 212"/>
                <a:gd name="T32" fmla="*/ 65 w 175"/>
                <a:gd name="T33" fmla="*/ 67 h 212"/>
                <a:gd name="T34" fmla="*/ 83 w 175"/>
                <a:gd name="T35" fmla="*/ 57 h 212"/>
                <a:gd name="T36" fmla="*/ 92 w 175"/>
                <a:gd name="T37" fmla="*/ 84 h 212"/>
                <a:gd name="T38" fmla="*/ 94 w 175"/>
                <a:gd name="T39" fmla="*/ 85 h 212"/>
                <a:gd name="T40" fmla="*/ 120 w 175"/>
                <a:gd name="T41" fmla="*/ 76 h 212"/>
                <a:gd name="T42" fmla="*/ 121 w 175"/>
                <a:gd name="T43" fmla="*/ 74 h 212"/>
                <a:gd name="T44" fmla="*/ 102 w 175"/>
                <a:gd name="T45" fmla="*/ 17 h 212"/>
                <a:gd name="T46" fmla="*/ 102 w 175"/>
                <a:gd name="T47" fmla="*/ 17 h 212"/>
                <a:gd name="T48" fmla="*/ 100 w 175"/>
                <a:gd name="T49" fmla="*/ 11 h 212"/>
                <a:gd name="T50" fmla="*/ 98 w 175"/>
                <a:gd name="T51" fmla="*/ 10 h 212"/>
                <a:gd name="T52" fmla="*/ 93 w 175"/>
                <a:gd name="T53" fmla="*/ 12 h 212"/>
                <a:gd name="T54" fmla="*/ 90 w 175"/>
                <a:gd name="T55" fmla="*/ 3 h 212"/>
                <a:gd name="T56" fmla="*/ 90 w 175"/>
                <a:gd name="T57" fmla="*/ 3 h 212"/>
                <a:gd name="T58" fmla="*/ 89 w 175"/>
                <a:gd name="T59" fmla="*/ 0 h 212"/>
                <a:gd name="T60" fmla="*/ 88 w 175"/>
                <a:gd name="T61" fmla="*/ 0 h 212"/>
                <a:gd name="T62" fmla="*/ 75 w 175"/>
                <a:gd name="T63" fmla="*/ 5 h 212"/>
                <a:gd name="T64" fmla="*/ 74 w 175"/>
                <a:gd name="T65" fmla="*/ 5 h 212"/>
                <a:gd name="T66" fmla="*/ 73 w 175"/>
                <a:gd name="T67" fmla="*/ 6 h 212"/>
                <a:gd name="T68" fmla="*/ 74 w 175"/>
                <a:gd name="T69" fmla="*/ 9 h 212"/>
                <a:gd name="T70" fmla="*/ 74 w 175"/>
                <a:gd name="T71" fmla="*/ 9 h 212"/>
                <a:gd name="T72" fmla="*/ 77 w 175"/>
                <a:gd name="T73" fmla="*/ 17 h 212"/>
                <a:gd name="T74" fmla="*/ 73 w 175"/>
                <a:gd name="T75" fmla="*/ 18 h 212"/>
                <a:gd name="T76" fmla="*/ 72 w 175"/>
                <a:gd name="T77" fmla="*/ 19 h 212"/>
                <a:gd name="T78" fmla="*/ 70 w 175"/>
                <a:gd name="T79" fmla="*/ 20 h 212"/>
                <a:gd name="T80" fmla="*/ 73 w 175"/>
                <a:gd name="T81" fmla="*/ 28 h 212"/>
                <a:gd name="T82" fmla="*/ 73 w 175"/>
                <a:gd name="T83" fmla="*/ 28 h 212"/>
                <a:gd name="T84" fmla="*/ 76 w 175"/>
                <a:gd name="T85" fmla="*/ 37 h 212"/>
                <a:gd name="T86" fmla="*/ 9 w 175"/>
                <a:gd name="T87" fmla="*/ 93 h 212"/>
                <a:gd name="T88" fmla="*/ 36 w 175"/>
                <a:gd name="T89" fmla="*/ 159 h 212"/>
                <a:gd name="T90" fmla="*/ 36 w 175"/>
                <a:gd name="T91" fmla="*/ 182 h 212"/>
                <a:gd name="T92" fmla="*/ 26 w 175"/>
                <a:gd name="T93" fmla="*/ 182 h 212"/>
                <a:gd name="T94" fmla="*/ 24 w 175"/>
                <a:gd name="T95" fmla="*/ 183 h 212"/>
                <a:gd name="T96" fmla="*/ 24 w 175"/>
                <a:gd name="T97" fmla="*/ 210 h 212"/>
                <a:gd name="T98" fmla="*/ 26 w 175"/>
                <a:gd name="T99" fmla="*/ 212 h 212"/>
                <a:gd name="T100" fmla="*/ 157 w 175"/>
                <a:gd name="T101" fmla="*/ 212 h 212"/>
                <a:gd name="T102" fmla="*/ 157 w 175"/>
                <a:gd name="T103" fmla="*/ 212 h 212"/>
                <a:gd name="T104" fmla="*/ 171 w 175"/>
                <a:gd name="T105" fmla="*/ 212 h 212"/>
                <a:gd name="T106" fmla="*/ 175 w 175"/>
                <a:gd name="T107" fmla="*/ 210 h 212"/>
                <a:gd name="T108" fmla="*/ 175 w 175"/>
                <a:gd name="T109" fmla="*/ 18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5" h="212">
                  <a:moveTo>
                    <a:pt x="175" y="186"/>
                  </a:moveTo>
                  <a:cubicBezTo>
                    <a:pt x="175" y="185"/>
                    <a:pt x="175" y="184"/>
                    <a:pt x="175" y="184"/>
                  </a:cubicBezTo>
                  <a:cubicBezTo>
                    <a:pt x="175" y="183"/>
                    <a:pt x="174" y="182"/>
                    <a:pt x="172" y="182"/>
                  </a:cubicBezTo>
                  <a:cubicBezTo>
                    <a:pt x="172" y="182"/>
                    <a:pt x="165" y="182"/>
                    <a:pt x="155" y="182"/>
                  </a:cubicBezTo>
                  <a:cubicBezTo>
                    <a:pt x="155" y="182"/>
                    <a:pt x="155" y="182"/>
                    <a:pt x="155" y="182"/>
                  </a:cubicBezTo>
                  <a:cubicBezTo>
                    <a:pt x="135" y="182"/>
                    <a:pt x="109" y="182"/>
                    <a:pt x="85" y="182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6" y="157"/>
                    <a:pt x="96" y="157"/>
                    <a:pt x="96" y="157"/>
                  </a:cubicBezTo>
                  <a:cubicBezTo>
                    <a:pt x="110" y="157"/>
                    <a:pt x="123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46" y="157"/>
                    <a:pt x="147" y="134"/>
                    <a:pt x="147" y="134"/>
                  </a:cubicBezTo>
                  <a:cubicBezTo>
                    <a:pt x="147" y="133"/>
                    <a:pt x="147" y="132"/>
                    <a:pt x="147" y="132"/>
                  </a:cubicBezTo>
                  <a:cubicBezTo>
                    <a:pt x="147" y="131"/>
                    <a:pt x="147" y="131"/>
                    <a:pt x="145" y="131"/>
                  </a:cubicBezTo>
                  <a:cubicBezTo>
                    <a:pt x="145" y="131"/>
                    <a:pt x="140" y="131"/>
                    <a:pt x="133" y="131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09" y="131"/>
                    <a:pt x="76" y="131"/>
                    <a:pt x="52" y="131"/>
                  </a:cubicBezTo>
                  <a:cubicBezTo>
                    <a:pt x="44" y="122"/>
                    <a:pt x="30" y="99"/>
                    <a:pt x="65" y="67"/>
                  </a:cubicBezTo>
                  <a:cubicBezTo>
                    <a:pt x="70" y="63"/>
                    <a:pt x="77" y="58"/>
                    <a:pt x="83" y="57"/>
                  </a:cubicBezTo>
                  <a:cubicBezTo>
                    <a:pt x="86" y="68"/>
                    <a:pt x="90" y="77"/>
                    <a:pt x="92" y="84"/>
                  </a:cubicBezTo>
                  <a:cubicBezTo>
                    <a:pt x="92" y="85"/>
                    <a:pt x="93" y="85"/>
                    <a:pt x="94" y="85"/>
                  </a:cubicBezTo>
                  <a:cubicBezTo>
                    <a:pt x="94" y="85"/>
                    <a:pt x="119" y="76"/>
                    <a:pt x="120" y="76"/>
                  </a:cubicBezTo>
                  <a:cubicBezTo>
                    <a:pt x="122" y="75"/>
                    <a:pt x="122" y="75"/>
                    <a:pt x="121" y="74"/>
                  </a:cubicBezTo>
                  <a:cubicBezTo>
                    <a:pt x="117" y="61"/>
                    <a:pt x="108" y="34"/>
                    <a:pt x="102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1" y="13"/>
                    <a:pt x="100" y="11"/>
                    <a:pt x="100" y="11"/>
                  </a:cubicBezTo>
                  <a:cubicBezTo>
                    <a:pt x="100" y="10"/>
                    <a:pt x="99" y="9"/>
                    <a:pt x="98" y="10"/>
                  </a:cubicBezTo>
                  <a:cubicBezTo>
                    <a:pt x="97" y="10"/>
                    <a:pt x="95" y="11"/>
                    <a:pt x="93" y="12"/>
                  </a:cubicBezTo>
                  <a:cubicBezTo>
                    <a:pt x="91" y="9"/>
                    <a:pt x="90" y="6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9" y="2"/>
                    <a:pt x="89" y="0"/>
                    <a:pt x="89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6" y="1"/>
                    <a:pt x="75" y="5"/>
                    <a:pt x="75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5"/>
                    <a:pt x="73" y="5"/>
                    <a:pt x="73" y="6"/>
                  </a:cubicBezTo>
                  <a:cubicBezTo>
                    <a:pt x="73" y="6"/>
                    <a:pt x="73" y="7"/>
                    <a:pt x="74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5" y="12"/>
                    <a:pt x="76" y="14"/>
                    <a:pt x="77" y="17"/>
                  </a:cubicBezTo>
                  <a:cubicBezTo>
                    <a:pt x="75" y="18"/>
                    <a:pt x="73" y="18"/>
                    <a:pt x="73" y="18"/>
                  </a:cubicBezTo>
                  <a:cubicBezTo>
                    <a:pt x="72" y="18"/>
                    <a:pt x="72" y="19"/>
                    <a:pt x="72" y="19"/>
                  </a:cubicBezTo>
                  <a:cubicBezTo>
                    <a:pt x="70" y="19"/>
                    <a:pt x="70" y="20"/>
                    <a:pt x="70" y="20"/>
                  </a:cubicBezTo>
                  <a:cubicBezTo>
                    <a:pt x="70" y="21"/>
                    <a:pt x="71" y="23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1"/>
                    <a:pt x="75" y="34"/>
                    <a:pt x="76" y="37"/>
                  </a:cubicBezTo>
                  <a:cubicBezTo>
                    <a:pt x="62" y="44"/>
                    <a:pt x="20" y="66"/>
                    <a:pt x="9" y="93"/>
                  </a:cubicBezTo>
                  <a:cubicBezTo>
                    <a:pt x="2" y="107"/>
                    <a:pt x="0" y="153"/>
                    <a:pt x="36" y="159"/>
                  </a:cubicBezTo>
                  <a:cubicBezTo>
                    <a:pt x="36" y="167"/>
                    <a:pt x="36" y="176"/>
                    <a:pt x="36" y="182"/>
                  </a:cubicBezTo>
                  <a:cubicBezTo>
                    <a:pt x="33" y="182"/>
                    <a:pt x="29" y="182"/>
                    <a:pt x="26" y="182"/>
                  </a:cubicBezTo>
                  <a:cubicBezTo>
                    <a:pt x="25" y="182"/>
                    <a:pt x="24" y="183"/>
                    <a:pt x="24" y="183"/>
                  </a:cubicBezTo>
                  <a:cubicBezTo>
                    <a:pt x="24" y="184"/>
                    <a:pt x="24" y="209"/>
                    <a:pt x="24" y="210"/>
                  </a:cubicBezTo>
                  <a:cubicBezTo>
                    <a:pt x="24" y="212"/>
                    <a:pt x="25" y="212"/>
                    <a:pt x="26" y="212"/>
                  </a:cubicBezTo>
                  <a:cubicBezTo>
                    <a:pt x="57" y="212"/>
                    <a:pt x="117" y="212"/>
                    <a:pt x="157" y="212"/>
                  </a:cubicBezTo>
                  <a:cubicBezTo>
                    <a:pt x="157" y="212"/>
                    <a:pt x="157" y="212"/>
                    <a:pt x="157" y="212"/>
                  </a:cubicBezTo>
                  <a:cubicBezTo>
                    <a:pt x="166" y="212"/>
                    <a:pt x="171" y="212"/>
                    <a:pt x="171" y="212"/>
                  </a:cubicBezTo>
                  <a:cubicBezTo>
                    <a:pt x="173" y="212"/>
                    <a:pt x="175" y="211"/>
                    <a:pt x="175" y="210"/>
                  </a:cubicBezTo>
                  <a:cubicBezTo>
                    <a:pt x="175" y="207"/>
                    <a:pt x="175" y="186"/>
                    <a:pt x="175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329" tIns="32664" rIns="65329" bIns="32664" numCol="1" anchor="t" anchorCtr="0" compatLnSpc="1"/>
            <a:lstStyle/>
            <a:p>
              <a:endParaRPr lang="zh-CN" altLang="en-US" sz="10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decel="100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" decel="100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altLang="zh-CN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8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添加案例名称</a:t>
            </a:r>
            <a:endParaRPr lang="en-US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受众群体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分析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02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78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79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01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8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81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82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04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83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8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85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03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86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87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88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06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89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9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91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05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9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添加解决方案名称</a:t>
            </a:r>
            <a:endParaRPr lang="en-US" altLang="zh-CN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93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5" name="Shape 8065"/>
          <p:cNvSpPr/>
          <p:nvPr/>
        </p:nvSpPr>
        <p:spPr>
          <a:xfrm>
            <a:off x="5117121" y="1757111"/>
            <a:ext cx="891302" cy="32378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6" h="21287" extrusionOk="0">
                <a:moveTo>
                  <a:pt x="18898" y="5020"/>
                </a:moveTo>
                <a:cubicBezTo>
                  <a:pt x="17015" y="4295"/>
                  <a:pt x="15605" y="3702"/>
                  <a:pt x="15055" y="3538"/>
                </a:cubicBezTo>
                <a:cubicBezTo>
                  <a:pt x="14505" y="3375"/>
                  <a:pt x="14195" y="3323"/>
                  <a:pt x="13213" y="3273"/>
                </a:cubicBezTo>
                <a:cubicBezTo>
                  <a:pt x="12234" y="3221"/>
                  <a:pt x="10589" y="3212"/>
                  <a:pt x="10431" y="3089"/>
                </a:cubicBezTo>
                <a:cubicBezTo>
                  <a:pt x="10276" y="2967"/>
                  <a:pt x="10349" y="2936"/>
                  <a:pt x="10701" y="2732"/>
                </a:cubicBezTo>
                <a:cubicBezTo>
                  <a:pt x="11059" y="2526"/>
                  <a:pt x="12193" y="1935"/>
                  <a:pt x="12269" y="1741"/>
                </a:cubicBezTo>
                <a:cubicBezTo>
                  <a:pt x="12350" y="1548"/>
                  <a:pt x="14000" y="628"/>
                  <a:pt x="11770" y="280"/>
                </a:cubicBezTo>
                <a:cubicBezTo>
                  <a:pt x="9526" y="-66"/>
                  <a:pt x="6589" y="-200"/>
                  <a:pt x="5096" y="525"/>
                </a:cubicBezTo>
                <a:cubicBezTo>
                  <a:pt x="4356" y="904"/>
                  <a:pt x="4630" y="1189"/>
                  <a:pt x="4589" y="1261"/>
                </a:cubicBezTo>
                <a:cubicBezTo>
                  <a:pt x="4589" y="1261"/>
                  <a:pt x="3805" y="1230"/>
                  <a:pt x="4115" y="1474"/>
                </a:cubicBezTo>
                <a:cubicBezTo>
                  <a:pt x="4429" y="1721"/>
                  <a:pt x="4470" y="1783"/>
                  <a:pt x="4470" y="1873"/>
                </a:cubicBezTo>
                <a:cubicBezTo>
                  <a:pt x="4470" y="1966"/>
                  <a:pt x="4392" y="1956"/>
                  <a:pt x="4705" y="1966"/>
                </a:cubicBezTo>
                <a:cubicBezTo>
                  <a:pt x="5026" y="1976"/>
                  <a:pt x="5728" y="2283"/>
                  <a:pt x="5451" y="2436"/>
                </a:cubicBezTo>
                <a:lnTo>
                  <a:pt x="4630" y="2793"/>
                </a:lnTo>
                <a:cubicBezTo>
                  <a:pt x="4589" y="2936"/>
                  <a:pt x="4276" y="2926"/>
                  <a:pt x="3768" y="3079"/>
                </a:cubicBezTo>
                <a:cubicBezTo>
                  <a:pt x="3258" y="3232"/>
                  <a:pt x="40" y="3640"/>
                  <a:pt x="1" y="4119"/>
                </a:cubicBezTo>
                <a:cubicBezTo>
                  <a:pt x="-35" y="4601"/>
                  <a:pt x="868" y="5347"/>
                  <a:pt x="1842" y="6000"/>
                </a:cubicBezTo>
                <a:cubicBezTo>
                  <a:pt x="2825" y="6654"/>
                  <a:pt x="3691" y="6929"/>
                  <a:pt x="3691" y="7521"/>
                </a:cubicBezTo>
                <a:cubicBezTo>
                  <a:pt x="3691" y="8113"/>
                  <a:pt x="2431" y="9338"/>
                  <a:pt x="2393" y="9554"/>
                </a:cubicBezTo>
                <a:cubicBezTo>
                  <a:pt x="2356" y="9768"/>
                  <a:pt x="2510" y="9727"/>
                  <a:pt x="2860" y="9738"/>
                </a:cubicBezTo>
                <a:cubicBezTo>
                  <a:pt x="3214" y="9748"/>
                  <a:pt x="2548" y="10065"/>
                  <a:pt x="3024" y="10729"/>
                </a:cubicBezTo>
                <a:cubicBezTo>
                  <a:pt x="3491" y="11392"/>
                  <a:pt x="4042" y="12269"/>
                  <a:pt x="4042" y="12853"/>
                </a:cubicBezTo>
                <a:cubicBezTo>
                  <a:pt x="4042" y="13433"/>
                  <a:pt x="3923" y="14108"/>
                  <a:pt x="4861" y="14230"/>
                </a:cubicBezTo>
                <a:cubicBezTo>
                  <a:pt x="5807" y="14353"/>
                  <a:pt x="6980" y="14221"/>
                  <a:pt x="6941" y="14455"/>
                </a:cubicBezTo>
                <a:cubicBezTo>
                  <a:pt x="6899" y="14689"/>
                  <a:pt x="5295" y="15528"/>
                  <a:pt x="5767" y="16273"/>
                </a:cubicBezTo>
                <a:cubicBezTo>
                  <a:pt x="6237" y="17019"/>
                  <a:pt x="6626" y="17775"/>
                  <a:pt x="6152" y="17826"/>
                </a:cubicBezTo>
                <a:cubicBezTo>
                  <a:pt x="5684" y="17876"/>
                  <a:pt x="4001" y="18325"/>
                  <a:pt x="4742" y="18694"/>
                </a:cubicBezTo>
                <a:cubicBezTo>
                  <a:pt x="5139" y="18847"/>
                  <a:pt x="5646" y="18694"/>
                  <a:pt x="5646" y="19010"/>
                </a:cubicBezTo>
                <a:cubicBezTo>
                  <a:pt x="5646" y="19328"/>
                  <a:pt x="5684" y="19520"/>
                  <a:pt x="5684" y="19520"/>
                </a:cubicBezTo>
                <a:lnTo>
                  <a:pt x="5924" y="19531"/>
                </a:lnTo>
                <a:cubicBezTo>
                  <a:pt x="5924" y="19531"/>
                  <a:pt x="5767" y="19562"/>
                  <a:pt x="5728" y="19632"/>
                </a:cubicBezTo>
                <a:cubicBezTo>
                  <a:pt x="5728" y="19632"/>
                  <a:pt x="4356" y="20604"/>
                  <a:pt x="5139" y="20869"/>
                </a:cubicBezTo>
                <a:cubicBezTo>
                  <a:pt x="5924" y="21134"/>
                  <a:pt x="6626" y="21400"/>
                  <a:pt x="7370" y="21237"/>
                </a:cubicBezTo>
                <a:cubicBezTo>
                  <a:pt x="8116" y="21073"/>
                  <a:pt x="9178" y="20848"/>
                  <a:pt x="9178" y="20502"/>
                </a:cubicBezTo>
                <a:cubicBezTo>
                  <a:pt x="9178" y="20153"/>
                  <a:pt x="8979" y="19999"/>
                  <a:pt x="9452" y="20052"/>
                </a:cubicBezTo>
                <a:cubicBezTo>
                  <a:pt x="9920" y="20104"/>
                  <a:pt x="12156" y="20124"/>
                  <a:pt x="13213" y="20124"/>
                </a:cubicBezTo>
                <a:cubicBezTo>
                  <a:pt x="14272" y="20124"/>
                  <a:pt x="14469" y="20072"/>
                  <a:pt x="13918" y="19999"/>
                </a:cubicBezTo>
                <a:cubicBezTo>
                  <a:pt x="13371" y="19930"/>
                  <a:pt x="10818" y="19632"/>
                  <a:pt x="10548" y="19071"/>
                </a:cubicBezTo>
                <a:cubicBezTo>
                  <a:pt x="10276" y="18510"/>
                  <a:pt x="9645" y="17959"/>
                  <a:pt x="10780" y="17049"/>
                </a:cubicBezTo>
                <a:cubicBezTo>
                  <a:pt x="11920" y="16141"/>
                  <a:pt x="12269" y="15579"/>
                  <a:pt x="12586" y="15160"/>
                </a:cubicBezTo>
                <a:cubicBezTo>
                  <a:pt x="13179" y="14077"/>
                  <a:pt x="12980" y="14087"/>
                  <a:pt x="13803" y="13975"/>
                </a:cubicBezTo>
                <a:cubicBezTo>
                  <a:pt x="13803" y="13975"/>
                  <a:pt x="14354" y="13873"/>
                  <a:pt x="14975" y="13833"/>
                </a:cubicBezTo>
                <a:cubicBezTo>
                  <a:pt x="15605" y="13791"/>
                  <a:pt x="16586" y="13731"/>
                  <a:pt x="16623" y="13535"/>
                </a:cubicBezTo>
                <a:cubicBezTo>
                  <a:pt x="16663" y="13342"/>
                  <a:pt x="16701" y="12097"/>
                  <a:pt x="16861" y="11625"/>
                </a:cubicBezTo>
                <a:cubicBezTo>
                  <a:pt x="17015" y="11156"/>
                  <a:pt x="17369" y="10318"/>
                  <a:pt x="17291" y="9961"/>
                </a:cubicBezTo>
                <a:cubicBezTo>
                  <a:pt x="17216" y="9606"/>
                  <a:pt x="16937" y="9410"/>
                  <a:pt x="17328" y="9329"/>
                </a:cubicBezTo>
                <a:cubicBezTo>
                  <a:pt x="17721" y="9248"/>
                  <a:pt x="18116" y="9135"/>
                  <a:pt x="18116" y="9135"/>
                </a:cubicBezTo>
                <a:cubicBezTo>
                  <a:pt x="18116" y="9135"/>
                  <a:pt x="17408" y="8592"/>
                  <a:pt x="17291" y="8389"/>
                </a:cubicBezTo>
                <a:cubicBezTo>
                  <a:pt x="17175" y="8185"/>
                  <a:pt x="16154" y="7613"/>
                  <a:pt x="16586" y="7501"/>
                </a:cubicBezTo>
                <a:cubicBezTo>
                  <a:pt x="17015" y="7388"/>
                  <a:pt x="19566" y="6929"/>
                  <a:pt x="20348" y="6785"/>
                </a:cubicBezTo>
                <a:cubicBezTo>
                  <a:pt x="21135" y="6643"/>
                  <a:pt x="21565" y="6541"/>
                  <a:pt x="21487" y="6287"/>
                </a:cubicBezTo>
                <a:cubicBezTo>
                  <a:pt x="21407" y="6030"/>
                  <a:pt x="20781" y="5745"/>
                  <a:pt x="18898" y="502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6" name="Shape 8063"/>
          <p:cNvSpPr/>
          <p:nvPr/>
        </p:nvSpPr>
        <p:spPr>
          <a:xfrm>
            <a:off x="3219558" y="1743328"/>
            <a:ext cx="1173921" cy="3267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6" h="21571" extrusionOk="0">
                <a:moveTo>
                  <a:pt x="14841" y="7888"/>
                </a:moveTo>
                <a:cubicBezTo>
                  <a:pt x="14700" y="7873"/>
                  <a:pt x="14841" y="7698"/>
                  <a:pt x="14841" y="7495"/>
                </a:cubicBezTo>
                <a:cubicBezTo>
                  <a:pt x="14841" y="7292"/>
                  <a:pt x="14966" y="7268"/>
                  <a:pt x="15047" y="7004"/>
                </a:cubicBezTo>
                <a:cubicBezTo>
                  <a:pt x="15129" y="6741"/>
                  <a:pt x="15216" y="6453"/>
                  <a:pt x="15484" y="6181"/>
                </a:cubicBezTo>
                <a:cubicBezTo>
                  <a:pt x="15753" y="5909"/>
                  <a:pt x="15979" y="5186"/>
                  <a:pt x="15979" y="5186"/>
                </a:cubicBezTo>
                <a:cubicBezTo>
                  <a:pt x="16185" y="5102"/>
                  <a:pt x="16932" y="5388"/>
                  <a:pt x="17366" y="5608"/>
                </a:cubicBezTo>
                <a:cubicBezTo>
                  <a:pt x="17801" y="5827"/>
                  <a:pt x="18420" y="6129"/>
                  <a:pt x="18669" y="6393"/>
                </a:cubicBezTo>
                <a:cubicBezTo>
                  <a:pt x="18917" y="6657"/>
                  <a:pt x="18316" y="6861"/>
                  <a:pt x="17657" y="7231"/>
                </a:cubicBezTo>
                <a:cubicBezTo>
                  <a:pt x="16994" y="7601"/>
                  <a:pt x="16226" y="8046"/>
                  <a:pt x="16043" y="8137"/>
                </a:cubicBezTo>
                <a:cubicBezTo>
                  <a:pt x="15856" y="8227"/>
                  <a:pt x="15628" y="8341"/>
                  <a:pt x="15484" y="8303"/>
                </a:cubicBezTo>
                <a:cubicBezTo>
                  <a:pt x="15339" y="8265"/>
                  <a:pt x="15276" y="8137"/>
                  <a:pt x="15174" y="8031"/>
                </a:cubicBezTo>
                <a:cubicBezTo>
                  <a:pt x="15070" y="7926"/>
                  <a:pt x="14986" y="7903"/>
                  <a:pt x="14841" y="7888"/>
                </a:cubicBezTo>
                <a:close/>
                <a:moveTo>
                  <a:pt x="14078" y="3018"/>
                </a:moveTo>
                <a:cubicBezTo>
                  <a:pt x="14079" y="3011"/>
                  <a:pt x="14082" y="3003"/>
                  <a:pt x="14085" y="2996"/>
                </a:cubicBezTo>
                <a:cubicBezTo>
                  <a:pt x="14095" y="2994"/>
                  <a:pt x="14108" y="2992"/>
                  <a:pt x="14119" y="2989"/>
                </a:cubicBezTo>
                <a:cubicBezTo>
                  <a:pt x="14126" y="3020"/>
                  <a:pt x="14129" y="3050"/>
                  <a:pt x="14131" y="3081"/>
                </a:cubicBezTo>
                <a:cubicBezTo>
                  <a:pt x="14131" y="3050"/>
                  <a:pt x="14129" y="3019"/>
                  <a:pt x="14126" y="2988"/>
                </a:cubicBezTo>
                <a:cubicBezTo>
                  <a:pt x="14126" y="2988"/>
                  <a:pt x="14128" y="2988"/>
                  <a:pt x="14129" y="2988"/>
                </a:cubicBezTo>
                <a:cubicBezTo>
                  <a:pt x="14212" y="3009"/>
                  <a:pt x="14300" y="3027"/>
                  <a:pt x="14398" y="3040"/>
                </a:cubicBezTo>
                <a:cubicBezTo>
                  <a:pt x="14311" y="3078"/>
                  <a:pt x="14211" y="3108"/>
                  <a:pt x="14100" y="3126"/>
                </a:cubicBezTo>
                <a:cubicBezTo>
                  <a:pt x="14079" y="3098"/>
                  <a:pt x="14069" y="3064"/>
                  <a:pt x="14078" y="3018"/>
                </a:cubicBezTo>
                <a:close/>
                <a:moveTo>
                  <a:pt x="13990" y="1583"/>
                </a:moveTo>
                <a:cubicBezTo>
                  <a:pt x="13986" y="1576"/>
                  <a:pt x="13978" y="1569"/>
                  <a:pt x="13972" y="1562"/>
                </a:cubicBezTo>
                <a:cubicBezTo>
                  <a:pt x="13957" y="1545"/>
                  <a:pt x="13946" y="1528"/>
                  <a:pt x="13931" y="1512"/>
                </a:cubicBezTo>
                <a:cubicBezTo>
                  <a:pt x="13936" y="1512"/>
                  <a:pt x="13939" y="1514"/>
                  <a:pt x="13942" y="1515"/>
                </a:cubicBezTo>
                <a:cubicBezTo>
                  <a:pt x="14003" y="1549"/>
                  <a:pt x="14059" y="1586"/>
                  <a:pt x="14114" y="1622"/>
                </a:cubicBezTo>
                <a:cubicBezTo>
                  <a:pt x="14091" y="1616"/>
                  <a:pt x="14069" y="1611"/>
                  <a:pt x="14045" y="1605"/>
                </a:cubicBezTo>
                <a:cubicBezTo>
                  <a:pt x="14026" y="1599"/>
                  <a:pt x="14009" y="1592"/>
                  <a:pt x="13990" y="1583"/>
                </a:cubicBezTo>
                <a:close/>
                <a:moveTo>
                  <a:pt x="13855" y="1421"/>
                </a:moveTo>
                <a:cubicBezTo>
                  <a:pt x="13939" y="1433"/>
                  <a:pt x="14030" y="1441"/>
                  <a:pt x="14119" y="1439"/>
                </a:cubicBezTo>
                <a:cubicBezTo>
                  <a:pt x="14155" y="1479"/>
                  <a:pt x="14183" y="1521"/>
                  <a:pt x="14207" y="1562"/>
                </a:cubicBezTo>
                <a:cubicBezTo>
                  <a:pt x="14145" y="1550"/>
                  <a:pt x="14079" y="1537"/>
                  <a:pt x="14016" y="1524"/>
                </a:cubicBezTo>
                <a:cubicBezTo>
                  <a:pt x="13966" y="1490"/>
                  <a:pt x="13918" y="1459"/>
                  <a:pt x="13862" y="1429"/>
                </a:cubicBezTo>
                <a:cubicBezTo>
                  <a:pt x="13856" y="1426"/>
                  <a:pt x="13855" y="1424"/>
                  <a:pt x="13855" y="1421"/>
                </a:cubicBezTo>
                <a:close/>
                <a:moveTo>
                  <a:pt x="13808" y="1262"/>
                </a:moveTo>
                <a:cubicBezTo>
                  <a:pt x="13832" y="1260"/>
                  <a:pt x="13855" y="1255"/>
                  <a:pt x="13877" y="1252"/>
                </a:cubicBezTo>
                <a:cubicBezTo>
                  <a:pt x="13912" y="1267"/>
                  <a:pt x="13946" y="1282"/>
                  <a:pt x="13978" y="1297"/>
                </a:cubicBezTo>
                <a:cubicBezTo>
                  <a:pt x="14026" y="1338"/>
                  <a:pt x="14069" y="1382"/>
                  <a:pt x="14108" y="1426"/>
                </a:cubicBezTo>
                <a:cubicBezTo>
                  <a:pt x="14000" y="1414"/>
                  <a:pt x="13918" y="1389"/>
                  <a:pt x="13834" y="1361"/>
                </a:cubicBezTo>
                <a:cubicBezTo>
                  <a:pt x="13825" y="1328"/>
                  <a:pt x="13815" y="1296"/>
                  <a:pt x="13808" y="1262"/>
                </a:cubicBezTo>
                <a:close/>
                <a:moveTo>
                  <a:pt x="13789" y="1347"/>
                </a:moveTo>
                <a:cubicBezTo>
                  <a:pt x="13767" y="1322"/>
                  <a:pt x="13743" y="1297"/>
                  <a:pt x="13721" y="1271"/>
                </a:cubicBezTo>
                <a:cubicBezTo>
                  <a:pt x="13742" y="1270"/>
                  <a:pt x="13763" y="1268"/>
                  <a:pt x="13783" y="1265"/>
                </a:cubicBezTo>
                <a:cubicBezTo>
                  <a:pt x="13793" y="1296"/>
                  <a:pt x="13805" y="1325"/>
                  <a:pt x="13813" y="1355"/>
                </a:cubicBezTo>
                <a:cubicBezTo>
                  <a:pt x="13806" y="1352"/>
                  <a:pt x="13798" y="1349"/>
                  <a:pt x="13789" y="1347"/>
                </a:cubicBezTo>
                <a:close/>
                <a:moveTo>
                  <a:pt x="13608" y="1147"/>
                </a:moveTo>
                <a:cubicBezTo>
                  <a:pt x="13658" y="1165"/>
                  <a:pt x="13710" y="1184"/>
                  <a:pt x="13759" y="1203"/>
                </a:cubicBezTo>
                <a:cubicBezTo>
                  <a:pt x="13763" y="1215"/>
                  <a:pt x="13767" y="1225"/>
                  <a:pt x="13773" y="1235"/>
                </a:cubicBezTo>
                <a:cubicBezTo>
                  <a:pt x="13747" y="1237"/>
                  <a:pt x="13720" y="1239"/>
                  <a:pt x="13694" y="1240"/>
                </a:cubicBezTo>
                <a:cubicBezTo>
                  <a:pt x="13663" y="1209"/>
                  <a:pt x="13635" y="1178"/>
                  <a:pt x="13608" y="1147"/>
                </a:cubicBezTo>
                <a:close/>
                <a:moveTo>
                  <a:pt x="13476" y="1013"/>
                </a:moveTo>
                <a:cubicBezTo>
                  <a:pt x="13471" y="1011"/>
                  <a:pt x="13468" y="1008"/>
                  <a:pt x="13466" y="1005"/>
                </a:cubicBezTo>
                <a:cubicBezTo>
                  <a:pt x="13532" y="1027"/>
                  <a:pt x="13598" y="1047"/>
                  <a:pt x="13663" y="1069"/>
                </a:cubicBezTo>
                <a:cubicBezTo>
                  <a:pt x="13678" y="1079"/>
                  <a:pt x="13696" y="1088"/>
                  <a:pt x="13710" y="1096"/>
                </a:cubicBezTo>
                <a:cubicBezTo>
                  <a:pt x="13633" y="1068"/>
                  <a:pt x="13558" y="1039"/>
                  <a:pt x="13476" y="1013"/>
                </a:cubicBezTo>
                <a:close/>
                <a:moveTo>
                  <a:pt x="13217" y="787"/>
                </a:moveTo>
                <a:cubicBezTo>
                  <a:pt x="13200" y="771"/>
                  <a:pt x="13179" y="755"/>
                  <a:pt x="13157" y="739"/>
                </a:cubicBezTo>
                <a:cubicBezTo>
                  <a:pt x="13308" y="775"/>
                  <a:pt x="13448" y="820"/>
                  <a:pt x="13578" y="871"/>
                </a:cubicBezTo>
                <a:cubicBezTo>
                  <a:pt x="13592" y="893"/>
                  <a:pt x="13611" y="915"/>
                  <a:pt x="13626" y="937"/>
                </a:cubicBezTo>
                <a:cubicBezTo>
                  <a:pt x="13554" y="914"/>
                  <a:pt x="13480" y="890"/>
                  <a:pt x="13400" y="869"/>
                </a:cubicBezTo>
                <a:cubicBezTo>
                  <a:pt x="13344" y="841"/>
                  <a:pt x="13277" y="814"/>
                  <a:pt x="13217" y="787"/>
                </a:cubicBezTo>
                <a:close/>
                <a:moveTo>
                  <a:pt x="13001" y="626"/>
                </a:moveTo>
                <a:cubicBezTo>
                  <a:pt x="12945" y="589"/>
                  <a:pt x="12890" y="553"/>
                  <a:pt x="12831" y="520"/>
                </a:cubicBezTo>
                <a:cubicBezTo>
                  <a:pt x="13005" y="551"/>
                  <a:pt x="13174" y="590"/>
                  <a:pt x="13334" y="634"/>
                </a:cubicBezTo>
                <a:cubicBezTo>
                  <a:pt x="13367" y="655"/>
                  <a:pt x="13396" y="677"/>
                  <a:pt x="13421" y="700"/>
                </a:cubicBezTo>
                <a:cubicBezTo>
                  <a:pt x="13360" y="696"/>
                  <a:pt x="13302" y="689"/>
                  <a:pt x="13246" y="682"/>
                </a:cubicBezTo>
                <a:cubicBezTo>
                  <a:pt x="13172" y="659"/>
                  <a:pt x="13091" y="640"/>
                  <a:pt x="13001" y="626"/>
                </a:cubicBezTo>
                <a:close/>
                <a:moveTo>
                  <a:pt x="12630" y="375"/>
                </a:moveTo>
                <a:cubicBezTo>
                  <a:pt x="12795" y="407"/>
                  <a:pt x="12939" y="448"/>
                  <a:pt x="13066" y="497"/>
                </a:cubicBezTo>
                <a:cubicBezTo>
                  <a:pt x="12971" y="470"/>
                  <a:pt x="12874" y="445"/>
                  <a:pt x="12771" y="423"/>
                </a:cubicBezTo>
                <a:cubicBezTo>
                  <a:pt x="12726" y="408"/>
                  <a:pt x="12679" y="392"/>
                  <a:pt x="12630" y="375"/>
                </a:cubicBezTo>
                <a:close/>
                <a:moveTo>
                  <a:pt x="12556" y="381"/>
                </a:moveTo>
                <a:cubicBezTo>
                  <a:pt x="12534" y="372"/>
                  <a:pt x="12511" y="360"/>
                  <a:pt x="12487" y="350"/>
                </a:cubicBezTo>
                <a:cubicBezTo>
                  <a:pt x="12499" y="353"/>
                  <a:pt x="12511" y="354"/>
                  <a:pt x="12523" y="356"/>
                </a:cubicBezTo>
                <a:cubicBezTo>
                  <a:pt x="12596" y="375"/>
                  <a:pt x="12663" y="394"/>
                  <a:pt x="12730" y="414"/>
                </a:cubicBezTo>
                <a:cubicBezTo>
                  <a:pt x="12676" y="402"/>
                  <a:pt x="12617" y="392"/>
                  <a:pt x="12556" y="381"/>
                </a:cubicBezTo>
                <a:close/>
                <a:moveTo>
                  <a:pt x="13498" y="782"/>
                </a:moveTo>
                <a:cubicBezTo>
                  <a:pt x="13434" y="750"/>
                  <a:pt x="13364" y="720"/>
                  <a:pt x="13277" y="693"/>
                </a:cubicBezTo>
                <a:cubicBezTo>
                  <a:pt x="13328" y="697"/>
                  <a:pt x="13374" y="700"/>
                  <a:pt x="13421" y="700"/>
                </a:cubicBezTo>
                <a:cubicBezTo>
                  <a:pt x="13437" y="715"/>
                  <a:pt x="13450" y="729"/>
                  <a:pt x="13463" y="744"/>
                </a:cubicBezTo>
                <a:cubicBezTo>
                  <a:pt x="13478" y="756"/>
                  <a:pt x="13488" y="770"/>
                  <a:pt x="13498" y="782"/>
                </a:cubicBezTo>
                <a:close/>
                <a:moveTo>
                  <a:pt x="13759" y="949"/>
                </a:moveTo>
                <a:cubicBezTo>
                  <a:pt x="13881" y="1005"/>
                  <a:pt x="13993" y="1065"/>
                  <a:pt x="14096" y="1124"/>
                </a:cubicBezTo>
                <a:cubicBezTo>
                  <a:pt x="13966" y="1068"/>
                  <a:pt x="13835" y="1011"/>
                  <a:pt x="13692" y="960"/>
                </a:cubicBezTo>
                <a:cubicBezTo>
                  <a:pt x="13680" y="941"/>
                  <a:pt x="13668" y="923"/>
                  <a:pt x="13657" y="905"/>
                </a:cubicBezTo>
                <a:cubicBezTo>
                  <a:pt x="13714" y="932"/>
                  <a:pt x="13765" y="960"/>
                  <a:pt x="13809" y="988"/>
                </a:cubicBezTo>
                <a:cubicBezTo>
                  <a:pt x="13793" y="976"/>
                  <a:pt x="13779" y="962"/>
                  <a:pt x="13759" y="949"/>
                </a:cubicBezTo>
                <a:close/>
                <a:moveTo>
                  <a:pt x="13827" y="1230"/>
                </a:moveTo>
                <a:cubicBezTo>
                  <a:pt x="13816" y="1230"/>
                  <a:pt x="13809" y="1232"/>
                  <a:pt x="13799" y="1232"/>
                </a:cubicBezTo>
                <a:cubicBezTo>
                  <a:pt x="13798" y="1227"/>
                  <a:pt x="13793" y="1222"/>
                  <a:pt x="13793" y="1217"/>
                </a:cubicBezTo>
                <a:cubicBezTo>
                  <a:pt x="13805" y="1221"/>
                  <a:pt x="13815" y="1225"/>
                  <a:pt x="13827" y="1230"/>
                </a:cubicBezTo>
                <a:close/>
                <a:moveTo>
                  <a:pt x="14096" y="1193"/>
                </a:moveTo>
                <a:cubicBezTo>
                  <a:pt x="13980" y="1146"/>
                  <a:pt x="13859" y="1100"/>
                  <a:pt x="13737" y="1056"/>
                </a:cubicBezTo>
                <a:cubicBezTo>
                  <a:pt x="13735" y="1050"/>
                  <a:pt x="13733" y="1046"/>
                  <a:pt x="13730" y="1042"/>
                </a:cubicBezTo>
                <a:cubicBezTo>
                  <a:pt x="13873" y="1086"/>
                  <a:pt x="14010" y="1135"/>
                  <a:pt x="14145" y="1184"/>
                </a:cubicBezTo>
                <a:cubicBezTo>
                  <a:pt x="14128" y="1187"/>
                  <a:pt x="14112" y="1190"/>
                  <a:pt x="14096" y="1193"/>
                </a:cubicBezTo>
                <a:close/>
                <a:moveTo>
                  <a:pt x="13966" y="1212"/>
                </a:moveTo>
                <a:cubicBezTo>
                  <a:pt x="13947" y="1203"/>
                  <a:pt x="13930" y="1193"/>
                  <a:pt x="13909" y="1184"/>
                </a:cubicBezTo>
                <a:cubicBezTo>
                  <a:pt x="13888" y="1167"/>
                  <a:pt x="13867" y="1149"/>
                  <a:pt x="13841" y="1131"/>
                </a:cubicBezTo>
                <a:cubicBezTo>
                  <a:pt x="13908" y="1155"/>
                  <a:pt x="13972" y="1179"/>
                  <a:pt x="14034" y="1202"/>
                </a:cubicBezTo>
                <a:cubicBezTo>
                  <a:pt x="14016" y="1206"/>
                  <a:pt x="13990" y="1209"/>
                  <a:pt x="13966" y="1212"/>
                </a:cubicBezTo>
                <a:close/>
                <a:moveTo>
                  <a:pt x="14266" y="1669"/>
                </a:moveTo>
                <a:cubicBezTo>
                  <a:pt x="14239" y="1658"/>
                  <a:pt x="14207" y="1650"/>
                  <a:pt x="14180" y="1640"/>
                </a:cubicBezTo>
                <a:cubicBezTo>
                  <a:pt x="14134" y="1604"/>
                  <a:pt x="14085" y="1569"/>
                  <a:pt x="14034" y="1535"/>
                </a:cubicBezTo>
                <a:cubicBezTo>
                  <a:pt x="14095" y="1547"/>
                  <a:pt x="14155" y="1558"/>
                  <a:pt x="14214" y="1568"/>
                </a:cubicBezTo>
                <a:cubicBezTo>
                  <a:pt x="14234" y="1601"/>
                  <a:pt x="14254" y="1635"/>
                  <a:pt x="14266" y="1669"/>
                </a:cubicBezTo>
                <a:close/>
                <a:moveTo>
                  <a:pt x="14277" y="1697"/>
                </a:moveTo>
                <a:cubicBezTo>
                  <a:pt x="14278" y="1698"/>
                  <a:pt x="14278" y="1699"/>
                  <a:pt x="14278" y="1700"/>
                </a:cubicBezTo>
                <a:cubicBezTo>
                  <a:pt x="14277" y="1700"/>
                  <a:pt x="14277" y="1699"/>
                  <a:pt x="14274" y="1698"/>
                </a:cubicBezTo>
                <a:cubicBezTo>
                  <a:pt x="14274" y="1698"/>
                  <a:pt x="14277" y="1697"/>
                  <a:pt x="14277" y="1697"/>
                </a:cubicBezTo>
                <a:close/>
                <a:moveTo>
                  <a:pt x="14291" y="1821"/>
                </a:moveTo>
                <a:cubicBezTo>
                  <a:pt x="14296" y="1825"/>
                  <a:pt x="14297" y="1829"/>
                  <a:pt x="14300" y="1833"/>
                </a:cubicBezTo>
                <a:cubicBezTo>
                  <a:pt x="14297" y="1828"/>
                  <a:pt x="14291" y="1823"/>
                  <a:pt x="14285" y="1818"/>
                </a:cubicBezTo>
                <a:cubicBezTo>
                  <a:pt x="14285" y="1819"/>
                  <a:pt x="14289" y="1820"/>
                  <a:pt x="14291" y="1821"/>
                </a:cubicBezTo>
                <a:close/>
                <a:moveTo>
                  <a:pt x="14323" y="1862"/>
                </a:moveTo>
                <a:cubicBezTo>
                  <a:pt x="14334" y="1872"/>
                  <a:pt x="14347" y="1881"/>
                  <a:pt x="14358" y="1891"/>
                </a:cubicBezTo>
                <a:cubicBezTo>
                  <a:pt x="14398" y="1934"/>
                  <a:pt x="14426" y="1980"/>
                  <a:pt x="14446" y="2026"/>
                </a:cubicBezTo>
                <a:cubicBezTo>
                  <a:pt x="14359" y="1971"/>
                  <a:pt x="14273" y="1914"/>
                  <a:pt x="14180" y="1859"/>
                </a:cubicBezTo>
                <a:cubicBezTo>
                  <a:pt x="14159" y="1823"/>
                  <a:pt x="14134" y="1785"/>
                  <a:pt x="14110" y="1745"/>
                </a:cubicBezTo>
                <a:cubicBezTo>
                  <a:pt x="14155" y="1760"/>
                  <a:pt x="14196" y="1777"/>
                  <a:pt x="14234" y="1793"/>
                </a:cubicBezTo>
                <a:cubicBezTo>
                  <a:pt x="14262" y="1815"/>
                  <a:pt x="14291" y="1838"/>
                  <a:pt x="14319" y="1859"/>
                </a:cubicBezTo>
                <a:cubicBezTo>
                  <a:pt x="14319" y="1871"/>
                  <a:pt x="14323" y="1883"/>
                  <a:pt x="14325" y="1894"/>
                </a:cubicBezTo>
                <a:cubicBezTo>
                  <a:pt x="14325" y="1883"/>
                  <a:pt x="14323" y="1873"/>
                  <a:pt x="14323" y="1862"/>
                </a:cubicBezTo>
                <a:close/>
                <a:moveTo>
                  <a:pt x="14579" y="2056"/>
                </a:moveTo>
                <a:cubicBezTo>
                  <a:pt x="14511" y="2003"/>
                  <a:pt x="14446" y="1948"/>
                  <a:pt x="14380" y="1895"/>
                </a:cubicBezTo>
                <a:cubicBezTo>
                  <a:pt x="14365" y="1877"/>
                  <a:pt x="14348" y="1859"/>
                  <a:pt x="14331" y="1841"/>
                </a:cubicBezTo>
                <a:cubicBezTo>
                  <a:pt x="14446" y="1905"/>
                  <a:pt x="14535" y="1979"/>
                  <a:pt x="14579" y="2056"/>
                </a:cubicBezTo>
                <a:close/>
                <a:moveTo>
                  <a:pt x="14609" y="2126"/>
                </a:moveTo>
                <a:cubicBezTo>
                  <a:pt x="14561" y="2097"/>
                  <a:pt x="14511" y="2068"/>
                  <a:pt x="14465" y="2036"/>
                </a:cubicBezTo>
                <a:cubicBezTo>
                  <a:pt x="14448" y="1999"/>
                  <a:pt x="14428" y="1961"/>
                  <a:pt x="14402" y="1924"/>
                </a:cubicBezTo>
                <a:cubicBezTo>
                  <a:pt x="14461" y="1970"/>
                  <a:pt x="14523" y="2016"/>
                  <a:pt x="14584" y="2062"/>
                </a:cubicBezTo>
                <a:cubicBezTo>
                  <a:pt x="14596" y="2083"/>
                  <a:pt x="14605" y="2105"/>
                  <a:pt x="14609" y="2126"/>
                </a:cubicBezTo>
                <a:close/>
                <a:moveTo>
                  <a:pt x="14494" y="2151"/>
                </a:moveTo>
                <a:cubicBezTo>
                  <a:pt x="14456" y="2119"/>
                  <a:pt x="14416" y="2087"/>
                  <a:pt x="14375" y="2056"/>
                </a:cubicBezTo>
                <a:cubicBezTo>
                  <a:pt x="14411" y="2073"/>
                  <a:pt x="14446" y="2090"/>
                  <a:pt x="14479" y="2108"/>
                </a:cubicBezTo>
                <a:cubicBezTo>
                  <a:pt x="14487" y="2122"/>
                  <a:pt x="14491" y="2136"/>
                  <a:pt x="14494" y="2151"/>
                </a:cubicBezTo>
                <a:close/>
                <a:moveTo>
                  <a:pt x="14514" y="2229"/>
                </a:moveTo>
                <a:cubicBezTo>
                  <a:pt x="14523" y="2273"/>
                  <a:pt x="14530" y="2316"/>
                  <a:pt x="14539" y="2359"/>
                </a:cubicBezTo>
                <a:cubicBezTo>
                  <a:pt x="14500" y="2325"/>
                  <a:pt x="14451" y="2295"/>
                  <a:pt x="14388" y="2268"/>
                </a:cubicBezTo>
                <a:cubicBezTo>
                  <a:pt x="14371" y="2247"/>
                  <a:pt x="14353" y="2228"/>
                  <a:pt x="14338" y="2208"/>
                </a:cubicBezTo>
                <a:cubicBezTo>
                  <a:pt x="14359" y="2210"/>
                  <a:pt x="14382" y="2214"/>
                  <a:pt x="14408" y="2216"/>
                </a:cubicBezTo>
                <a:cubicBezTo>
                  <a:pt x="14382" y="2214"/>
                  <a:pt x="14359" y="2209"/>
                  <a:pt x="14338" y="2206"/>
                </a:cubicBezTo>
                <a:cubicBezTo>
                  <a:pt x="14319" y="2182"/>
                  <a:pt x="14300" y="2158"/>
                  <a:pt x="14283" y="2134"/>
                </a:cubicBezTo>
                <a:cubicBezTo>
                  <a:pt x="14277" y="2102"/>
                  <a:pt x="14268" y="2070"/>
                  <a:pt x="14257" y="2036"/>
                </a:cubicBezTo>
                <a:cubicBezTo>
                  <a:pt x="14347" y="2100"/>
                  <a:pt x="14434" y="2164"/>
                  <a:pt x="14514" y="2229"/>
                </a:cubicBezTo>
                <a:close/>
                <a:moveTo>
                  <a:pt x="14300" y="2236"/>
                </a:moveTo>
                <a:cubicBezTo>
                  <a:pt x="14300" y="2223"/>
                  <a:pt x="14300" y="2214"/>
                  <a:pt x="14297" y="2202"/>
                </a:cubicBezTo>
                <a:cubicBezTo>
                  <a:pt x="14311" y="2204"/>
                  <a:pt x="14316" y="2206"/>
                  <a:pt x="14328" y="2206"/>
                </a:cubicBezTo>
                <a:cubicBezTo>
                  <a:pt x="14342" y="2227"/>
                  <a:pt x="14358" y="2245"/>
                  <a:pt x="14377" y="2264"/>
                </a:cubicBezTo>
                <a:cubicBezTo>
                  <a:pt x="14353" y="2254"/>
                  <a:pt x="14328" y="2245"/>
                  <a:pt x="14300" y="2236"/>
                </a:cubicBezTo>
                <a:close/>
                <a:moveTo>
                  <a:pt x="14291" y="2164"/>
                </a:moveTo>
                <a:cubicBezTo>
                  <a:pt x="14300" y="2178"/>
                  <a:pt x="14312" y="2191"/>
                  <a:pt x="14325" y="2205"/>
                </a:cubicBezTo>
                <a:cubicBezTo>
                  <a:pt x="14316" y="2204"/>
                  <a:pt x="14307" y="2201"/>
                  <a:pt x="14297" y="2200"/>
                </a:cubicBezTo>
                <a:cubicBezTo>
                  <a:pt x="14297" y="2188"/>
                  <a:pt x="14292" y="2176"/>
                  <a:pt x="14291" y="2164"/>
                </a:cubicBezTo>
                <a:close/>
                <a:moveTo>
                  <a:pt x="14297" y="2587"/>
                </a:moveTo>
                <a:cubicBezTo>
                  <a:pt x="14289" y="2581"/>
                  <a:pt x="14280" y="2574"/>
                  <a:pt x="14274" y="2566"/>
                </a:cubicBezTo>
                <a:lnTo>
                  <a:pt x="14274" y="2565"/>
                </a:lnTo>
                <a:cubicBezTo>
                  <a:pt x="14277" y="2566"/>
                  <a:pt x="14280" y="2568"/>
                  <a:pt x="14283" y="2568"/>
                </a:cubicBezTo>
                <a:cubicBezTo>
                  <a:pt x="14289" y="2574"/>
                  <a:pt x="14292" y="2581"/>
                  <a:pt x="14297" y="2587"/>
                </a:cubicBezTo>
                <a:close/>
                <a:moveTo>
                  <a:pt x="14342" y="2658"/>
                </a:moveTo>
                <a:cubicBezTo>
                  <a:pt x="14371" y="2705"/>
                  <a:pt x="14380" y="2753"/>
                  <a:pt x="14359" y="2802"/>
                </a:cubicBezTo>
                <a:cubicBezTo>
                  <a:pt x="14311" y="2783"/>
                  <a:pt x="14257" y="2765"/>
                  <a:pt x="14200" y="2750"/>
                </a:cubicBezTo>
                <a:cubicBezTo>
                  <a:pt x="14224" y="2697"/>
                  <a:pt x="14247" y="2643"/>
                  <a:pt x="14266" y="2583"/>
                </a:cubicBezTo>
                <a:cubicBezTo>
                  <a:pt x="14273" y="2587"/>
                  <a:pt x="14277" y="2592"/>
                  <a:pt x="14283" y="2597"/>
                </a:cubicBezTo>
                <a:cubicBezTo>
                  <a:pt x="14303" y="2617"/>
                  <a:pt x="14325" y="2639"/>
                  <a:pt x="14342" y="2658"/>
                </a:cubicBezTo>
                <a:close/>
                <a:moveTo>
                  <a:pt x="14457" y="2457"/>
                </a:moveTo>
                <a:cubicBezTo>
                  <a:pt x="14422" y="2432"/>
                  <a:pt x="14388" y="2405"/>
                  <a:pt x="14353" y="2379"/>
                </a:cubicBezTo>
                <a:cubicBezTo>
                  <a:pt x="14349" y="2374"/>
                  <a:pt x="14348" y="2371"/>
                  <a:pt x="14347" y="2367"/>
                </a:cubicBezTo>
                <a:cubicBezTo>
                  <a:pt x="14391" y="2396"/>
                  <a:pt x="14426" y="2426"/>
                  <a:pt x="14457" y="2457"/>
                </a:cubicBezTo>
                <a:close/>
                <a:moveTo>
                  <a:pt x="14584" y="2615"/>
                </a:moveTo>
                <a:cubicBezTo>
                  <a:pt x="14530" y="2605"/>
                  <a:pt x="14483" y="2591"/>
                  <a:pt x="14440" y="2578"/>
                </a:cubicBezTo>
                <a:cubicBezTo>
                  <a:pt x="14421" y="2521"/>
                  <a:pt x="14392" y="2463"/>
                  <a:pt x="14366" y="2409"/>
                </a:cubicBezTo>
                <a:cubicBezTo>
                  <a:pt x="14422" y="2454"/>
                  <a:pt x="14479" y="2500"/>
                  <a:pt x="14537" y="2544"/>
                </a:cubicBezTo>
                <a:cubicBezTo>
                  <a:pt x="14555" y="2568"/>
                  <a:pt x="14569" y="2591"/>
                  <a:pt x="14584" y="2615"/>
                </a:cubicBezTo>
                <a:close/>
                <a:moveTo>
                  <a:pt x="14645" y="2809"/>
                </a:moveTo>
                <a:cubicBezTo>
                  <a:pt x="14577" y="2774"/>
                  <a:pt x="14511" y="2738"/>
                  <a:pt x="14454" y="2700"/>
                </a:cubicBezTo>
                <a:cubicBezTo>
                  <a:pt x="14456" y="2668"/>
                  <a:pt x="14454" y="2636"/>
                  <a:pt x="14446" y="2605"/>
                </a:cubicBezTo>
                <a:cubicBezTo>
                  <a:pt x="14494" y="2612"/>
                  <a:pt x="14541" y="2621"/>
                  <a:pt x="14592" y="2628"/>
                </a:cubicBezTo>
                <a:cubicBezTo>
                  <a:pt x="14623" y="2687"/>
                  <a:pt x="14638" y="2749"/>
                  <a:pt x="14645" y="2809"/>
                </a:cubicBezTo>
                <a:close/>
                <a:moveTo>
                  <a:pt x="14658" y="2628"/>
                </a:moveTo>
                <a:cubicBezTo>
                  <a:pt x="14643" y="2626"/>
                  <a:pt x="14629" y="2623"/>
                  <a:pt x="14612" y="2620"/>
                </a:cubicBezTo>
                <a:cubicBezTo>
                  <a:pt x="14606" y="2608"/>
                  <a:pt x="14602" y="2597"/>
                  <a:pt x="14592" y="2585"/>
                </a:cubicBezTo>
                <a:cubicBezTo>
                  <a:pt x="14615" y="2600"/>
                  <a:pt x="14634" y="2615"/>
                  <a:pt x="14658" y="2628"/>
                </a:cubicBezTo>
                <a:close/>
                <a:moveTo>
                  <a:pt x="14645" y="2903"/>
                </a:moveTo>
                <a:cubicBezTo>
                  <a:pt x="14638" y="2907"/>
                  <a:pt x="14632" y="2911"/>
                  <a:pt x="14629" y="2915"/>
                </a:cubicBezTo>
                <a:lnTo>
                  <a:pt x="14592" y="2903"/>
                </a:lnTo>
                <a:cubicBezTo>
                  <a:pt x="14535" y="2873"/>
                  <a:pt x="14472" y="2844"/>
                  <a:pt x="14405" y="2817"/>
                </a:cubicBezTo>
                <a:cubicBezTo>
                  <a:pt x="14418" y="2795"/>
                  <a:pt x="14434" y="2774"/>
                  <a:pt x="14442" y="2751"/>
                </a:cubicBezTo>
                <a:cubicBezTo>
                  <a:pt x="14465" y="2774"/>
                  <a:pt x="14491" y="2798"/>
                  <a:pt x="14517" y="2819"/>
                </a:cubicBezTo>
                <a:cubicBezTo>
                  <a:pt x="14491" y="2795"/>
                  <a:pt x="14465" y="2772"/>
                  <a:pt x="14442" y="2747"/>
                </a:cubicBezTo>
                <a:cubicBezTo>
                  <a:pt x="14446" y="2736"/>
                  <a:pt x="14453" y="2723"/>
                  <a:pt x="14453" y="2711"/>
                </a:cubicBezTo>
                <a:cubicBezTo>
                  <a:pt x="14511" y="2747"/>
                  <a:pt x="14577" y="2781"/>
                  <a:pt x="14645" y="2815"/>
                </a:cubicBezTo>
                <a:cubicBezTo>
                  <a:pt x="14652" y="2844"/>
                  <a:pt x="14652" y="2874"/>
                  <a:pt x="14645" y="2903"/>
                </a:cubicBezTo>
                <a:close/>
                <a:moveTo>
                  <a:pt x="14645" y="2920"/>
                </a:moveTo>
                <a:cubicBezTo>
                  <a:pt x="14638" y="2920"/>
                  <a:pt x="14638" y="2918"/>
                  <a:pt x="14631" y="2916"/>
                </a:cubicBezTo>
                <a:cubicBezTo>
                  <a:pt x="14638" y="2913"/>
                  <a:pt x="14643" y="2910"/>
                  <a:pt x="14645" y="2907"/>
                </a:cubicBezTo>
                <a:cubicBezTo>
                  <a:pt x="14645" y="2912"/>
                  <a:pt x="14645" y="2916"/>
                  <a:pt x="14645" y="2920"/>
                </a:cubicBezTo>
                <a:close/>
                <a:moveTo>
                  <a:pt x="14643" y="2933"/>
                </a:moveTo>
                <a:cubicBezTo>
                  <a:pt x="14638" y="2929"/>
                  <a:pt x="14631" y="2925"/>
                  <a:pt x="14623" y="2922"/>
                </a:cubicBezTo>
                <a:cubicBezTo>
                  <a:pt x="14625" y="2921"/>
                  <a:pt x="14625" y="2920"/>
                  <a:pt x="14629" y="2920"/>
                </a:cubicBezTo>
                <a:cubicBezTo>
                  <a:pt x="14632" y="2921"/>
                  <a:pt x="14638" y="2924"/>
                  <a:pt x="14645" y="2925"/>
                </a:cubicBezTo>
                <a:cubicBezTo>
                  <a:pt x="14645" y="2928"/>
                  <a:pt x="14643" y="2931"/>
                  <a:pt x="14643" y="2933"/>
                </a:cubicBezTo>
                <a:close/>
                <a:moveTo>
                  <a:pt x="14612" y="2915"/>
                </a:moveTo>
                <a:cubicBezTo>
                  <a:pt x="14617" y="2916"/>
                  <a:pt x="14620" y="2917"/>
                  <a:pt x="14623" y="2918"/>
                </a:cubicBezTo>
                <a:cubicBezTo>
                  <a:pt x="14623" y="2919"/>
                  <a:pt x="14620" y="2919"/>
                  <a:pt x="14620" y="2920"/>
                </a:cubicBezTo>
                <a:cubicBezTo>
                  <a:pt x="14620" y="2918"/>
                  <a:pt x="14617" y="2917"/>
                  <a:pt x="14612" y="2915"/>
                </a:cubicBezTo>
                <a:close/>
                <a:moveTo>
                  <a:pt x="14609" y="3056"/>
                </a:moveTo>
                <a:cubicBezTo>
                  <a:pt x="14592" y="3054"/>
                  <a:pt x="14576" y="3052"/>
                  <a:pt x="14558" y="3050"/>
                </a:cubicBezTo>
                <a:cubicBezTo>
                  <a:pt x="14532" y="3037"/>
                  <a:pt x="14508" y="3024"/>
                  <a:pt x="14486" y="3010"/>
                </a:cubicBezTo>
                <a:cubicBezTo>
                  <a:pt x="14530" y="2984"/>
                  <a:pt x="14574" y="2957"/>
                  <a:pt x="14612" y="2929"/>
                </a:cubicBezTo>
                <a:cubicBezTo>
                  <a:pt x="14623" y="2935"/>
                  <a:pt x="14631" y="2940"/>
                  <a:pt x="14638" y="2945"/>
                </a:cubicBezTo>
                <a:cubicBezTo>
                  <a:pt x="14632" y="2983"/>
                  <a:pt x="14623" y="3019"/>
                  <a:pt x="14609" y="3056"/>
                </a:cubicBezTo>
                <a:close/>
                <a:moveTo>
                  <a:pt x="14603" y="3071"/>
                </a:moveTo>
                <a:cubicBezTo>
                  <a:pt x="14595" y="3067"/>
                  <a:pt x="14586" y="3064"/>
                  <a:pt x="14577" y="3059"/>
                </a:cubicBezTo>
                <a:cubicBezTo>
                  <a:pt x="14589" y="3060"/>
                  <a:pt x="14597" y="3060"/>
                  <a:pt x="14609" y="3060"/>
                </a:cubicBezTo>
                <a:cubicBezTo>
                  <a:pt x="14606" y="3064"/>
                  <a:pt x="14605" y="3067"/>
                  <a:pt x="14603" y="3071"/>
                </a:cubicBezTo>
                <a:close/>
                <a:moveTo>
                  <a:pt x="14446" y="3030"/>
                </a:moveTo>
                <a:cubicBezTo>
                  <a:pt x="14456" y="3025"/>
                  <a:pt x="14465" y="3020"/>
                  <a:pt x="14474" y="3015"/>
                </a:cubicBezTo>
                <a:cubicBezTo>
                  <a:pt x="14494" y="3027"/>
                  <a:pt x="14514" y="3036"/>
                  <a:pt x="14532" y="3046"/>
                </a:cubicBezTo>
                <a:cubicBezTo>
                  <a:pt x="14504" y="3040"/>
                  <a:pt x="14474" y="3035"/>
                  <a:pt x="14446" y="3030"/>
                </a:cubicBezTo>
                <a:close/>
                <a:moveTo>
                  <a:pt x="14348" y="2833"/>
                </a:moveTo>
                <a:cubicBezTo>
                  <a:pt x="14338" y="2854"/>
                  <a:pt x="14319" y="2875"/>
                  <a:pt x="14297" y="2897"/>
                </a:cubicBezTo>
                <a:cubicBezTo>
                  <a:pt x="14297" y="2898"/>
                  <a:pt x="14297" y="2898"/>
                  <a:pt x="14297" y="2898"/>
                </a:cubicBezTo>
                <a:cubicBezTo>
                  <a:pt x="14254" y="2869"/>
                  <a:pt x="14211" y="2839"/>
                  <a:pt x="14168" y="2809"/>
                </a:cubicBezTo>
                <a:cubicBezTo>
                  <a:pt x="14176" y="2798"/>
                  <a:pt x="14181" y="2786"/>
                  <a:pt x="14184" y="2774"/>
                </a:cubicBezTo>
                <a:cubicBezTo>
                  <a:pt x="14239" y="2795"/>
                  <a:pt x="14292" y="2813"/>
                  <a:pt x="14348" y="2833"/>
                </a:cubicBezTo>
                <a:close/>
                <a:moveTo>
                  <a:pt x="14353" y="2825"/>
                </a:moveTo>
                <a:cubicBezTo>
                  <a:pt x="14297" y="2805"/>
                  <a:pt x="14243" y="2785"/>
                  <a:pt x="14191" y="2765"/>
                </a:cubicBezTo>
                <a:cubicBezTo>
                  <a:pt x="14249" y="2780"/>
                  <a:pt x="14303" y="2798"/>
                  <a:pt x="14356" y="2816"/>
                </a:cubicBezTo>
                <a:cubicBezTo>
                  <a:pt x="14353" y="2819"/>
                  <a:pt x="14353" y="2821"/>
                  <a:pt x="14353" y="2825"/>
                </a:cubicBezTo>
                <a:close/>
                <a:moveTo>
                  <a:pt x="14388" y="2836"/>
                </a:moveTo>
                <a:cubicBezTo>
                  <a:pt x="14388" y="2834"/>
                  <a:pt x="14391" y="2832"/>
                  <a:pt x="14392" y="2829"/>
                </a:cubicBezTo>
                <a:cubicBezTo>
                  <a:pt x="14434" y="2845"/>
                  <a:pt x="14472" y="2861"/>
                  <a:pt x="14508" y="2877"/>
                </a:cubicBezTo>
                <a:cubicBezTo>
                  <a:pt x="14465" y="2864"/>
                  <a:pt x="14427" y="2850"/>
                  <a:pt x="14388" y="2836"/>
                </a:cubicBezTo>
                <a:close/>
                <a:moveTo>
                  <a:pt x="14548" y="2896"/>
                </a:moveTo>
                <a:cubicBezTo>
                  <a:pt x="14569" y="2906"/>
                  <a:pt x="14589" y="2916"/>
                  <a:pt x="14609" y="2927"/>
                </a:cubicBezTo>
                <a:cubicBezTo>
                  <a:pt x="14565" y="2952"/>
                  <a:pt x="14520" y="2978"/>
                  <a:pt x="14472" y="3004"/>
                </a:cubicBezTo>
                <a:cubicBezTo>
                  <a:pt x="14411" y="2971"/>
                  <a:pt x="14353" y="2936"/>
                  <a:pt x="14300" y="2901"/>
                </a:cubicBezTo>
                <a:cubicBezTo>
                  <a:pt x="14332" y="2882"/>
                  <a:pt x="14359" y="2863"/>
                  <a:pt x="14380" y="2843"/>
                </a:cubicBezTo>
                <a:cubicBezTo>
                  <a:pt x="14435" y="2861"/>
                  <a:pt x="14493" y="2878"/>
                  <a:pt x="14548" y="2896"/>
                </a:cubicBezTo>
                <a:close/>
                <a:moveTo>
                  <a:pt x="14115" y="2984"/>
                </a:moveTo>
                <a:cubicBezTo>
                  <a:pt x="14105" y="2985"/>
                  <a:pt x="14095" y="2986"/>
                  <a:pt x="14085" y="2988"/>
                </a:cubicBezTo>
                <a:cubicBezTo>
                  <a:pt x="14085" y="2984"/>
                  <a:pt x="14086" y="2980"/>
                  <a:pt x="14091" y="2975"/>
                </a:cubicBezTo>
                <a:cubicBezTo>
                  <a:pt x="14099" y="2977"/>
                  <a:pt x="14105" y="2980"/>
                  <a:pt x="14115" y="2984"/>
                </a:cubicBezTo>
                <a:close/>
                <a:moveTo>
                  <a:pt x="14112" y="2924"/>
                </a:moveTo>
                <a:cubicBezTo>
                  <a:pt x="14112" y="2923"/>
                  <a:pt x="14112" y="2921"/>
                  <a:pt x="14110" y="2920"/>
                </a:cubicBezTo>
                <a:cubicBezTo>
                  <a:pt x="14126" y="2892"/>
                  <a:pt x="14142" y="2861"/>
                  <a:pt x="14159" y="2827"/>
                </a:cubicBezTo>
                <a:cubicBezTo>
                  <a:pt x="14200" y="2854"/>
                  <a:pt x="14242" y="2882"/>
                  <a:pt x="14283" y="2908"/>
                </a:cubicBezTo>
                <a:cubicBezTo>
                  <a:pt x="14258" y="2926"/>
                  <a:pt x="14230" y="2943"/>
                  <a:pt x="14196" y="2957"/>
                </a:cubicBezTo>
                <a:cubicBezTo>
                  <a:pt x="14166" y="2947"/>
                  <a:pt x="14142" y="2935"/>
                  <a:pt x="14112" y="2924"/>
                </a:cubicBezTo>
                <a:close/>
                <a:moveTo>
                  <a:pt x="14204" y="2962"/>
                </a:moveTo>
                <a:cubicBezTo>
                  <a:pt x="14237" y="2947"/>
                  <a:pt x="14263" y="2929"/>
                  <a:pt x="14289" y="2912"/>
                </a:cubicBezTo>
                <a:cubicBezTo>
                  <a:pt x="14342" y="2945"/>
                  <a:pt x="14399" y="2977"/>
                  <a:pt x="14461" y="3010"/>
                </a:cubicBezTo>
                <a:cubicBezTo>
                  <a:pt x="14453" y="3014"/>
                  <a:pt x="14440" y="3020"/>
                  <a:pt x="14428" y="3027"/>
                </a:cubicBezTo>
                <a:cubicBezTo>
                  <a:pt x="14347" y="3008"/>
                  <a:pt x="14273" y="2986"/>
                  <a:pt x="14204" y="2962"/>
                </a:cubicBezTo>
                <a:close/>
                <a:moveTo>
                  <a:pt x="11853" y="160"/>
                </a:moveTo>
                <a:cubicBezTo>
                  <a:pt x="11837" y="158"/>
                  <a:pt x="11827" y="155"/>
                  <a:pt x="11811" y="152"/>
                </a:cubicBezTo>
                <a:cubicBezTo>
                  <a:pt x="11837" y="154"/>
                  <a:pt x="11860" y="158"/>
                  <a:pt x="11887" y="161"/>
                </a:cubicBezTo>
                <a:cubicBezTo>
                  <a:pt x="11876" y="161"/>
                  <a:pt x="11863" y="161"/>
                  <a:pt x="11853" y="160"/>
                </a:cubicBezTo>
                <a:close/>
                <a:moveTo>
                  <a:pt x="11478" y="100"/>
                </a:moveTo>
                <a:cubicBezTo>
                  <a:pt x="11304" y="79"/>
                  <a:pt x="11122" y="65"/>
                  <a:pt x="10924" y="60"/>
                </a:cubicBezTo>
                <a:cubicBezTo>
                  <a:pt x="11153" y="48"/>
                  <a:pt x="11392" y="54"/>
                  <a:pt x="11614" y="81"/>
                </a:cubicBezTo>
                <a:cubicBezTo>
                  <a:pt x="11569" y="85"/>
                  <a:pt x="11524" y="92"/>
                  <a:pt x="11478" y="100"/>
                </a:cubicBezTo>
                <a:close/>
                <a:moveTo>
                  <a:pt x="8933" y="246"/>
                </a:moveTo>
                <a:cubicBezTo>
                  <a:pt x="8933" y="246"/>
                  <a:pt x="8933" y="246"/>
                  <a:pt x="8933" y="246"/>
                </a:cubicBezTo>
                <a:cubicBezTo>
                  <a:pt x="8957" y="228"/>
                  <a:pt x="8983" y="210"/>
                  <a:pt x="9009" y="192"/>
                </a:cubicBezTo>
                <a:cubicBezTo>
                  <a:pt x="9113" y="167"/>
                  <a:pt x="9226" y="145"/>
                  <a:pt x="9358" y="133"/>
                </a:cubicBezTo>
                <a:cubicBezTo>
                  <a:pt x="9231" y="144"/>
                  <a:pt x="9121" y="163"/>
                  <a:pt x="9022" y="186"/>
                </a:cubicBezTo>
                <a:cubicBezTo>
                  <a:pt x="9102" y="138"/>
                  <a:pt x="9206" y="98"/>
                  <a:pt x="9361" y="85"/>
                </a:cubicBezTo>
                <a:cubicBezTo>
                  <a:pt x="9506" y="67"/>
                  <a:pt x="9658" y="73"/>
                  <a:pt x="9812" y="83"/>
                </a:cubicBezTo>
                <a:cubicBezTo>
                  <a:pt x="9438" y="115"/>
                  <a:pt x="9159" y="172"/>
                  <a:pt x="8933" y="246"/>
                </a:cubicBezTo>
                <a:close/>
                <a:moveTo>
                  <a:pt x="8759" y="278"/>
                </a:moveTo>
                <a:cubicBezTo>
                  <a:pt x="8825" y="249"/>
                  <a:pt x="8902" y="222"/>
                  <a:pt x="8988" y="199"/>
                </a:cubicBezTo>
                <a:cubicBezTo>
                  <a:pt x="8962" y="215"/>
                  <a:pt x="8945" y="231"/>
                  <a:pt x="8924" y="247"/>
                </a:cubicBezTo>
                <a:cubicBezTo>
                  <a:pt x="8865" y="256"/>
                  <a:pt x="8811" y="266"/>
                  <a:pt x="8759" y="278"/>
                </a:cubicBezTo>
                <a:close/>
                <a:moveTo>
                  <a:pt x="8522" y="425"/>
                </a:moveTo>
                <a:cubicBezTo>
                  <a:pt x="8537" y="411"/>
                  <a:pt x="8554" y="397"/>
                  <a:pt x="8571" y="384"/>
                </a:cubicBezTo>
                <a:cubicBezTo>
                  <a:pt x="8593" y="377"/>
                  <a:pt x="8617" y="372"/>
                  <a:pt x="8638" y="365"/>
                </a:cubicBezTo>
                <a:cubicBezTo>
                  <a:pt x="8600" y="384"/>
                  <a:pt x="8561" y="404"/>
                  <a:pt x="8522" y="425"/>
                </a:cubicBezTo>
                <a:close/>
                <a:moveTo>
                  <a:pt x="8446" y="462"/>
                </a:moveTo>
                <a:cubicBezTo>
                  <a:pt x="8396" y="478"/>
                  <a:pt x="8347" y="494"/>
                  <a:pt x="8297" y="511"/>
                </a:cubicBezTo>
                <a:cubicBezTo>
                  <a:pt x="8361" y="473"/>
                  <a:pt x="8436" y="437"/>
                  <a:pt x="8517" y="406"/>
                </a:cubicBezTo>
                <a:cubicBezTo>
                  <a:pt x="8492" y="424"/>
                  <a:pt x="8469" y="443"/>
                  <a:pt x="8446" y="462"/>
                </a:cubicBezTo>
                <a:close/>
                <a:moveTo>
                  <a:pt x="7771" y="3378"/>
                </a:moveTo>
                <a:cubicBezTo>
                  <a:pt x="7709" y="3420"/>
                  <a:pt x="7637" y="3462"/>
                  <a:pt x="7550" y="3498"/>
                </a:cubicBezTo>
                <a:cubicBezTo>
                  <a:pt x="7530" y="3472"/>
                  <a:pt x="7513" y="3444"/>
                  <a:pt x="7500" y="3417"/>
                </a:cubicBezTo>
                <a:cubicBezTo>
                  <a:pt x="7625" y="3364"/>
                  <a:pt x="7732" y="3304"/>
                  <a:pt x="7821" y="3239"/>
                </a:cubicBezTo>
                <a:cubicBezTo>
                  <a:pt x="7824" y="3287"/>
                  <a:pt x="7810" y="3334"/>
                  <a:pt x="7771" y="3378"/>
                </a:cubicBezTo>
                <a:close/>
                <a:moveTo>
                  <a:pt x="7196" y="3551"/>
                </a:moveTo>
                <a:cubicBezTo>
                  <a:pt x="7273" y="3526"/>
                  <a:pt x="7333" y="3495"/>
                  <a:pt x="7380" y="3462"/>
                </a:cubicBezTo>
                <a:cubicBezTo>
                  <a:pt x="7408" y="3452"/>
                  <a:pt x="7436" y="3441"/>
                  <a:pt x="7463" y="3431"/>
                </a:cubicBezTo>
                <a:cubicBezTo>
                  <a:pt x="7481" y="3456"/>
                  <a:pt x="7504" y="3480"/>
                  <a:pt x="7526" y="3504"/>
                </a:cubicBezTo>
                <a:cubicBezTo>
                  <a:pt x="7442" y="3526"/>
                  <a:pt x="7333" y="3543"/>
                  <a:pt x="7196" y="3551"/>
                </a:cubicBezTo>
                <a:close/>
                <a:moveTo>
                  <a:pt x="7146" y="3555"/>
                </a:moveTo>
                <a:cubicBezTo>
                  <a:pt x="7103" y="3556"/>
                  <a:pt x="7065" y="3558"/>
                  <a:pt x="7026" y="3558"/>
                </a:cubicBezTo>
                <a:cubicBezTo>
                  <a:pt x="7127" y="3537"/>
                  <a:pt x="7224" y="3513"/>
                  <a:pt x="7313" y="3485"/>
                </a:cubicBezTo>
                <a:cubicBezTo>
                  <a:pt x="7278" y="3510"/>
                  <a:pt x="7233" y="3533"/>
                  <a:pt x="7177" y="3552"/>
                </a:cubicBezTo>
                <a:cubicBezTo>
                  <a:pt x="7167" y="3553"/>
                  <a:pt x="7157" y="3554"/>
                  <a:pt x="7146" y="3555"/>
                </a:cubicBezTo>
                <a:close/>
                <a:moveTo>
                  <a:pt x="6878" y="6824"/>
                </a:moveTo>
                <a:cubicBezTo>
                  <a:pt x="6651" y="6830"/>
                  <a:pt x="6401" y="6952"/>
                  <a:pt x="6112" y="7155"/>
                </a:cubicBezTo>
                <a:cubicBezTo>
                  <a:pt x="5822" y="7359"/>
                  <a:pt x="5657" y="7510"/>
                  <a:pt x="5428" y="7645"/>
                </a:cubicBezTo>
                <a:cubicBezTo>
                  <a:pt x="5201" y="7781"/>
                  <a:pt x="4271" y="7404"/>
                  <a:pt x="3897" y="7217"/>
                </a:cubicBezTo>
                <a:cubicBezTo>
                  <a:pt x="3524" y="7027"/>
                  <a:pt x="2763" y="6733"/>
                  <a:pt x="2490" y="6611"/>
                </a:cubicBezTo>
                <a:cubicBezTo>
                  <a:pt x="2222" y="6490"/>
                  <a:pt x="2925" y="6371"/>
                  <a:pt x="3277" y="6219"/>
                </a:cubicBezTo>
                <a:cubicBezTo>
                  <a:pt x="3630" y="6068"/>
                  <a:pt x="4166" y="5902"/>
                  <a:pt x="4870" y="5661"/>
                </a:cubicBezTo>
                <a:cubicBezTo>
                  <a:pt x="5574" y="5419"/>
                  <a:pt x="5532" y="5298"/>
                  <a:pt x="5532" y="5298"/>
                </a:cubicBezTo>
                <a:cubicBezTo>
                  <a:pt x="6091" y="5208"/>
                  <a:pt x="6132" y="5472"/>
                  <a:pt x="6319" y="5683"/>
                </a:cubicBezTo>
                <a:cubicBezTo>
                  <a:pt x="6505" y="5894"/>
                  <a:pt x="6713" y="5932"/>
                  <a:pt x="6981" y="6129"/>
                </a:cubicBezTo>
                <a:cubicBezTo>
                  <a:pt x="7250" y="6325"/>
                  <a:pt x="7023" y="6393"/>
                  <a:pt x="7002" y="6529"/>
                </a:cubicBezTo>
                <a:cubicBezTo>
                  <a:pt x="6981" y="6664"/>
                  <a:pt x="7103" y="6815"/>
                  <a:pt x="6878" y="6824"/>
                </a:cubicBezTo>
                <a:close/>
                <a:moveTo>
                  <a:pt x="7449" y="3411"/>
                </a:moveTo>
                <a:cubicBezTo>
                  <a:pt x="7446" y="3412"/>
                  <a:pt x="7442" y="3415"/>
                  <a:pt x="7436" y="3417"/>
                </a:cubicBezTo>
                <a:cubicBezTo>
                  <a:pt x="7442" y="3413"/>
                  <a:pt x="7445" y="3409"/>
                  <a:pt x="7446" y="3407"/>
                </a:cubicBezTo>
                <a:cubicBezTo>
                  <a:pt x="7446" y="3407"/>
                  <a:pt x="7448" y="3409"/>
                  <a:pt x="7449" y="3411"/>
                </a:cubicBezTo>
                <a:close/>
                <a:moveTo>
                  <a:pt x="7414" y="3153"/>
                </a:moveTo>
                <a:cubicBezTo>
                  <a:pt x="7445" y="3131"/>
                  <a:pt x="7477" y="3109"/>
                  <a:pt x="7521" y="3088"/>
                </a:cubicBezTo>
                <a:cubicBezTo>
                  <a:pt x="7568" y="3055"/>
                  <a:pt x="7619" y="3020"/>
                  <a:pt x="7668" y="2985"/>
                </a:cubicBezTo>
                <a:cubicBezTo>
                  <a:pt x="7675" y="2989"/>
                  <a:pt x="7677" y="2992"/>
                  <a:pt x="7680" y="2996"/>
                </a:cubicBezTo>
                <a:cubicBezTo>
                  <a:pt x="7661" y="3064"/>
                  <a:pt x="7612" y="3132"/>
                  <a:pt x="7551" y="3198"/>
                </a:cubicBezTo>
                <a:cubicBezTo>
                  <a:pt x="7513" y="3239"/>
                  <a:pt x="7485" y="3286"/>
                  <a:pt x="7457" y="3331"/>
                </a:cubicBezTo>
                <a:cubicBezTo>
                  <a:pt x="7431" y="3271"/>
                  <a:pt x="7416" y="3212"/>
                  <a:pt x="7414" y="3153"/>
                </a:cubicBezTo>
                <a:close/>
                <a:moveTo>
                  <a:pt x="7252" y="2869"/>
                </a:moveTo>
                <a:cubicBezTo>
                  <a:pt x="7316" y="2821"/>
                  <a:pt x="7361" y="2768"/>
                  <a:pt x="7375" y="2711"/>
                </a:cubicBezTo>
                <a:cubicBezTo>
                  <a:pt x="7375" y="2709"/>
                  <a:pt x="7375" y="2707"/>
                  <a:pt x="7376" y="2704"/>
                </a:cubicBezTo>
                <a:cubicBezTo>
                  <a:pt x="7386" y="2720"/>
                  <a:pt x="7396" y="2735"/>
                  <a:pt x="7408" y="2750"/>
                </a:cubicBezTo>
                <a:cubicBezTo>
                  <a:pt x="7369" y="2792"/>
                  <a:pt x="7319" y="2833"/>
                  <a:pt x="7252" y="2869"/>
                </a:cubicBezTo>
                <a:close/>
                <a:moveTo>
                  <a:pt x="7252" y="1630"/>
                </a:moveTo>
                <a:cubicBezTo>
                  <a:pt x="7255" y="1624"/>
                  <a:pt x="7259" y="1616"/>
                  <a:pt x="7263" y="1611"/>
                </a:cubicBezTo>
                <a:cubicBezTo>
                  <a:pt x="7269" y="1604"/>
                  <a:pt x="7281" y="1599"/>
                  <a:pt x="7287" y="1592"/>
                </a:cubicBezTo>
                <a:cubicBezTo>
                  <a:pt x="7313" y="1585"/>
                  <a:pt x="7333" y="1576"/>
                  <a:pt x="7358" y="1569"/>
                </a:cubicBezTo>
                <a:cubicBezTo>
                  <a:pt x="7357" y="1572"/>
                  <a:pt x="7357" y="1575"/>
                  <a:pt x="7353" y="1577"/>
                </a:cubicBezTo>
                <a:cubicBezTo>
                  <a:pt x="7319" y="1595"/>
                  <a:pt x="7289" y="1613"/>
                  <a:pt x="7252" y="1630"/>
                </a:cubicBezTo>
                <a:close/>
                <a:moveTo>
                  <a:pt x="7233" y="1912"/>
                </a:moveTo>
                <a:cubicBezTo>
                  <a:pt x="7231" y="1913"/>
                  <a:pt x="7228" y="1914"/>
                  <a:pt x="7226" y="1914"/>
                </a:cubicBezTo>
                <a:cubicBezTo>
                  <a:pt x="7208" y="1843"/>
                  <a:pt x="7211" y="1774"/>
                  <a:pt x="7228" y="1705"/>
                </a:cubicBezTo>
                <a:cubicBezTo>
                  <a:pt x="7263" y="1690"/>
                  <a:pt x="7292" y="1677"/>
                  <a:pt x="7323" y="1663"/>
                </a:cubicBezTo>
                <a:cubicBezTo>
                  <a:pt x="7282" y="1750"/>
                  <a:pt x="7252" y="1833"/>
                  <a:pt x="7233" y="1912"/>
                </a:cubicBezTo>
                <a:close/>
                <a:moveTo>
                  <a:pt x="7067" y="2557"/>
                </a:moveTo>
                <a:cubicBezTo>
                  <a:pt x="7073" y="2519"/>
                  <a:pt x="7075" y="2481"/>
                  <a:pt x="7075" y="2443"/>
                </a:cubicBezTo>
                <a:cubicBezTo>
                  <a:pt x="7082" y="2430"/>
                  <a:pt x="7088" y="2419"/>
                  <a:pt x="7095" y="2406"/>
                </a:cubicBezTo>
                <a:cubicBezTo>
                  <a:pt x="7146" y="2393"/>
                  <a:pt x="7192" y="2378"/>
                  <a:pt x="7228" y="2362"/>
                </a:cubicBezTo>
                <a:cubicBezTo>
                  <a:pt x="7233" y="2381"/>
                  <a:pt x="7238" y="2398"/>
                  <a:pt x="7241" y="2416"/>
                </a:cubicBezTo>
                <a:cubicBezTo>
                  <a:pt x="7172" y="2462"/>
                  <a:pt x="7114" y="2509"/>
                  <a:pt x="7067" y="2557"/>
                </a:cubicBezTo>
                <a:close/>
                <a:moveTo>
                  <a:pt x="7053" y="2176"/>
                </a:moveTo>
                <a:cubicBezTo>
                  <a:pt x="7065" y="2170"/>
                  <a:pt x="7075" y="2164"/>
                  <a:pt x="7082" y="2158"/>
                </a:cubicBezTo>
                <a:cubicBezTo>
                  <a:pt x="7127" y="2143"/>
                  <a:pt x="7167" y="2128"/>
                  <a:pt x="7203" y="2112"/>
                </a:cubicBezTo>
                <a:cubicBezTo>
                  <a:pt x="7203" y="2119"/>
                  <a:pt x="7203" y="2126"/>
                  <a:pt x="7203" y="2133"/>
                </a:cubicBezTo>
                <a:cubicBezTo>
                  <a:pt x="7158" y="2215"/>
                  <a:pt x="7121" y="2299"/>
                  <a:pt x="7079" y="2383"/>
                </a:cubicBezTo>
                <a:cubicBezTo>
                  <a:pt x="7076" y="2384"/>
                  <a:pt x="7075" y="2384"/>
                  <a:pt x="7073" y="2385"/>
                </a:cubicBezTo>
                <a:cubicBezTo>
                  <a:pt x="7068" y="2316"/>
                  <a:pt x="7060" y="2246"/>
                  <a:pt x="7053" y="2176"/>
                </a:cubicBezTo>
                <a:close/>
                <a:moveTo>
                  <a:pt x="6745" y="2435"/>
                </a:moveTo>
                <a:cubicBezTo>
                  <a:pt x="6758" y="2396"/>
                  <a:pt x="6776" y="2358"/>
                  <a:pt x="6800" y="2318"/>
                </a:cubicBezTo>
                <a:cubicBezTo>
                  <a:pt x="6883" y="2277"/>
                  <a:pt x="6956" y="2235"/>
                  <a:pt x="7030" y="2190"/>
                </a:cubicBezTo>
                <a:cubicBezTo>
                  <a:pt x="7037" y="2257"/>
                  <a:pt x="7047" y="2325"/>
                  <a:pt x="7053" y="2391"/>
                </a:cubicBezTo>
                <a:cubicBezTo>
                  <a:pt x="6960" y="2422"/>
                  <a:pt x="6843" y="2443"/>
                  <a:pt x="6745" y="2435"/>
                </a:cubicBezTo>
                <a:close/>
                <a:moveTo>
                  <a:pt x="6733" y="2435"/>
                </a:moveTo>
                <a:cubicBezTo>
                  <a:pt x="6728" y="2435"/>
                  <a:pt x="6724" y="2435"/>
                  <a:pt x="6717" y="2434"/>
                </a:cubicBezTo>
                <a:cubicBezTo>
                  <a:pt x="6713" y="2411"/>
                  <a:pt x="6706" y="2388"/>
                  <a:pt x="6701" y="2364"/>
                </a:cubicBezTo>
                <a:cubicBezTo>
                  <a:pt x="6726" y="2353"/>
                  <a:pt x="6751" y="2341"/>
                  <a:pt x="6774" y="2331"/>
                </a:cubicBezTo>
                <a:cubicBezTo>
                  <a:pt x="6757" y="2364"/>
                  <a:pt x="6744" y="2400"/>
                  <a:pt x="6733" y="2435"/>
                </a:cubicBezTo>
                <a:close/>
                <a:moveTo>
                  <a:pt x="6728" y="2463"/>
                </a:moveTo>
                <a:lnTo>
                  <a:pt x="6720" y="2443"/>
                </a:lnTo>
                <a:cubicBezTo>
                  <a:pt x="6726" y="2443"/>
                  <a:pt x="6728" y="2443"/>
                  <a:pt x="6731" y="2444"/>
                </a:cubicBezTo>
                <a:cubicBezTo>
                  <a:pt x="6728" y="2450"/>
                  <a:pt x="6728" y="2457"/>
                  <a:pt x="6728" y="2463"/>
                </a:cubicBezTo>
                <a:close/>
                <a:moveTo>
                  <a:pt x="6685" y="2260"/>
                </a:moveTo>
                <a:cubicBezTo>
                  <a:pt x="6737" y="2250"/>
                  <a:pt x="6787" y="2240"/>
                  <a:pt x="6838" y="2227"/>
                </a:cubicBezTo>
                <a:cubicBezTo>
                  <a:pt x="6816" y="2256"/>
                  <a:pt x="6797" y="2285"/>
                  <a:pt x="6782" y="2315"/>
                </a:cubicBezTo>
                <a:cubicBezTo>
                  <a:pt x="6757" y="2329"/>
                  <a:pt x="6728" y="2343"/>
                  <a:pt x="6701" y="2355"/>
                </a:cubicBezTo>
                <a:cubicBezTo>
                  <a:pt x="6691" y="2324"/>
                  <a:pt x="6688" y="2292"/>
                  <a:pt x="6685" y="2260"/>
                </a:cubicBezTo>
                <a:close/>
                <a:moveTo>
                  <a:pt x="6612" y="2402"/>
                </a:moveTo>
                <a:cubicBezTo>
                  <a:pt x="6634" y="2393"/>
                  <a:pt x="6652" y="2385"/>
                  <a:pt x="6672" y="2377"/>
                </a:cubicBezTo>
                <a:cubicBezTo>
                  <a:pt x="6681" y="2394"/>
                  <a:pt x="6685" y="2412"/>
                  <a:pt x="6694" y="2430"/>
                </a:cubicBezTo>
                <a:cubicBezTo>
                  <a:pt x="6664" y="2424"/>
                  <a:pt x="6634" y="2415"/>
                  <a:pt x="6612" y="2402"/>
                </a:cubicBezTo>
                <a:close/>
                <a:moveTo>
                  <a:pt x="6989" y="2188"/>
                </a:moveTo>
                <a:cubicBezTo>
                  <a:pt x="6931" y="2226"/>
                  <a:pt x="6872" y="2262"/>
                  <a:pt x="6809" y="2297"/>
                </a:cubicBezTo>
                <a:cubicBezTo>
                  <a:pt x="6828" y="2271"/>
                  <a:pt x="6849" y="2246"/>
                  <a:pt x="6869" y="2219"/>
                </a:cubicBezTo>
                <a:cubicBezTo>
                  <a:pt x="6910" y="2210"/>
                  <a:pt x="6949" y="2200"/>
                  <a:pt x="6989" y="2188"/>
                </a:cubicBezTo>
                <a:close/>
                <a:moveTo>
                  <a:pt x="6883" y="2202"/>
                </a:moveTo>
                <a:cubicBezTo>
                  <a:pt x="6923" y="2158"/>
                  <a:pt x="6966" y="2117"/>
                  <a:pt x="7022" y="2076"/>
                </a:cubicBezTo>
                <a:cubicBezTo>
                  <a:pt x="7023" y="2102"/>
                  <a:pt x="7023" y="2128"/>
                  <a:pt x="7026" y="2154"/>
                </a:cubicBezTo>
                <a:cubicBezTo>
                  <a:pt x="6981" y="2170"/>
                  <a:pt x="6934" y="2186"/>
                  <a:pt x="6883" y="2202"/>
                </a:cubicBezTo>
                <a:close/>
                <a:moveTo>
                  <a:pt x="6787" y="1899"/>
                </a:moveTo>
                <a:cubicBezTo>
                  <a:pt x="6878" y="1853"/>
                  <a:pt x="6980" y="1809"/>
                  <a:pt x="7082" y="1766"/>
                </a:cubicBezTo>
                <a:cubicBezTo>
                  <a:pt x="7033" y="1858"/>
                  <a:pt x="7017" y="1952"/>
                  <a:pt x="7017" y="2048"/>
                </a:cubicBezTo>
                <a:cubicBezTo>
                  <a:pt x="6949" y="2101"/>
                  <a:pt x="6894" y="2156"/>
                  <a:pt x="6849" y="2213"/>
                </a:cubicBezTo>
                <a:cubicBezTo>
                  <a:pt x="6797" y="2228"/>
                  <a:pt x="6741" y="2242"/>
                  <a:pt x="6685" y="2254"/>
                </a:cubicBezTo>
                <a:cubicBezTo>
                  <a:pt x="6676" y="2131"/>
                  <a:pt x="6702" y="2010"/>
                  <a:pt x="6787" y="1899"/>
                </a:cubicBezTo>
                <a:close/>
                <a:moveTo>
                  <a:pt x="6942" y="1754"/>
                </a:moveTo>
                <a:cubicBezTo>
                  <a:pt x="6995" y="1721"/>
                  <a:pt x="7058" y="1689"/>
                  <a:pt x="7116" y="1656"/>
                </a:cubicBezTo>
                <a:lnTo>
                  <a:pt x="7119" y="1656"/>
                </a:lnTo>
                <a:cubicBezTo>
                  <a:pt x="7121" y="1663"/>
                  <a:pt x="7127" y="1671"/>
                  <a:pt x="7127" y="1679"/>
                </a:cubicBezTo>
                <a:cubicBezTo>
                  <a:pt x="7127" y="1684"/>
                  <a:pt x="7127" y="1689"/>
                  <a:pt x="7124" y="1694"/>
                </a:cubicBezTo>
                <a:cubicBezTo>
                  <a:pt x="7033" y="1737"/>
                  <a:pt x="6939" y="1781"/>
                  <a:pt x="6855" y="1825"/>
                </a:cubicBezTo>
                <a:cubicBezTo>
                  <a:pt x="6879" y="1801"/>
                  <a:pt x="6910" y="1777"/>
                  <a:pt x="6942" y="1754"/>
                </a:cubicBezTo>
                <a:close/>
                <a:moveTo>
                  <a:pt x="7158" y="1982"/>
                </a:moveTo>
                <a:cubicBezTo>
                  <a:pt x="7167" y="2004"/>
                  <a:pt x="7181" y="2026"/>
                  <a:pt x="7196" y="2048"/>
                </a:cubicBezTo>
                <a:cubicBezTo>
                  <a:pt x="7149" y="2078"/>
                  <a:pt x="7103" y="2110"/>
                  <a:pt x="7058" y="2141"/>
                </a:cubicBezTo>
                <a:cubicBezTo>
                  <a:pt x="7058" y="2142"/>
                  <a:pt x="7053" y="2143"/>
                  <a:pt x="7051" y="2143"/>
                </a:cubicBezTo>
                <a:cubicBezTo>
                  <a:pt x="7050" y="2114"/>
                  <a:pt x="7050" y="2084"/>
                  <a:pt x="7050" y="2055"/>
                </a:cubicBezTo>
                <a:cubicBezTo>
                  <a:pt x="7082" y="2031"/>
                  <a:pt x="7119" y="2005"/>
                  <a:pt x="7158" y="1982"/>
                </a:cubicBezTo>
                <a:close/>
                <a:moveTo>
                  <a:pt x="7131" y="1651"/>
                </a:moveTo>
                <a:cubicBezTo>
                  <a:pt x="7132" y="1651"/>
                  <a:pt x="7135" y="1650"/>
                  <a:pt x="7135" y="1649"/>
                </a:cubicBezTo>
                <a:cubicBezTo>
                  <a:pt x="7135" y="1652"/>
                  <a:pt x="7135" y="1655"/>
                  <a:pt x="7132" y="1657"/>
                </a:cubicBezTo>
                <a:cubicBezTo>
                  <a:pt x="7132" y="1656"/>
                  <a:pt x="7131" y="1653"/>
                  <a:pt x="7131" y="1651"/>
                </a:cubicBezTo>
                <a:close/>
                <a:moveTo>
                  <a:pt x="7149" y="1958"/>
                </a:moveTo>
                <a:cubicBezTo>
                  <a:pt x="7114" y="1980"/>
                  <a:pt x="7082" y="2001"/>
                  <a:pt x="7051" y="2023"/>
                </a:cubicBezTo>
                <a:cubicBezTo>
                  <a:pt x="7053" y="1942"/>
                  <a:pt x="7073" y="1862"/>
                  <a:pt x="7114" y="1783"/>
                </a:cubicBezTo>
                <a:cubicBezTo>
                  <a:pt x="7114" y="1842"/>
                  <a:pt x="7124" y="1900"/>
                  <a:pt x="7149" y="1958"/>
                </a:cubicBezTo>
                <a:close/>
                <a:moveTo>
                  <a:pt x="7220" y="2315"/>
                </a:moveTo>
                <a:cubicBezTo>
                  <a:pt x="7196" y="2332"/>
                  <a:pt x="7162" y="2350"/>
                  <a:pt x="7119" y="2368"/>
                </a:cubicBezTo>
                <a:cubicBezTo>
                  <a:pt x="7149" y="2315"/>
                  <a:pt x="7177" y="2261"/>
                  <a:pt x="7207" y="2208"/>
                </a:cubicBezTo>
                <a:cubicBezTo>
                  <a:pt x="7208" y="2245"/>
                  <a:pt x="7214" y="2280"/>
                  <a:pt x="7220" y="2315"/>
                </a:cubicBezTo>
                <a:close/>
                <a:moveTo>
                  <a:pt x="7129" y="1427"/>
                </a:moveTo>
                <a:cubicBezTo>
                  <a:pt x="7183" y="1407"/>
                  <a:pt x="7238" y="1389"/>
                  <a:pt x="7293" y="1371"/>
                </a:cubicBezTo>
                <a:cubicBezTo>
                  <a:pt x="7239" y="1437"/>
                  <a:pt x="7196" y="1505"/>
                  <a:pt x="7164" y="1573"/>
                </a:cubicBezTo>
                <a:cubicBezTo>
                  <a:pt x="7149" y="1579"/>
                  <a:pt x="7135" y="1583"/>
                  <a:pt x="7119" y="1590"/>
                </a:cubicBezTo>
                <a:cubicBezTo>
                  <a:pt x="7112" y="1535"/>
                  <a:pt x="7112" y="1480"/>
                  <a:pt x="7129" y="1427"/>
                </a:cubicBezTo>
                <a:close/>
                <a:moveTo>
                  <a:pt x="7494" y="2846"/>
                </a:moveTo>
                <a:cubicBezTo>
                  <a:pt x="7526" y="2878"/>
                  <a:pt x="7560" y="2907"/>
                  <a:pt x="7593" y="2930"/>
                </a:cubicBezTo>
                <a:cubicBezTo>
                  <a:pt x="7541" y="2980"/>
                  <a:pt x="7481" y="3029"/>
                  <a:pt x="7414" y="3075"/>
                </a:cubicBezTo>
                <a:cubicBezTo>
                  <a:pt x="7416" y="2997"/>
                  <a:pt x="7446" y="2920"/>
                  <a:pt x="7494" y="2846"/>
                </a:cubicBezTo>
                <a:close/>
                <a:moveTo>
                  <a:pt x="7530" y="1296"/>
                </a:moveTo>
                <a:cubicBezTo>
                  <a:pt x="7534" y="1295"/>
                  <a:pt x="7537" y="1293"/>
                  <a:pt x="7544" y="1292"/>
                </a:cubicBezTo>
                <a:cubicBezTo>
                  <a:pt x="7510" y="1338"/>
                  <a:pt x="7477" y="1386"/>
                  <a:pt x="7449" y="1433"/>
                </a:cubicBezTo>
                <a:cubicBezTo>
                  <a:pt x="7446" y="1435"/>
                  <a:pt x="7445" y="1437"/>
                  <a:pt x="7442" y="1439"/>
                </a:cubicBezTo>
                <a:cubicBezTo>
                  <a:pt x="7463" y="1390"/>
                  <a:pt x="7489" y="1341"/>
                  <a:pt x="7530" y="1296"/>
                </a:cubicBezTo>
                <a:close/>
                <a:moveTo>
                  <a:pt x="7401" y="1464"/>
                </a:moveTo>
                <a:cubicBezTo>
                  <a:pt x="7371" y="1480"/>
                  <a:pt x="7344" y="1497"/>
                  <a:pt x="7313" y="1512"/>
                </a:cubicBezTo>
                <a:cubicBezTo>
                  <a:pt x="7351" y="1457"/>
                  <a:pt x="7396" y="1404"/>
                  <a:pt x="7446" y="1349"/>
                </a:cubicBezTo>
                <a:cubicBezTo>
                  <a:pt x="7425" y="1386"/>
                  <a:pt x="7412" y="1426"/>
                  <a:pt x="7401" y="1464"/>
                </a:cubicBezTo>
                <a:close/>
                <a:moveTo>
                  <a:pt x="7287" y="1226"/>
                </a:moveTo>
                <a:cubicBezTo>
                  <a:pt x="7326" y="1184"/>
                  <a:pt x="7380" y="1146"/>
                  <a:pt x="7445" y="1112"/>
                </a:cubicBezTo>
                <a:cubicBezTo>
                  <a:pt x="7521" y="1077"/>
                  <a:pt x="7600" y="1043"/>
                  <a:pt x="7682" y="1011"/>
                </a:cubicBezTo>
                <a:cubicBezTo>
                  <a:pt x="7688" y="1009"/>
                  <a:pt x="7689" y="1009"/>
                  <a:pt x="7691" y="1009"/>
                </a:cubicBezTo>
                <a:cubicBezTo>
                  <a:pt x="7550" y="1113"/>
                  <a:pt x="7422" y="1223"/>
                  <a:pt x="7323" y="1335"/>
                </a:cubicBezTo>
                <a:cubicBezTo>
                  <a:pt x="7259" y="1360"/>
                  <a:pt x="7196" y="1384"/>
                  <a:pt x="7135" y="1409"/>
                </a:cubicBezTo>
                <a:cubicBezTo>
                  <a:pt x="7157" y="1347"/>
                  <a:pt x="7203" y="1285"/>
                  <a:pt x="7287" y="1226"/>
                </a:cubicBezTo>
                <a:close/>
                <a:moveTo>
                  <a:pt x="7804" y="3165"/>
                </a:moveTo>
                <a:cubicBezTo>
                  <a:pt x="7728" y="3246"/>
                  <a:pt x="7625" y="3324"/>
                  <a:pt x="7485" y="3394"/>
                </a:cubicBezTo>
                <a:cubicBezTo>
                  <a:pt x="7481" y="3388"/>
                  <a:pt x="7478" y="3381"/>
                  <a:pt x="7476" y="3376"/>
                </a:cubicBezTo>
                <a:cubicBezTo>
                  <a:pt x="7528" y="3318"/>
                  <a:pt x="7572" y="3258"/>
                  <a:pt x="7629" y="3207"/>
                </a:cubicBezTo>
                <a:cubicBezTo>
                  <a:pt x="7675" y="3166"/>
                  <a:pt x="7720" y="3122"/>
                  <a:pt x="7756" y="3076"/>
                </a:cubicBezTo>
                <a:cubicBezTo>
                  <a:pt x="7776" y="3104"/>
                  <a:pt x="7793" y="3134"/>
                  <a:pt x="7804" y="3165"/>
                </a:cubicBezTo>
                <a:close/>
                <a:moveTo>
                  <a:pt x="20034" y="19823"/>
                </a:moveTo>
                <a:cubicBezTo>
                  <a:pt x="20014" y="19619"/>
                  <a:pt x="19993" y="19619"/>
                  <a:pt x="19808" y="19339"/>
                </a:cubicBezTo>
                <a:cubicBezTo>
                  <a:pt x="19620" y="19061"/>
                  <a:pt x="19454" y="18215"/>
                  <a:pt x="19167" y="17724"/>
                </a:cubicBezTo>
                <a:cubicBezTo>
                  <a:pt x="18874" y="17233"/>
                  <a:pt x="18815" y="16773"/>
                  <a:pt x="18213" y="16168"/>
                </a:cubicBezTo>
                <a:cubicBezTo>
                  <a:pt x="17615" y="15565"/>
                  <a:pt x="17098" y="15029"/>
                  <a:pt x="17055" y="14840"/>
                </a:cubicBezTo>
                <a:cubicBezTo>
                  <a:pt x="17014" y="14652"/>
                  <a:pt x="17098" y="14736"/>
                  <a:pt x="17014" y="14320"/>
                </a:cubicBezTo>
                <a:cubicBezTo>
                  <a:pt x="16932" y="13905"/>
                  <a:pt x="16870" y="13821"/>
                  <a:pt x="16725" y="13534"/>
                </a:cubicBezTo>
                <a:cubicBezTo>
                  <a:pt x="16580" y="13248"/>
                  <a:pt x="16394" y="12886"/>
                  <a:pt x="16434" y="12530"/>
                </a:cubicBezTo>
                <a:cubicBezTo>
                  <a:pt x="16476" y="12176"/>
                  <a:pt x="16292" y="11904"/>
                  <a:pt x="16021" y="11202"/>
                </a:cubicBezTo>
                <a:cubicBezTo>
                  <a:pt x="15753" y="10500"/>
                  <a:pt x="15504" y="9971"/>
                  <a:pt x="15464" y="9798"/>
                </a:cubicBezTo>
                <a:cubicBezTo>
                  <a:pt x="15421" y="9624"/>
                  <a:pt x="15153" y="8928"/>
                  <a:pt x="15153" y="8928"/>
                </a:cubicBezTo>
                <a:cubicBezTo>
                  <a:pt x="15153" y="8928"/>
                  <a:pt x="15109" y="8884"/>
                  <a:pt x="15276" y="8922"/>
                </a:cubicBezTo>
                <a:cubicBezTo>
                  <a:pt x="15443" y="8960"/>
                  <a:pt x="15939" y="9095"/>
                  <a:pt x="16185" y="8974"/>
                </a:cubicBezTo>
                <a:cubicBezTo>
                  <a:pt x="16434" y="8854"/>
                  <a:pt x="16973" y="8628"/>
                  <a:pt x="17469" y="8424"/>
                </a:cubicBezTo>
                <a:cubicBezTo>
                  <a:pt x="17964" y="8220"/>
                  <a:pt x="19891" y="7389"/>
                  <a:pt x="20429" y="7065"/>
                </a:cubicBezTo>
                <a:cubicBezTo>
                  <a:pt x="20964" y="6741"/>
                  <a:pt x="21504" y="6605"/>
                  <a:pt x="21088" y="6279"/>
                </a:cubicBezTo>
                <a:cubicBezTo>
                  <a:pt x="20676" y="5955"/>
                  <a:pt x="20097" y="5441"/>
                  <a:pt x="19415" y="4928"/>
                </a:cubicBezTo>
                <a:cubicBezTo>
                  <a:pt x="18730" y="4415"/>
                  <a:pt x="18563" y="4280"/>
                  <a:pt x="18111" y="4022"/>
                </a:cubicBezTo>
                <a:cubicBezTo>
                  <a:pt x="17657" y="3766"/>
                  <a:pt x="17036" y="3457"/>
                  <a:pt x="16496" y="3336"/>
                </a:cubicBezTo>
                <a:cubicBezTo>
                  <a:pt x="15959" y="3215"/>
                  <a:pt x="15421" y="3184"/>
                  <a:pt x="14924" y="3207"/>
                </a:cubicBezTo>
                <a:cubicBezTo>
                  <a:pt x="14543" y="3225"/>
                  <a:pt x="14224" y="3238"/>
                  <a:pt x="14114" y="3139"/>
                </a:cubicBezTo>
                <a:cubicBezTo>
                  <a:pt x="14235" y="3118"/>
                  <a:pt x="14336" y="3084"/>
                  <a:pt x="14418" y="3043"/>
                </a:cubicBezTo>
                <a:cubicBezTo>
                  <a:pt x="14465" y="3049"/>
                  <a:pt x="14511" y="3053"/>
                  <a:pt x="14561" y="3057"/>
                </a:cubicBezTo>
                <a:cubicBezTo>
                  <a:pt x="14574" y="3064"/>
                  <a:pt x="14589" y="3070"/>
                  <a:pt x="14603" y="3075"/>
                </a:cubicBezTo>
                <a:cubicBezTo>
                  <a:pt x="14592" y="3094"/>
                  <a:pt x="14583" y="3113"/>
                  <a:pt x="14572" y="3131"/>
                </a:cubicBezTo>
                <a:cubicBezTo>
                  <a:pt x="14584" y="3113"/>
                  <a:pt x="14595" y="3095"/>
                  <a:pt x="14603" y="3076"/>
                </a:cubicBezTo>
                <a:cubicBezTo>
                  <a:pt x="14671" y="3107"/>
                  <a:pt x="14741" y="3135"/>
                  <a:pt x="14821" y="3161"/>
                </a:cubicBezTo>
                <a:cubicBezTo>
                  <a:pt x="14741" y="3133"/>
                  <a:pt x="14671" y="3103"/>
                  <a:pt x="14606" y="3072"/>
                </a:cubicBezTo>
                <a:cubicBezTo>
                  <a:pt x="14609" y="3068"/>
                  <a:pt x="14609" y="3065"/>
                  <a:pt x="14612" y="3061"/>
                </a:cubicBezTo>
                <a:cubicBezTo>
                  <a:pt x="14632" y="3062"/>
                  <a:pt x="14655" y="3064"/>
                  <a:pt x="14678" y="3064"/>
                </a:cubicBezTo>
                <a:cubicBezTo>
                  <a:pt x="14655" y="3062"/>
                  <a:pt x="14632" y="3060"/>
                  <a:pt x="14612" y="3057"/>
                </a:cubicBezTo>
                <a:cubicBezTo>
                  <a:pt x="14629" y="3022"/>
                  <a:pt x="14638" y="2986"/>
                  <a:pt x="14652" y="2951"/>
                </a:cubicBezTo>
                <a:cubicBezTo>
                  <a:pt x="14754" y="3014"/>
                  <a:pt x="14825" y="3086"/>
                  <a:pt x="14849" y="3161"/>
                </a:cubicBezTo>
                <a:cubicBezTo>
                  <a:pt x="14831" y="3081"/>
                  <a:pt x="14760" y="3006"/>
                  <a:pt x="14653" y="2939"/>
                </a:cubicBezTo>
                <a:cubicBezTo>
                  <a:pt x="14653" y="2935"/>
                  <a:pt x="14655" y="2931"/>
                  <a:pt x="14655" y="2928"/>
                </a:cubicBezTo>
                <a:cubicBezTo>
                  <a:pt x="14740" y="2952"/>
                  <a:pt x="14823" y="2977"/>
                  <a:pt x="14905" y="3001"/>
                </a:cubicBezTo>
                <a:cubicBezTo>
                  <a:pt x="14823" y="2976"/>
                  <a:pt x="14740" y="2951"/>
                  <a:pt x="14658" y="2924"/>
                </a:cubicBezTo>
                <a:cubicBezTo>
                  <a:pt x="14658" y="2915"/>
                  <a:pt x="14658" y="2906"/>
                  <a:pt x="14660" y="2897"/>
                </a:cubicBezTo>
                <a:cubicBezTo>
                  <a:pt x="14678" y="2884"/>
                  <a:pt x="14694" y="2872"/>
                  <a:pt x="14712" y="2860"/>
                </a:cubicBezTo>
                <a:cubicBezTo>
                  <a:pt x="14694" y="2871"/>
                  <a:pt x="14678" y="2882"/>
                  <a:pt x="14660" y="2895"/>
                </a:cubicBezTo>
                <a:cubicBezTo>
                  <a:pt x="14661" y="2871"/>
                  <a:pt x="14665" y="2847"/>
                  <a:pt x="14663" y="2823"/>
                </a:cubicBezTo>
                <a:cubicBezTo>
                  <a:pt x="14760" y="2868"/>
                  <a:pt x="14867" y="2912"/>
                  <a:pt x="14986" y="2951"/>
                </a:cubicBezTo>
                <a:cubicBezTo>
                  <a:pt x="14867" y="2909"/>
                  <a:pt x="14759" y="2864"/>
                  <a:pt x="14663" y="2817"/>
                </a:cubicBezTo>
                <a:cubicBezTo>
                  <a:pt x="14660" y="2756"/>
                  <a:pt x="14646" y="2692"/>
                  <a:pt x="14620" y="2631"/>
                </a:cubicBezTo>
                <a:cubicBezTo>
                  <a:pt x="14634" y="2632"/>
                  <a:pt x="14653" y="2635"/>
                  <a:pt x="14671" y="2636"/>
                </a:cubicBezTo>
                <a:cubicBezTo>
                  <a:pt x="14733" y="2676"/>
                  <a:pt x="14799" y="2715"/>
                  <a:pt x="14878" y="2753"/>
                </a:cubicBezTo>
                <a:lnTo>
                  <a:pt x="14924" y="2743"/>
                </a:lnTo>
                <a:cubicBezTo>
                  <a:pt x="14854" y="2711"/>
                  <a:pt x="14793" y="2678"/>
                  <a:pt x="14733" y="2644"/>
                </a:cubicBezTo>
                <a:cubicBezTo>
                  <a:pt x="14748" y="2645"/>
                  <a:pt x="14762" y="2648"/>
                  <a:pt x="14777" y="2649"/>
                </a:cubicBezTo>
                <a:cubicBezTo>
                  <a:pt x="14760" y="2646"/>
                  <a:pt x="14745" y="2644"/>
                  <a:pt x="14726" y="2640"/>
                </a:cubicBezTo>
                <a:cubicBezTo>
                  <a:pt x="14665" y="2605"/>
                  <a:pt x="14609" y="2566"/>
                  <a:pt x="14555" y="2528"/>
                </a:cubicBezTo>
                <a:cubicBezTo>
                  <a:pt x="14503" y="2459"/>
                  <a:pt x="14428" y="2391"/>
                  <a:pt x="14332" y="2329"/>
                </a:cubicBezTo>
                <a:cubicBezTo>
                  <a:pt x="14328" y="2312"/>
                  <a:pt x="14323" y="2294"/>
                  <a:pt x="14317" y="2277"/>
                </a:cubicBezTo>
                <a:lnTo>
                  <a:pt x="14304" y="2277"/>
                </a:lnTo>
                <a:cubicBezTo>
                  <a:pt x="14304" y="2272"/>
                  <a:pt x="14303" y="2266"/>
                  <a:pt x="14303" y="2261"/>
                </a:cubicBezTo>
                <a:cubicBezTo>
                  <a:pt x="14345" y="2275"/>
                  <a:pt x="14388" y="2289"/>
                  <a:pt x="14422" y="2306"/>
                </a:cubicBezTo>
                <a:cubicBezTo>
                  <a:pt x="14435" y="2316"/>
                  <a:pt x="14448" y="2326"/>
                  <a:pt x="14461" y="2337"/>
                </a:cubicBezTo>
                <a:cubicBezTo>
                  <a:pt x="14453" y="2328"/>
                  <a:pt x="14440" y="2318"/>
                  <a:pt x="14428" y="2310"/>
                </a:cubicBezTo>
                <a:cubicBezTo>
                  <a:pt x="14472" y="2329"/>
                  <a:pt x="14508" y="2351"/>
                  <a:pt x="14541" y="2377"/>
                </a:cubicBezTo>
                <a:cubicBezTo>
                  <a:pt x="14543" y="2383"/>
                  <a:pt x="14543" y="2390"/>
                  <a:pt x="14545" y="2397"/>
                </a:cubicBezTo>
                <a:cubicBezTo>
                  <a:pt x="14543" y="2391"/>
                  <a:pt x="14543" y="2383"/>
                  <a:pt x="14543" y="2377"/>
                </a:cubicBezTo>
                <a:cubicBezTo>
                  <a:pt x="14556" y="2388"/>
                  <a:pt x="14576" y="2398"/>
                  <a:pt x="14589" y="2409"/>
                </a:cubicBezTo>
                <a:cubicBezTo>
                  <a:pt x="14576" y="2392"/>
                  <a:pt x="14558" y="2377"/>
                  <a:pt x="14541" y="2360"/>
                </a:cubicBezTo>
                <a:cubicBezTo>
                  <a:pt x="14535" y="2318"/>
                  <a:pt x="14529" y="2276"/>
                  <a:pt x="14520" y="2233"/>
                </a:cubicBezTo>
                <a:cubicBezTo>
                  <a:pt x="14793" y="2453"/>
                  <a:pt x="14995" y="2680"/>
                  <a:pt x="15070" y="2920"/>
                </a:cubicBezTo>
                <a:cubicBezTo>
                  <a:pt x="15015" y="2655"/>
                  <a:pt x="14797" y="2402"/>
                  <a:pt x="14506" y="2159"/>
                </a:cubicBezTo>
                <a:cubicBezTo>
                  <a:pt x="14501" y="2143"/>
                  <a:pt x="14496" y="2129"/>
                  <a:pt x="14493" y="2114"/>
                </a:cubicBezTo>
                <a:cubicBezTo>
                  <a:pt x="14658" y="2195"/>
                  <a:pt x="14825" y="2274"/>
                  <a:pt x="15015" y="2346"/>
                </a:cubicBezTo>
                <a:cubicBezTo>
                  <a:pt x="14867" y="2277"/>
                  <a:pt x="14736" y="2205"/>
                  <a:pt x="14615" y="2129"/>
                </a:cubicBezTo>
                <a:cubicBezTo>
                  <a:pt x="14615" y="2114"/>
                  <a:pt x="14612" y="2097"/>
                  <a:pt x="14609" y="2082"/>
                </a:cubicBezTo>
                <a:cubicBezTo>
                  <a:pt x="14632" y="2100"/>
                  <a:pt x="14658" y="2117"/>
                  <a:pt x="14684" y="2135"/>
                </a:cubicBezTo>
                <a:cubicBezTo>
                  <a:pt x="14658" y="2115"/>
                  <a:pt x="14632" y="2097"/>
                  <a:pt x="14609" y="2078"/>
                </a:cubicBezTo>
                <a:cubicBezTo>
                  <a:pt x="14592" y="1973"/>
                  <a:pt x="14517" y="1864"/>
                  <a:pt x="14371" y="1771"/>
                </a:cubicBezTo>
                <a:cubicBezTo>
                  <a:pt x="14724" y="1913"/>
                  <a:pt x="15033" y="2065"/>
                  <a:pt x="15178" y="2256"/>
                </a:cubicBezTo>
                <a:cubicBezTo>
                  <a:pt x="15040" y="2043"/>
                  <a:pt x="14690" y="1870"/>
                  <a:pt x="14299" y="1708"/>
                </a:cubicBezTo>
                <a:cubicBezTo>
                  <a:pt x="14297" y="1703"/>
                  <a:pt x="14297" y="1698"/>
                  <a:pt x="14296" y="1691"/>
                </a:cubicBezTo>
                <a:lnTo>
                  <a:pt x="14317" y="1686"/>
                </a:lnTo>
                <a:cubicBezTo>
                  <a:pt x="14307" y="1682"/>
                  <a:pt x="14297" y="1679"/>
                  <a:pt x="14289" y="1676"/>
                </a:cubicBezTo>
                <a:cubicBezTo>
                  <a:pt x="14278" y="1642"/>
                  <a:pt x="14263" y="1607"/>
                  <a:pt x="14245" y="1573"/>
                </a:cubicBezTo>
                <a:cubicBezTo>
                  <a:pt x="14336" y="1587"/>
                  <a:pt x="14427" y="1601"/>
                  <a:pt x="14517" y="1613"/>
                </a:cubicBezTo>
                <a:cubicBezTo>
                  <a:pt x="14426" y="1599"/>
                  <a:pt x="14332" y="1585"/>
                  <a:pt x="14243" y="1569"/>
                </a:cubicBezTo>
                <a:cubicBezTo>
                  <a:pt x="14219" y="1524"/>
                  <a:pt x="14194" y="1480"/>
                  <a:pt x="14162" y="1436"/>
                </a:cubicBezTo>
                <a:cubicBezTo>
                  <a:pt x="14181" y="1436"/>
                  <a:pt x="14200" y="1436"/>
                  <a:pt x="14221" y="1433"/>
                </a:cubicBezTo>
                <a:cubicBezTo>
                  <a:pt x="14196" y="1433"/>
                  <a:pt x="14176" y="1431"/>
                  <a:pt x="14157" y="1429"/>
                </a:cubicBezTo>
                <a:cubicBezTo>
                  <a:pt x="14134" y="1402"/>
                  <a:pt x="14110" y="1375"/>
                  <a:pt x="14085" y="1347"/>
                </a:cubicBezTo>
                <a:cubicBezTo>
                  <a:pt x="14338" y="1473"/>
                  <a:pt x="14556" y="1613"/>
                  <a:pt x="14740" y="1743"/>
                </a:cubicBezTo>
                <a:cubicBezTo>
                  <a:pt x="14532" y="1575"/>
                  <a:pt x="14311" y="1391"/>
                  <a:pt x="14004" y="1232"/>
                </a:cubicBezTo>
                <a:cubicBezTo>
                  <a:pt x="14030" y="1227"/>
                  <a:pt x="14053" y="1223"/>
                  <a:pt x="14078" y="1219"/>
                </a:cubicBezTo>
                <a:cubicBezTo>
                  <a:pt x="14529" y="1395"/>
                  <a:pt x="14904" y="1594"/>
                  <a:pt x="15070" y="1834"/>
                </a:cubicBezTo>
                <a:cubicBezTo>
                  <a:pt x="14924" y="1593"/>
                  <a:pt x="14565" y="1390"/>
                  <a:pt x="14131" y="1207"/>
                </a:cubicBezTo>
                <a:cubicBezTo>
                  <a:pt x="14147" y="1204"/>
                  <a:pt x="14162" y="1200"/>
                  <a:pt x="14180" y="1197"/>
                </a:cubicBezTo>
                <a:cubicBezTo>
                  <a:pt x="14216" y="1210"/>
                  <a:pt x="14254" y="1223"/>
                  <a:pt x="14289" y="1236"/>
                </a:cubicBezTo>
                <a:cubicBezTo>
                  <a:pt x="14328" y="1262"/>
                  <a:pt x="14371" y="1286"/>
                  <a:pt x="14408" y="1310"/>
                </a:cubicBezTo>
                <a:cubicBezTo>
                  <a:pt x="14373" y="1288"/>
                  <a:pt x="14342" y="1266"/>
                  <a:pt x="14307" y="1244"/>
                </a:cubicBezTo>
                <a:cubicBezTo>
                  <a:pt x="14435" y="1291"/>
                  <a:pt x="14560" y="1338"/>
                  <a:pt x="14684" y="1380"/>
                </a:cubicBezTo>
                <a:cubicBezTo>
                  <a:pt x="14529" y="1320"/>
                  <a:pt x="14382" y="1252"/>
                  <a:pt x="14234" y="1185"/>
                </a:cubicBezTo>
                <a:cubicBezTo>
                  <a:pt x="14365" y="1153"/>
                  <a:pt x="14487" y="1116"/>
                  <a:pt x="14603" y="1078"/>
                </a:cubicBezTo>
                <a:cubicBezTo>
                  <a:pt x="14475" y="1113"/>
                  <a:pt x="14345" y="1146"/>
                  <a:pt x="14207" y="1173"/>
                </a:cubicBezTo>
                <a:cubicBezTo>
                  <a:pt x="14200" y="1169"/>
                  <a:pt x="14194" y="1167"/>
                  <a:pt x="14184" y="1163"/>
                </a:cubicBezTo>
                <a:cubicBezTo>
                  <a:pt x="14024" y="1060"/>
                  <a:pt x="13851" y="956"/>
                  <a:pt x="13642" y="865"/>
                </a:cubicBezTo>
                <a:cubicBezTo>
                  <a:pt x="13635" y="860"/>
                  <a:pt x="13629" y="857"/>
                  <a:pt x="13623" y="852"/>
                </a:cubicBezTo>
                <a:cubicBezTo>
                  <a:pt x="13594" y="812"/>
                  <a:pt x="13563" y="773"/>
                  <a:pt x="13526" y="734"/>
                </a:cubicBezTo>
                <a:cubicBezTo>
                  <a:pt x="13510" y="713"/>
                  <a:pt x="13492" y="691"/>
                  <a:pt x="13468" y="670"/>
                </a:cubicBezTo>
                <a:cubicBezTo>
                  <a:pt x="13696" y="736"/>
                  <a:pt x="13908" y="810"/>
                  <a:pt x="14105" y="887"/>
                </a:cubicBezTo>
                <a:cubicBezTo>
                  <a:pt x="14016" y="845"/>
                  <a:pt x="13918" y="803"/>
                  <a:pt x="13821" y="762"/>
                </a:cubicBezTo>
                <a:cubicBezTo>
                  <a:pt x="13908" y="791"/>
                  <a:pt x="13990" y="819"/>
                  <a:pt x="14078" y="847"/>
                </a:cubicBezTo>
                <a:cubicBezTo>
                  <a:pt x="13839" y="762"/>
                  <a:pt x="13609" y="670"/>
                  <a:pt x="13360" y="587"/>
                </a:cubicBezTo>
                <a:cubicBezTo>
                  <a:pt x="13203" y="485"/>
                  <a:pt x="12964" y="399"/>
                  <a:pt x="12682" y="340"/>
                </a:cubicBezTo>
                <a:cubicBezTo>
                  <a:pt x="12804" y="361"/>
                  <a:pt x="12917" y="387"/>
                  <a:pt x="13019" y="414"/>
                </a:cubicBezTo>
                <a:cubicBezTo>
                  <a:pt x="12900" y="366"/>
                  <a:pt x="12768" y="316"/>
                  <a:pt x="12616" y="277"/>
                </a:cubicBezTo>
                <a:cubicBezTo>
                  <a:pt x="12498" y="231"/>
                  <a:pt x="12342" y="199"/>
                  <a:pt x="12171" y="180"/>
                </a:cubicBezTo>
                <a:cubicBezTo>
                  <a:pt x="12041" y="116"/>
                  <a:pt x="11868" y="63"/>
                  <a:pt x="11628" y="80"/>
                </a:cubicBezTo>
                <a:cubicBezTo>
                  <a:pt x="11324" y="34"/>
                  <a:pt x="10976" y="23"/>
                  <a:pt x="10651" y="55"/>
                </a:cubicBezTo>
                <a:cubicBezTo>
                  <a:pt x="10620" y="55"/>
                  <a:pt x="10589" y="55"/>
                  <a:pt x="10559" y="55"/>
                </a:cubicBezTo>
                <a:cubicBezTo>
                  <a:pt x="10717" y="23"/>
                  <a:pt x="10885" y="1"/>
                  <a:pt x="11070" y="1"/>
                </a:cubicBezTo>
                <a:cubicBezTo>
                  <a:pt x="10864" y="-3"/>
                  <a:pt x="10667" y="20"/>
                  <a:pt x="10486" y="56"/>
                </a:cubicBezTo>
                <a:cubicBezTo>
                  <a:pt x="10286" y="57"/>
                  <a:pt x="10105" y="63"/>
                  <a:pt x="9941" y="74"/>
                </a:cubicBezTo>
                <a:cubicBezTo>
                  <a:pt x="9746" y="63"/>
                  <a:pt x="9545" y="50"/>
                  <a:pt x="9352" y="77"/>
                </a:cubicBezTo>
                <a:cubicBezTo>
                  <a:pt x="9182" y="93"/>
                  <a:pt x="9076" y="139"/>
                  <a:pt x="8998" y="191"/>
                </a:cubicBezTo>
                <a:cubicBezTo>
                  <a:pt x="8884" y="220"/>
                  <a:pt x="8789" y="253"/>
                  <a:pt x="8708" y="292"/>
                </a:cubicBezTo>
                <a:cubicBezTo>
                  <a:pt x="8468" y="354"/>
                  <a:pt x="8304" y="449"/>
                  <a:pt x="8196" y="550"/>
                </a:cubicBezTo>
                <a:cubicBezTo>
                  <a:pt x="7978" y="621"/>
                  <a:pt x="7756" y="692"/>
                  <a:pt x="7599" y="779"/>
                </a:cubicBezTo>
                <a:cubicBezTo>
                  <a:pt x="7519" y="805"/>
                  <a:pt x="7434" y="828"/>
                  <a:pt x="7348" y="847"/>
                </a:cubicBezTo>
                <a:cubicBezTo>
                  <a:pt x="7427" y="832"/>
                  <a:pt x="7500" y="814"/>
                  <a:pt x="7572" y="794"/>
                </a:cubicBezTo>
                <a:cubicBezTo>
                  <a:pt x="7511" y="831"/>
                  <a:pt x="7461" y="871"/>
                  <a:pt x="7428" y="915"/>
                </a:cubicBezTo>
                <a:cubicBezTo>
                  <a:pt x="7470" y="869"/>
                  <a:pt x="7528" y="826"/>
                  <a:pt x="7600" y="787"/>
                </a:cubicBezTo>
                <a:cubicBezTo>
                  <a:pt x="7799" y="731"/>
                  <a:pt x="7974" y="663"/>
                  <a:pt x="8153" y="598"/>
                </a:cubicBezTo>
                <a:cubicBezTo>
                  <a:pt x="8120" y="634"/>
                  <a:pt x="8095" y="672"/>
                  <a:pt x="8079" y="708"/>
                </a:cubicBezTo>
                <a:cubicBezTo>
                  <a:pt x="8106" y="665"/>
                  <a:pt x="8147" y="621"/>
                  <a:pt x="8199" y="580"/>
                </a:cubicBezTo>
                <a:cubicBezTo>
                  <a:pt x="8248" y="562"/>
                  <a:pt x="8296" y="547"/>
                  <a:pt x="8343" y="531"/>
                </a:cubicBezTo>
                <a:cubicBezTo>
                  <a:pt x="8296" y="562"/>
                  <a:pt x="8248" y="594"/>
                  <a:pt x="8199" y="626"/>
                </a:cubicBezTo>
                <a:cubicBezTo>
                  <a:pt x="8159" y="655"/>
                  <a:pt x="8116" y="689"/>
                  <a:pt x="8070" y="723"/>
                </a:cubicBezTo>
                <a:cubicBezTo>
                  <a:pt x="7830" y="782"/>
                  <a:pt x="7649" y="862"/>
                  <a:pt x="7423" y="919"/>
                </a:cubicBezTo>
                <a:cubicBezTo>
                  <a:pt x="7423" y="920"/>
                  <a:pt x="7422" y="920"/>
                  <a:pt x="7422" y="920"/>
                </a:cubicBezTo>
                <a:cubicBezTo>
                  <a:pt x="7369" y="935"/>
                  <a:pt x="7313" y="947"/>
                  <a:pt x="7250" y="957"/>
                </a:cubicBezTo>
                <a:cubicBezTo>
                  <a:pt x="7306" y="950"/>
                  <a:pt x="7361" y="941"/>
                  <a:pt x="7414" y="931"/>
                </a:cubicBezTo>
                <a:cubicBezTo>
                  <a:pt x="7616" y="893"/>
                  <a:pt x="7796" y="837"/>
                  <a:pt x="7981" y="792"/>
                </a:cubicBezTo>
                <a:cubicBezTo>
                  <a:pt x="7840" y="860"/>
                  <a:pt x="7680" y="921"/>
                  <a:pt x="7511" y="978"/>
                </a:cubicBezTo>
                <a:cubicBezTo>
                  <a:pt x="7675" y="928"/>
                  <a:pt x="7827" y="873"/>
                  <a:pt x="7965" y="812"/>
                </a:cubicBezTo>
                <a:cubicBezTo>
                  <a:pt x="7957" y="822"/>
                  <a:pt x="7945" y="831"/>
                  <a:pt x="7936" y="841"/>
                </a:cubicBezTo>
                <a:cubicBezTo>
                  <a:pt x="7927" y="846"/>
                  <a:pt x="7921" y="851"/>
                  <a:pt x="7912" y="855"/>
                </a:cubicBezTo>
                <a:cubicBezTo>
                  <a:pt x="7815" y="896"/>
                  <a:pt x="7722" y="937"/>
                  <a:pt x="7629" y="979"/>
                </a:cubicBezTo>
                <a:cubicBezTo>
                  <a:pt x="7158" y="1095"/>
                  <a:pt x="6757" y="1255"/>
                  <a:pt x="6795" y="1470"/>
                </a:cubicBezTo>
                <a:cubicBezTo>
                  <a:pt x="6797" y="1295"/>
                  <a:pt x="7075" y="1167"/>
                  <a:pt x="7434" y="1069"/>
                </a:cubicBezTo>
                <a:cubicBezTo>
                  <a:pt x="7140" y="1213"/>
                  <a:pt x="6888" y="1365"/>
                  <a:pt x="6739" y="1531"/>
                </a:cubicBezTo>
                <a:cubicBezTo>
                  <a:pt x="6883" y="1397"/>
                  <a:pt x="7088" y="1277"/>
                  <a:pt x="7326" y="1166"/>
                </a:cubicBezTo>
                <a:cubicBezTo>
                  <a:pt x="7301" y="1183"/>
                  <a:pt x="7281" y="1202"/>
                  <a:pt x="7263" y="1221"/>
                </a:cubicBezTo>
                <a:cubicBezTo>
                  <a:pt x="7177" y="1286"/>
                  <a:pt x="7131" y="1352"/>
                  <a:pt x="7112" y="1418"/>
                </a:cubicBezTo>
                <a:cubicBezTo>
                  <a:pt x="7029" y="1452"/>
                  <a:pt x="6949" y="1485"/>
                  <a:pt x="6878" y="1521"/>
                </a:cubicBezTo>
                <a:cubicBezTo>
                  <a:pt x="6949" y="1490"/>
                  <a:pt x="7027" y="1462"/>
                  <a:pt x="7106" y="1435"/>
                </a:cubicBezTo>
                <a:cubicBezTo>
                  <a:pt x="7093" y="1488"/>
                  <a:pt x="7095" y="1542"/>
                  <a:pt x="7106" y="1596"/>
                </a:cubicBezTo>
                <a:cubicBezTo>
                  <a:pt x="6914" y="1676"/>
                  <a:pt x="6793" y="1770"/>
                  <a:pt x="6720" y="1871"/>
                </a:cubicBezTo>
                <a:cubicBezTo>
                  <a:pt x="6709" y="1886"/>
                  <a:pt x="6701" y="1901"/>
                  <a:pt x="6691" y="1914"/>
                </a:cubicBezTo>
                <a:cubicBezTo>
                  <a:pt x="6553" y="2002"/>
                  <a:pt x="6457" y="2096"/>
                  <a:pt x="6463" y="2206"/>
                </a:cubicBezTo>
                <a:cubicBezTo>
                  <a:pt x="6474" y="2114"/>
                  <a:pt x="6553" y="2036"/>
                  <a:pt x="6669" y="1965"/>
                </a:cubicBezTo>
                <a:cubicBezTo>
                  <a:pt x="6627" y="2062"/>
                  <a:pt x="6624" y="2164"/>
                  <a:pt x="6643" y="2263"/>
                </a:cubicBezTo>
                <a:cubicBezTo>
                  <a:pt x="6584" y="2274"/>
                  <a:pt x="6526" y="2285"/>
                  <a:pt x="6463" y="2294"/>
                </a:cubicBezTo>
                <a:cubicBezTo>
                  <a:pt x="6525" y="2286"/>
                  <a:pt x="6584" y="2277"/>
                  <a:pt x="6643" y="2267"/>
                </a:cubicBezTo>
                <a:cubicBezTo>
                  <a:pt x="6652" y="2301"/>
                  <a:pt x="6659" y="2336"/>
                  <a:pt x="6671" y="2370"/>
                </a:cubicBezTo>
                <a:cubicBezTo>
                  <a:pt x="6652" y="2380"/>
                  <a:pt x="6629" y="2390"/>
                  <a:pt x="6606" y="2400"/>
                </a:cubicBezTo>
                <a:cubicBezTo>
                  <a:pt x="6591" y="2391"/>
                  <a:pt x="6577" y="2381"/>
                  <a:pt x="6568" y="2370"/>
                </a:cubicBezTo>
                <a:cubicBezTo>
                  <a:pt x="6575" y="2382"/>
                  <a:pt x="6587" y="2392"/>
                  <a:pt x="6598" y="2402"/>
                </a:cubicBezTo>
                <a:cubicBezTo>
                  <a:pt x="6564" y="2418"/>
                  <a:pt x="6530" y="2433"/>
                  <a:pt x="6489" y="2447"/>
                </a:cubicBezTo>
                <a:cubicBezTo>
                  <a:pt x="6530" y="2434"/>
                  <a:pt x="6568" y="2420"/>
                  <a:pt x="6603" y="2404"/>
                </a:cubicBezTo>
                <a:cubicBezTo>
                  <a:pt x="6629" y="2420"/>
                  <a:pt x="6659" y="2433"/>
                  <a:pt x="6697" y="2439"/>
                </a:cubicBezTo>
                <a:cubicBezTo>
                  <a:pt x="6706" y="2457"/>
                  <a:pt x="6713" y="2476"/>
                  <a:pt x="6720" y="2494"/>
                </a:cubicBezTo>
                <a:cubicBezTo>
                  <a:pt x="6713" y="2536"/>
                  <a:pt x="6709" y="2577"/>
                  <a:pt x="6713" y="2618"/>
                </a:cubicBezTo>
                <a:cubicBezTo>
                  <a:pt x="6713" y="2580"/>
                  <a:pt x="6717" y="2542"/>
                  <a:pt x="6726" y="2504"/>
                </a:cubicBezTo>
                <a:cubicBezTo>
                  <a:pt x="6747" y="2550"/>
                  <a:pt x="6770" y="2595"/>
                  <a:pt x="6795" y="2639"/>
                </a:cubicBezTo>
                <a:cubicBezTo>
                  <a:pt x="6771" y="2587"/>
                  <a:pt x="6750" y="2534"/>
                  <a:pt x="6731" y="2479"/>
                </a:cubicBezTo>
                <a:cubicBezTo>
                  <a:pt x="6737" y="2468"/>
                  <a:pt x="6739" y="2457"/>
                  <a:pt x="6741" y="2445"/>
                </a:cubicBezTo>
                <a:cubicBezTo>
                  <a:pt x="6838" y="2453"/>
                  <a:pt x="6952" y="2439"/>
                  <a:pt x="7058" y="2416"/>
                </a:cubicBezTo>
                <a:cubicBezTo>
                  <a:pt x="7058" y="2418"/>
                  <a:pt x="7058" y="2420"/>
                  <a:pt x="7058" y="2422"/>
                </a:cubicBezTo>
                <a:cubicBezTo>
                  <a:pt x="6964" y="2587"/>
                  <a:pt x="6826" y="2745"/>
                  <a:pt x="6489" y="2869"/>
                </a:cubicBezTo>
                <a:cubicBezTo>
                  <a:pt x="6806" y="2758"/>
                  <a:pt x="6956" y="2615"/>
                  <a:pt x="7058" y="2465"/>
                </a:cubicBezTo>
                <a:cubicBezTo>
                  <a:pt x="7060" y="2500"/>
                  <a:pt x="7058" y="2536"/>
                  <a:pt x="7053" y="2570"/>
                </a:cubicBezTo>
                <a:cubicBezTo>
                  <a:pt x="6928" y="2704"/>
                  <a:pt x="6863" y="2844"/>
                  <a:pt x="6731" y="2973"/>
                </a:cubicBezTo>
                <a:cubicBezTo>
                  <a:pt x="6843" y="2883"/>
                  <a:pt x="6931" y="2786"/>
                  <a:pt x="7026" y="2692"/>
                </a:cubicBezTo>
                <a:cubicBezTo>
                  <a:pt x="7006" y="2745"/>
                  <a:pt x="6976" y="2798"/>
                  <a:pt x="6931" y="2849"/>
                </a:cubicBezTo>
                <a:cubicBezTo>
                  <a:pt x="6981" y="2795"/>
                  <a:pt x="7014" y="2738"/>
                  <a:pt x="7036" y="2681"/>
                </a:cubicBezTo>
                <a:cubicBezTo>
                  <a:pt x="7103" y="2616"/>
                  <a:pt x="7177" y="2553"/>
                  <a:pt x="7269" y="2495"/>
                </a:cubicBezTo>
                <a:cubicBezTo>
                  <a:pt x="7291" y="2550"/>
                  <a:pt x="7313" y="2602"/>
                  <a:pt x="7343" y="2650"/>
                </a:cubicBezTo>
                <a:cubicBezTo>
                  <a:pt x="7313" y="2753"/>
                  <a:pt x="7239" y="2849"/>
                  <a:pt x="7108" y="2933"/>
                </a:cubicBezTo>
                <a:cubicBezTo>
                  <a:pt x="7040" y="2957"/>
                  <a:pt x="6964" y="2977"/>
                  <a:pt x="6878" y="2994"/>
                </a:cubicBezTo>
                <a:cubicBezTo>
                  <a:pt x="6956" y="2980"/>
                  <a:pt x="7027" y="2964"/>
                  <a:pt x="7088" y="2945"/>
                </a:cubicBezTo>
                <a:cubicBezTo>
                  <a:pt x="6995" y="2999"/>
                  <a:pt x="6879" y="3046"/>
                  <a:pt x="6726" y="3084"/>
                </a:cubicBezTo>
                <a:cubicBezTo>
                  <a:pt x="6915" y="3038"/>
                  <a:pt x="7079" y="2978"/>
                  <a:pt x="7196" y="2907"/>
                </a:cubicBezTo>
                <a:cubicBezTo>
                  <a:pt x="7267" y="2878"/>
                  <a:pt x="7323" y="2847"/>
                  <a:pt x="7369" y="2813"/>
                </a:cubicBezTo>
                <a:cubicBezTo>
                  <a:pt x="7313" y="2918"/>
                  <a:pt x="7300" y="3025"/>
                  <a:pt x="7319" y="3131"/>
                </a:cubicBezTo>
                <a:cubicBezTo>
                  <a:pt x="7135" y="3233"/>
                  <a:pt x="6900" y="3321"/>
                  <a:pt x="6603" y="3383"/>
                </a:cubicBezTo>
                <a:cubicBezTo>
                  <a:pt x="6887" y="3331"/>
                  <a:pt x="7127" y="3254"/>
                  <a:pt x="7323" y="3165"/>
                </a:cubicBezTo>
                <a:cubicBezTo>
                  <a:pt x="7167" y="3303"/>
                  <a:pt x="7116" y="3461"/>
                  <a:pt x="6815" y="3562"/>
                </a:cubicBezTo>
                <a:cubicBezTo>
                  <a:pt x="7109" y="3472"/>
                  <a:pt x="7196" y="3332"/>
                  <a:pt x="7342" y="3208"/>
                </a:cubicBezTo>
                <a:cubicBezTo>
                  <a:pt x="7361" y="3264"/>
                  <a:pt x="7388" y="3321"/>
                  <a:pt x="7425" y="3376"/>
                </a:cubicBezTo>
                <a:cubicBezTo>
                  <a:pt x="7407" y="3402"/>
                  <a:pt x="7385" y="3427"/>
                  <a:pt x="7357" y="3452"/>
                </a:cubicBezTo>
                <a:cubicBezTo>
                  <a:pt x="7255" y="3492"/>
                  <a:pt x="7138" y="3528"/>
                  <a:pt x="7008" y="3560"/>
                </a:cubicBezTo>
                <a:cubicBezTo>
                  <a:pt x="6161" y="3588"/>
                  <a:pt x="5835" y="3556"/>
                  <a:pt x="4891" y="3872"/>
                </a:cubicBezTo>
                <a:cubicBezTo>
                  <a:pt x="3897" y="4204"/>
                  <a:pt x="3462" y="4408"/>
                  <a:pt x="2825" y="4770"/>
                </a:cubicBezTo>
                <a:cubicBezTo>
                  <a:pt x="2181" y="5132"/>
                  <a:pt x="1850" y="5359"/>
                  <a:pt x="1416" y="5593"/>
                </a:cubicBezTo>
                <a:cubicBezTo>
                  <a:pt x="980" y="5827"/>
                  <a:pt x="237" y="6091"/>
                  <a:pt x="70" y="6339"/>
                </a:cubicBezTo>
                <a:cubicBezTo>
                  <a:pt x="-96" y="6590"/>
                  <a:pt x="8" y="6824"/>
                  <a:pt x="629" y="7042"/>
                </a:cubicBezTo>
                <a:cubicBezTo>
                  <a:pt x="1249" y="7260"/>
                  <a:pt x="2842" y="7752"/>
                  <a:pt x="3484" y="7903"/>
                </a:cubicBezTo>
                <a:cubicBezTo>
                  <a:pt x="4127" y="8054"/>
                  <a:pt x="4393" y="8182"/>
                  <a:pt x="4786" y="8205"/>
                </a:cubicBezTo>
                <a:cubicBezTo>
                  <a:pt x="5182" y="8227"/>
                  <a:pt x="5510" y="8243"/>
                  <a:pt x="5347" y="8280"/>
                </a:cubicBezTo>
                <a:cubicBezTo>
                  <a:pt x="5182" y="8319"/>
                  <a:pt x="4561" y="8687"/>
                  <a:pt x="4186" y="9095"/>
                </a:cubicBezTo>
                <a:cubicBezTo>
                  <a:pt x="3816" y="9503"/>
                  <a:pt x="3484" y="9722"/>
                  <a:pt x="3380" y="10349"/>
                </a:cubicBezTo>
                <a:cubicBezTo>
                  <a:pt x="3277" y="10976"/>
                  <a:pt x="2947" y="11648"/>
                  <a:pt x="2906" y="12123"/>
                </a:cubicBezTo>
                <a:cubicBezTo>
                  <a:pt x="2862" y="12599"/>
                  <a:pt x="2925" y="13036"/>
                  <a:pt x="2780" y="13414"/>
                </a:cubicBezTo>
                <a:cubicBezTo>
                  <a:pt x="2637" y="13792"/>
                  <a:pt x="2389" y="14411"/>
                  <a:pt x="2553" y="14501"/>
                </a:cubicBezTo>
                <a:cubicBezTo>
                  <a:pt x="2721" y="14592"/>
                  <a:pt x="2947" y="14681"/>
                  <a:pt x="3361" y="14681"/>
                </a:cubicBezTo>
                <a:cubicBezTo>
                  <a:pt x="3772" y="14681"/>
                  <a:pt x="4373" y="14681"/>
                  <a:pt x="4373" y="14681"/>
                </a:cubicBezTo>
                <a:cubicBezTo>
                  <a:pt x="4373" y="14681"/>
                  <a:pt x="3919" y="15860"/>
                  <a:pt x="4001" y="16236"/>
                </a:cubicBezTo>
                <a:cubicBezTo>
                  <a:pt x="4084" y="16614"/>
                  <a:pt x="4084" y="17195"/>
                  <a:pt x="4332" y="17687"/>
                </a:cubicBezTo>
                <a:cubicBezTo>
                  <a:pt x="4581" y="18177"/>
                  <a:pt x="4952" y="18933"/>
                  <a:pt x="4911" y="19190"/>
                </a:cubicBezTo>
                <a:cubicBezTo>
                  <a:pt x="4870" y="19445"/>
                  <a:pt x="4808" y="19529"/>
                  <a:pt x="4829" y="19657"/>
                </a:cubicBezTo>
                <a:cubicBezTo>
                  <a:pt x="4851" y="19785"/>
                  <a:pt x="4933" y="19815"/>
                  <a:pt x="4786" y="19883"/>
                </a:cubicBezTo>
                <a:cubicBezTo>
                  <a:pt x="4644" y="19952"/>
                  <a:pt x="4497" y="20050"/>
                  <a:pt x="4622" y="20201"/>
                </a:cubicBezTo>
                <a:cubicBezTo>
                  <a:pt x="4747" y="20351"/>
                  <a:pt x="4747" y="20397"/>
                  <a:pt x="4769" y="20533"/>
                </a:cubicBezTo>
                <a:cubicBezTo>
                  <a:pt x="4786" y="20667"/>
                  <a:pt x="4684" y="21122"/>
                  <a:pt x="4829" y="21249"/>
                </a:cubicBezTo>
                <a:cubicBezTo>
                  <a:pt x="4973" y="21378"/>
                  <a:pt x="5491" y="21544"/>
                  <a:pt x="6237" y="21566"/>
                </a:cubicBezTo>
                <a:cubicBezTo>
                  <a:pt x="6981" y="21589"/>
                  <a:pt x="7539" y="21537"/>
                  <a:pt x="7600" y="21363"/>
                </a:cubicBezTo>
                <a:cubicBezTo>
                  <a:pt x="7666" y="21189"/>
                  <a:pt x="7396" y="20887"/>
                  <a:pt x="7269" y="20699"/>
                </a:cubicBezTo>
                <a:cubicBezTo>
                  <a:pt x="7146" y="20510"/>
                  <a:pt x="7082" y="20428"/>
                  <a:pt x="6878" y="20103"/>
                </a:cubicBezTo>
                <a:cubicBezTo>
                  <a:pt x="6669" y="19778"/>
                  <a:pt x="6855" y="19688"/>
                  <a:pt x="6752" y="19491"/>
                </a:cubicBezTo>
                <a:cubicBezTo>
                  <a:pt x="6651" y="19295"/>
                  <a:pt x="6564" y="18834"/>
                  <a:pt x="6669" y="18501"/>
                </a:cubicBezTo>
                <a:cubicBezTo>
                  <a:pt x="6774" y="18170"/>
                  <a:pt x="7082" y="17385"/>
                  <a:pt x="7127" y="16900"/>
                </a:cubicBezTo>
                <a:cubicBezTo>
                  <a:pt x="7167" y="16418"/>
                  <a:pt x="7167" y="15694"/>
                  <a:pt x="7291" y="15542"/>
                </a:cubicBezTo>
                <a:cubicBezTo>
                  <a:pt x="7414" y="15392"/>
                  <a:pt x="7622" y="14969"/>
                  <a:pt x="7622" y="14969"/>
                </a:cubicBezTo>
                <a:cubicBezTo>
                  <a:pt x="7622" y="14969"/>
                  <a:pt x="8181" y="15006"/>
                  <a:pt x="8345" y="14909"/>
                </a:cubicBezTo>
                <a:cubicBezTo>
                  <a:pt x="8511" y="14810"/>
                  <a:pt x="8824" y="14840"/>
                  <a:pt x="9318" y="14870"/>
                </a:cubicBezTo>
                <a:cubicBezTo>
                  <a:pt x="9815" y="14901"/>
                  <a:pt x="9733" y="14833"/>
                  <a:pt x="10022" y="14886"/>
                </a:cubicBezTo>
                <a:cubicBezTo>
                  <a:pt x="10314" y="14938"/>
                  <a:pt x="10292" y="15006"/>
                  <a:pt x="10871" y="15006"/>
                </a:cubicBezTo>
                <a:cubicBezTo>
                  <a:pt x="11448" y="15006"/>
                  <a:pt x="11261" y="14999"/>
                  <a:pt x="11636" y="14984"/>
                </a:cubicBezTo>
                <a:cubicBezTo>
                  <a:pt x="12008" y="14969"/>
                  <a:pt x="12255" y="14991"/>
                  <a:pt x="12505" y="15014"/>
                </a:cubicBezTo>
                <a:cubicBezTo>
                  <a:pt x="12753" y="15036"/>
                  <a:pt x="13496" y="15022"/>
                  <a:pt x="13496" y="15022"/>
                </a:cubicBezTo>
                <a:cubicBezTo>
                  <a:pt x="13496" y="15022"/>
                  <a:pt x="14181" y="15452"/>
                  <a:pt x="14303" y="15610"/>
                </a:cubicBezTo>
                <a:cubicBezTo>
                  <a:pt x="14428" y="15770"/>
                  <a:pt x="14986" y="16525"/>
                  <a:pt x="15876" y="17287"/>
                </a:cubicBezTo>
                <a:cubicBezTo>
                  <a:pt x="16765" y="18048"/>
                  <a:pt x="17302" y="18706"/>
                  <a:pt x="17533" y="18850"/>
                </a:cubicBezTo>
                <a:cubicBezTo>
                  <a:pt x="17757" y="18993"/>
                  <a:pt x="18194" y="19272"/>
                  <a:pt x="18194" y="19385"/>
                </a:cubicBezTo>
                <a:cubicBezTo>
                  <a:pt x="18194" y="19499"/>
                  <a:pt x="18173" y="19513"/>
                  <a:pt x="17924" y="19597"/>
                </a:cubicBezTo>
                <a:cubicBezTo>
                  <a:pt x="17677" y="19679"/>
                  <a:pt x="17697" y="19860"/>
                  <a:pt x="17757" y="20041"/>
                </a:cubicBezTo>
                <a:cubicBezTo>
                  <a:pt x="17820" y="20223"/>
                  <a:pt x="18091" y="20359"/>
                  <a:pt x="18133" y="20488"/>
                </a:cubicBezTo>
                <a:cubicBezTo>
                  <a:pt x="18173" y="20617"/>
                  <a:pt x="18091" y="20721"/>
                  <a:pt x="18091" y="20895"/>
                </a:cubicBezTo>
                <a:cubicBezTo>
                  <a:pt x="18091" y="21068"/>
                  <a:pt x="17945" y="21446"/>
                  <a:pt x="18794" y="21521"/>
                </a:cubicBezTo>
                <a:cubicBezTo>
                  <a:pt x="19643" y="21597"/>
                  <a:pt x="20571" y="21574"/>
                  <a:pt x="20699" y="21309"/>
                </a:cubicBezTo>
                <a:cubicBezTo>
                  <a:pt x="20821" y="21046"/>
                  <a:pt x="20591" y="20865"/>
                  <a:pt x="20429" y="20555"/>
                </a:cubicBezTo>
                <a:cubicBezTo>
                  <a:pt x="20261" y="20246"/>
                  <a:pt x="20056" y="20027"/>
                  <a:pt x="20034" y="19823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7" name="Shape 8064"/>
          <p:cNvSpPr/>
          <p:nvPr/>
        </p:nvSpPr>
        <p:spPr>
          <a:xfrm>
            <a:off x="4393479" y="1564135"/>
            <a:ext cx="1085305" cy="3413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2" h="21572" extrusionOk="0">
                <a:moveTo>
                  <a:pt x="16893" y="7961"/>
                </a:moveTo>
                <a:cubicBezTo>
                  <a:pt x="16893" y="7961"/>
                  <a:pt x="17145" y="7159"/>
                  <a:pt x="17145" y="7375"/>
                </a:cubicBezTo>
                <a:cubicBezTo>
                  <a:pt x="17145" y="7591"/>
                  <a:pt x="17145" y="7786"/>
                  <a:pt x="17114" y="8105"/>
                </a:cubicBezTo>
                <a:cubicBezTo>
                  <a:pt x="17085" y="8423"/>
                  <a:pt x="17239" y="9236"/>
                  <a:pt x="17239" y="9236"/>
                </a:cubicBezTo>
                <a:cubicBezTo>
                  <a:pt x="17239" y="9236"/>
                  <a:pt x="17145" y="8978"/>
                  <a:pt x="16984" y="8659"/>
                </a:cubicBezTo>
                <a:cubicBezTo>
                  <a:pt x="16827" y="8340"/>
                  <a:pt x="16893" y="7961"/>
                  <a:pt x="16893" y="7961"/>
                </a:cubicBezTo>
                <a:close/>
                <a:moveTo>
                  <a:pt x="13348" y="317"/>
                </a:moveTo>
                <a:cubicBezTo>
                  <a:pt x="13303" y="306"/>
                  <a:pt x="13255" y="297"/>
                  <a:pt x="13208" y="287"/>
                </a:cubicBezTo>
                <a:cubicBezTo>
                  <a:pt x="13209" y="283"/>
                  <a:pt x="13208" y="280"/>
                  <a:pt x="13209" y="276"/>
                </a:cubicBezTo>
                <a:cubicBezTo>
                  <a:pt x="13319" y="281"/>
                  <a:pt x="13426" y="291"/>
                  <a:pt x="13535" y="306"/>
                </a:cubicBezTo>
                <a:cubicBezTo>
                  <a:pt x="13474" y="306"/>
                  <a:pt x="13412" y="311"/>
                  <a:pt x="13351" y="317"/>
                </a:cubicBezTo>
                <a:cubicBezTo>
                  <a:pt x="13351" y="317"/>
                  <a:pt x="13351" y="317"/>
                  <a:pt x="13348" y="317"/>
                </a:cubicBezTo>
                <a:close/>
                <a:moveTo>
                  <a:pt x="13165" y="280"/>
                </a:moveTo>
                <a:cubicBezTo>
                  <a:pt x="13161" y="279"/>
                  <a:pt x="13151" y="277"/>
                  <a:pt x="13146" y="276"/>
                </a:cubicBezTo>
                <a:cubicBezTo>
                  <a:pt x="13151" y="276"/>
                  <a:pt x="13161" y="276"/>
                  <a:pt x="13169" y="276"/>
                </a:cubicBezTo>
                <a:cubicBezTo>
                  <a:pt x="13169" y="277"/>
                  <a:pt x="13169" y="279"/>
                  <a:pt x="13165" y="280"/>
                </a:cubicBezTo>
                <a:close/>
                <a:moveTo>
                  <a:pt x="12118" y="151"/>
                </a:moveTo>
                <a:cubicBezTo>
                  <a:pt x="12149" y="146"/>
                  <a:pt x="12184" y="142"/>
                  <a:pt x="12222" y="139"/>
                </a:cubicBezTo>
                <a:cubicBezTo>
                  <a:pt x="12227" y="146"/>
                  <a:pt x="12232" y="153"/>
                  <a:pt x="12239" y="161"/>
                </a:cubicBezTo>
                <a:cubicBezTo>
                  <a:pt x="12197" y="158"/>
                  <a:pt x="12157" y="153"/>
                  <a:pt x="12118" y="151"/>
                </a:cubicBezTo>
                <a:close/>
                <a:moveTo>
                  <a:pt x="11649" y="139"/>
                </a:moveTo>
                <a:cubicBezTo>
                  <a:pt x="11794" y="109"/>
                  <a:pt x="11984" y="92"/>
                  <a:pt x="12170" y="88"/>
                </a:cubicBezTo>
                <a:cubicBezTo>
                  <a:pt x="12184" y="101"/>
                  <a:pt x="12196" y="114"/>
                  <a:pt x="12208" y="126"/>
                </a:cubicBezTo>
                <a:cubicBezTo>
                  <a:pt x="12141" y="128"/>
                  <a:pt x="12077" y="135"/>
                  <a:pt x="12015" y="147"/>
                </a:cubicBezTo>
                <a:cubicBezTo>
                  <a:pt x="11892" y="142"/>
                  <a:pt x="11768" y="139"/>
                  <a:pt x="11649" y="139"/>
                </a:cubicBezTo>
                <a:close/>
                <a:moveTo>
                  <a:pt x="11184" y="149"/>
                </a:moveTo>
                <a:cubicBezTo>
                  <a:pt x="11218" y="136"/>
                  <a:pt x="11258" y="125"/>
                  <a:pt x="11296" y="114"/>
                </a:cubicBezTo>
                <a:cubicBezTo>
                  <a:pt x="11343" y="121"/>
                  <a:pt x="11384" y="129"/>
                  <a:pt x="11425" y="141"/>
                </a:cubicBezTo>
                <a:cubicBezTo>
                  <a:pt x="11343" y="142"/>
                  <a:pt x="11262" y="146"/>
                  <a:pt x="11184" y="149"/>
                </a:cubicBezTo>
                <a:close/>
                <a:moveTo>
                  <a:pt x="10735" y="179"/>
                </a:moveTo>
                <a:cubicBezTo>
                  <a:pt x="10770" y="174"/>
                  <a:pt x="10803" y="169"/>
                  <a:pt x="10838" y="163"/>
                </a:cubicBezTo>
                <a:cubicBezTo>
                  <a:pt x="10848" y="166"/>
                  <a:pt x="10858" y="167"/>
                  <a:pt x="10866" y="169"/>
                </a:cubicBezTo>
                <a:cubicBezTo>
                  <a:pt x="10824" y="172"/>
                  <a:pt x="10778" y="175"/>
                  <a:pt x="10735" y="179"/>
                </a:cubicBezTo>
                <a:close/>
                <a:moveTo>
                  <a:pt x="10520" y="176"/>
                </a:moveTo>
                <a:cubicBezTo>
                  <a:pt x="10442" y="166"/>
                  <a:pt x="10361" y="161"/>
                  <a:pt x="10276" y="161"/>
                </a:cubicBezTo>
                <a:cubicBezTo>
                  <a:pt x="10433" y="116"/>
                  <a:pt x="10611" y="122"/>
                  <a:pt x="10772" y="151"/>
                </a:cubicBezTo>
                <a:cubicBezTo>
                  <a:pt x="10687" y="157"/>
                  <a:pt x="10603" y="166"/>
                  <a:pt x="10520" y="176"/>
                </a:cubicBezTo>
                <a:close/>
                <a:moveTo>
                  <a:pt x="10116" y="256"/>
                </a:moveTo>
                <a:cubicBezTo>
                  <a:pt x="10084" y="262"/>
                  <a:pt x="10052" y="267"/>
                  <a:pt x="10020" y="273"/>
                </a:cubicBezTo>
                <a:cubicBezTo>
                  <a:pt x="9978" y="256"/>
                  <a:pt x="9930" y="243"/>
                  <a:pt x="9872" y="234"/>
                </a:cubicBezTo>
                <a:cubicBezTo>
                  <a:pt x="9998" y="219"/>
                  <a:pt x="10140" y="213"/>
                  <a:pt x="10268" y="219"/>
                </a:cubicBezTo>
                <a:cubicBezTo>
                  <a:pt x="10216" y="230"/>
                  <a:pt x="10166" y="243"/>
                  <a:pt x="10116" y="256"/>
                </a:cubicBezTo>
                <a:close/>
                <a:moveTo>
                  <a:pt x="9302" y="356"/>
                </a:moveTo>
                <a:cubicBezTo>
                  <a:pt x="9258" y="357"/>
                  <a:pt x="9215" y="360"/>
                  <a:pt x="9176" y="363"/>
                </a:cubicBezTo>
                <a:cubicBezTo>
                  <a:pt x="9297" y="270"/>
                  <a:pt x="9504" y="288"/>
                  <a:pt x="9724" y="327"/>
                </a:cubicBezTo>
                <a:cubicBezTo>
                  <a:pt x="9573" y="325"/>
                  <a:pt x="9432" y="335"/>
                  <a:pt x="9302" y="356"/>
                </a:cubicBezTo>
                <a:close/>
                <a:moveTo>
                  <a:pt x="9564" y="365"/>
                </a:moveTo>
                <a:cubicBezTo>
                  <a:pt x="9529" y="360"/>
                  <a:pt x="9489" y="358"/>
                  <a:pt x="9448" y="356"/>
                </a:cubicBezTo>
                <a:cubicBezTo>
                  <a:pt x="9495" y="356"/>
                  <a:pt x="9539" y="357"/>
                  <a:pt x="9585" y="359"/>
                </a:cubicBezTo>
                <a:cubicBezTo>
                  <a:pt x="9577" y="361"/>
                  <a:pt x="9570" y="363"/>
                  <a:pt x="9564" y="365"/>
                </a:cubicBezTo>
                <a:close/>
                <a:moveTo>
                  <a:pt x="9230" y="483"/>
                </a:moveTo>
                <a:cubicBezTo>
                  <a:pt x="9180" y="490"/>
                  <a:pt x="9141" y="500"/>
                  <a:pt x="9101" y="508"/>
                </a:cubicBezTo>
                <a:cubicBezTo>
                  <a:pt x="8998" y="500"/>
                  <a:pt x="8894" y="505"/>
                  <a:pt x="8816" y="524"/>
                </a:cubicBezTo>
                <a:cubicBezTo>
                  <a:pt x="8958" y="460"/>
                  <a:pt x="9140" y="442"/>
                  <a:pt x="9342" y="440"/>
                </a:cubicBezTo>
                <a:cubicBezTo>
                  <a:pt x="9306" y="454"/>
                  <a:pt x="9261" y="468"/>
                  <a:pt x="9230" y="483"/>
                </a:cubicBezTo>
                <a:close/>
                <a:moveTo>
                  <a:pt x="8905" y="645"/>
                </a:moveTo>
                <a:cubicBezTo>
                  <a:pt x="8894" y="646"/>
                  <a:pt x="8884" y="648"/>
                  <a:pt x="8873" y="650"/>
                </a:cubicBezTo>
                <a:cubicBezTo>
                  <a:pt x="8846" y="649"/>
                  <a:pt x="8820" y="646"/>
                  <a:pt x="8796" y="646"/>
                </a:cubicBezTo>
                <a:cubicBezTo>
                  <a:pt x="8862" y="611"/>
                  <a:pt x="8950" y="584"/>
                  <a:pt x="9050" y="565"/>
                </a:cubicBezTo>
                <a:cubicBezTo>
                  <a:pt x="8998" y="591"/>
                  <a:pt x="8946" y="617"/>
                  <a:pt x="8905" y="645"/>
                </a:cubicBezTo>
                <a:close/>
                <a:moveTo>
                  <a:pt x="8757" y="671"/>
                </a:moveTo>
                <a:cubicBezTo>
                  <a:pt x="8763" y="668"/>
                  <a:pt x="8765" y="666"/>
                  <a:pt x="8771" y="662"/>
                </a:cubicBezTo>
                <a:cubicBezTo>
                  <a:pt x="8780" y="663"/>
                  <a:pt x="8788" y="663"/>
                  <a:pt x="8798" y="664"/>
                </a:cubicBezTo>
                <a:cubicBezTo>
                  <a:pt x="8785" y="667"/>
                  <a:pt x="8771" y="668"/>
                  <a:pt x="8757" y="671"/>
                </a:cubicBezTo>
                <a:close/>
                <a:moveTo>
                  <a:pt x="5414" y="9081"/>
                </a:moveTo>
                <a:cubicBezTo>
                  <a:pt x="5161" y="9194"/>
                  <a:pt x="5001" y="9430"/>
                  <a:pt x="5001" y="9430"/>
                </a:cubicBezTo>
                <a:lnTo>
                  <a:pt x="4747" y="9451"/>
                </a:lnTo>
                <a:cubicBezTo>
                  <a:pt x="4747" y="9451"/>
                  <a:pt x="4492" y="9142"/>
                  <a:pt x="4367" y="8804"/>
                </a:cubicBezTo>
                <a:cubicBezTo>
                  <a:pt x="4241" y="8464"/>
                  <a:pt x="3923" y="8013"/>
                  <a:pt x="3763" y="7827"/>
                </a:cubicBezTo>
                <a:cubicBezTo>
                  <a:pt x="3605" y="7641"/>
                  <a:pt x="3795" y="7560"/>
                  <a:pt x="4050" y="7333"/>
                </a:cubicBezTo>
                <a:cubicBezTo>
                  <a:pt x="4304" y="7108"/>
                  <a:pt x="3891" y="6861"/>
                  <a:pt x="4146" y="6779"/>
                </a:cubicBezTo>
                <a:cubicBezTo>
                  <a:pt x="4401" y="6697"/>
                  <a:pt x="4874" y="6378"/>
                  <a:pt x="4874" y="6378"/>
                </a:cubicBezTo>
                <a:cubicBezTo>
                  <a:pt x="4874" y="6378"/>
                  <a:pt x="5223" y="6502"/>
                  <a:pt x="5505" y="6809"/>
                </a:cubicBezTo>
                <a:cubicBezTo>
                  <a:pt x="5792" y="7117"/>
                  <a:pt x="5984" y="8114"/>
                  <a:pt x="5984" y="8516"/>
                </a:cubicBezTo>
                <a:cubicBezTo>
                  <a:pt x="5984" y="8917"/>
                  <a:pt x="5667" y="8968"/>
                  <a:pt x="5414" y="9081"/>
                </a:cubicBezTo>
                <a:close/>
                <a:moveTo>
                  <a:pt x="8640" y="840"/>
                </a:moveTo>
                <a:cubicBezTo>
                  <a:pt x="8622" y="843"/>
                  <a:pt x="8602" y="845"/>
                  <a:pt x="8586" y="848"/>
                </a:cubicBezTo>
                <a:cubicBezTo>
                  <a:pt x="8610" y="837"/>
                  <a:pt x="8635" y="826"/>
                  <a:pt x="8665" y="816"/>
                </a:cubicBezTo>
                <a:cubicBezTo>
                  <a:pt x="8655" y="825"/>
                  <a:pt x="8646" y="833"/>
                  <a:pt x="8640" y="840"/>
                </a:cubicBezTo>
                <a:close/>
                <a:moveTo>
                  <a:pt x="8496" y="1025"/>
                </a:moveTo>
                <a:cubicBezTo>
                  <a:pt x="8458" y="1059"/>
                  <a:pt x="8450" y="1097"/>
                  <a:pt x="8439" y="1134"/>
                </a:cubicBezTo>
                <a:cubicBezTo>
                  <a:pt x="8419" y="1136"/>
                  <a:pt x="8401" y="1138"/>
                  <a:pt x="8384" y="1140"/>
                </a:cubicBezTo>
                <a:cubicBezTo>
                  <a:pt x="8347" y="1064"/>
                  <a:pt x="8390" y="976"/>
                  <a:pt x="8491" y="902"/>
                </a:cubicBezTo>
                <a:cubicBezTo>
                  <a:pt x="8529" y="891"/>
                  <a:pt x="8565" y="881"/>
                  <a:pt x="8607" y="873"/>
                </a:cubicBezTo>
                <a:cubicBezTo>
                  <a:pt x="8557" y="925"/>
                  <a:pt x="8523" y="976"/>
                  <a:pt x="8496" y="1025"/>
                </a:cubicBezTo>
                <a:close/>
                <a:moveTo>
                  <a:pt x="8432" y="1543"/>
                </a:moveTo>
                <a:lnTo>
                  <a:pt x="8496" y="1489"/>
                </a:lnTo>
                <a:cubicBezTo>
                  <a:pt x="8510" y="1513"/>
                  <a:pt x="8522" y="1532"/>
                  <a:pt x="8534" y="1548"/>
                </a:cubicBezTo>
                <a:cubicBezTo>
                  <a:pt x="8496" y="1550"/>
                  <a:pt x="8464" y="1545"/>
                  <a:pt x="8432" y="1543"/>
                </a:cubicBezTo>
                <a:close/>
                <a:moveTo>
                  <a:pt x="8401" y="1540"/>
                </a:moveTo>
                <a:cubicBezTo>
                  <a:pt x="8350" y="1532"/>
                  <a:pt x="8306" y="1518"/>
                  <a:pt x="8283" y="1494"/>
                </a:cubicBezTo>
                <a:cubicBezTo>
                  <a:pt x="8296" y="1484"/>
                  <a:pt x="8306" y="1477"/>
                  <a:pt x="8318" y="1468"/>
                </a:cubicBezTo>
                <a:cubicBezTo>
                  <a:pt x="8323" y="1484"/>
                  <a:pt x="8323" y="1498"/>
                  <a:pt x="8331" y="1515"/>
                </a:cubicBezTo>
                <a:cubicBezTo>
                  <a:pt x="8326" y="1496"/>
                  <a:pt x="8328" y="1478"/>
                  <a:pt x="8331" y="1459"/>
                </a:cubicBezTo>
                <a:cubicBezTo>
                  <a:pt x="8366" y="1434"/>
                  <a:pt x="8408" y="1409"/>
                  <a:pt x="8458" y="1388"/>
                </a:cubicBezTo>
                <a:cubicBezTo>
                  <a:pt x="8462" y="1404"/>
                  <a:pt x="8468" y="1419"/>
                  <a:pt x="8472" y="1434"/>
                </a:cubicBezTo>
                <a:cubicBezTo>
                  <a:pt x="8472" y="1434"/>
                  <a:pt x="8401" y="1540"/>
                  <a:pt x="8401" y="1540"/>
                </a:cubicBezTo>
                <a:close/>
                <a:moveTo>
                  <a:pt x="8439" y="1276"/>
                </a:moveTo>
                <a:cubicBezTo>
                  <a:pt x="8439" y="1306"/>
                  <a:pt x="8446" y="1334"/>
                  <a:pt x="8450" y="1359"/>
                </a:cubicBezTo>
                <a:cubicBezTo>
                  <a:pt x="8395" y="1382"/>
                  <a:pt x="8356" y="1408"/>
                  <a:pt x="8328" y="1437"/>
                </a:cubicBezTo>
                <a:cubicBezTo>
                  <a:pt x="8340" y="1381"/>
                  <a:pt x="8375" y="1327"/>
                  <a:pt x="8439" y="1276"/>
                </a:cubicBezTo>
                <a:close/>
                <a:moveTo>
                  <a:pt x="14716" y="774"/>
                </a:moveTo>
                <a:cubicBezTo>
                  <a:pt x="14677" y="762"/>
                  <a:pt x="14633" y="750"/>
                  <a:pt x="14588" y="740"/>
                </a:cubicBezTo>
                <a:cubicBezTo>
                  <a:pt x="14525" y="701"/>
                  <a:pt x="14472" y="680"/>
                  <a:pt x="14472" y="680"/>
                </a:cubicBezTo>
                <a:cubicBezTo>
                  <a:pt x="14420" y="656"/>
                  <a:pt x="14365" y="637"/>
                  <a:pt x="14308" y="615"/>
                </a:cubicBezTo>
                <a:cubicBezTo>
                  <a:pt x="14476" y="651"/>
                  <a:pt x="14607" y="713"/>
                  <a:pt x="14716" y="774"/>
                </a:cubicBezTo>
                <a:close/>
                <a:moveTo>
                  <a:pt x="14750" y="1297"/>
                </a:moveTo>
                <a:cubicBezTo>
                  <a:pt x="14764" y="1306"/>
                  <a:pt x="14782" y="1315"/>
                  <a:pt x="14800" y="1322"/>
                </a:cubicBezTo>
                <a:cubicBezTo>
                  <a:pt x="14777" y="1321"/>
                  <a:pt x="14758" y="1321"/>
                  <a:pt x="14739" y="1318"/>
                </a:cubicBezTo>
                <a:cubicBezTo>
                  <a:pt x="14743" y="1310"/>
                  <a:pt x="14747" y="1303"/>
                  <a:pt x="14750" y="1297"/>
                </a:cubicBezTo>
                <a:close/>
                <a:moveTo>
                  <a:pt x="14769" y="1264"/>
                </a:moveTo>
                <a:cubicBezTo>
                  <a:pt x="14776" y="1242"/>
                  <a:pt x="14777" y="1223"/>
                  <a:pt x="14784" y="1203"/>
                </a:cubicBezTo>
                <a:cubicBezTo>
                  <a:pt x="14817" y="1241"/>
                  <a:pt x="14841" y="1283"/>
                  <a:pt x="14856" y="1325"/>
                </a:cubicBezTo>
                <a:cubicBezTo>
                  <a:pt x="14844" y="1325"/>
                  <a:pt x="14835" y="1324"/>
                  <a:pt x="14823" y="1324"/>
                </a:cubicBezTo>
                <a:cubicBezTo>
                  <a:pt x="14797" y="1308"/>
                  <a:pt x="14776" y="1293"/>
                  <a:pt x="14761" y="1275"/>
                </a:cubicBezTo>
                <a:cubicBezTo>
                  <a:pt x="14764" y="1270"/>
                  <a:pt x="14769" y="1264"/>
                  <a:pt x="14769" y="1264"/>
                </a:cubicBezTo>
                <a:close/>
                <a:moveTo>
                  <a:pt x="15104" y="1304"/>
                </a:moveTo>
                <a:cubicBezTo>
                  <a:pt x="15032" y="1320"/>
                  <a:pt x="14958" y="1327"/>
                  <a:pt x="14885" y="1326"/>
                </a:cubicBezTo>
                <a:cubicBezTo>
                  <a:pt x="14878" y="1281"/>
                  <a:pt x="14870" y="1236"/>
                  <a:pt x="14841" y="1193"/>
                </a:cubicBezTo>
                <a:cubicBezTo>
                  <a:pt x="14936" y="1224"/>
                  <a:pt x="15026" y="1264"/>
                  <a:pt x="15104" y="1304"/>
                </a:cubicBezTo>
                <a:close/>
                <a:moveTo>
                  <a:pt x="14862" y="1340"/>
                </a:moveTo>
                <a:cubicBezTo>
                  <a:pt x="14861" y="1340"/>
                  <a:pt x="14856" y="1339"/>
                  <a:pt x="14856" y="1338"/>
                </a:cubicBezTo>
                <a:cubicBezTo>
                  <a:pt x="14856" y="1338"/>
                  <a:pt x="14856" y="1338"/>
                  <a:pt x="14862" y="1338"/>
                </a:cubicBezTo>
                <a:cubicBezTo>
                  <a:pt x="14862" y="1339"/>
                  <a:pt x="14862" y="1340"/>
                  <a:pt x="14862" y="1340"/>
                </a:cubicBezTo>
                <a:close/>
                <a:moveTo>
                  <a:pt x="18067" y="12390"/>
                </a:moveTo>
                <a:cubicBezTo>
                  <a:pt x="18069" y="12384"/>
                  <a:pt x="18073" y="12381"/>
                  <a:pt x="18075" y="12378"/>
                </a:cubicBezTo>
                <a:cubicBezTo>
                  <a:pt x="18073" y="12381"/>
                  <a:pt x="18069" y="12387"/>
                  <a:pt x="18066" y="12393"/>
                </a:cubicBezTo>
                <a:cubicBezTo>
                  <a:pt x="18066" y="12392"/>
                  <a:pt x="18066" y="12390"/>
                  <a:pt x="18067" y="12390"/>
                </a:cubicBezTo>
                <a:close/>
                <a:moveTo>
                  <a:pt x="19080" y="11688"/>
                </a:moveTo>
                <a:cubicBezTo>
                  <a:pt x="19080" y="11688"/>
                  <a:pt x="19124" y="11708"/>
                  <a:pt x="19188" y="11756"/>
                </a:cubicBezTo>
                <a:cubicBezTo>
                  <a:pt x="19249" y="11804"/>
                  <a:pt x="19313" y="11941"/>
                  <a:pt x="19270" y="12010"/>
                </a:cubicBezTo>
                <a:cubicBezTo>
                  <a:pt x="19228" y="12079"/>
                  <a:pt x="18954" y="12038"/>
                  <a:pt x="18954" y="12003"/>
                </a:cubicBezTo>
                <a:cubicBezTo>
                  <a:pt x="18954" y="11969"/>
                  <a:pt x="19080" y="11688"/>
                  <a:pt x="19080" y="11688"/>
                </a:cubicBezTo>
                <a:close/>
                <a:moveTo>
                  <a:pt x="21116" y="20648"/>
                </a:moveTo>
                <a:cubicBezTo>
                  <a:pt x="20833" y="20525"/>
                  <a:pt x="20315" y="20263"/>
                  <a:pt x="19778" y="20140"/>
                </a:cubicBezTo>
                <a:cubicBezTo>
                  <a:pt x="19237" y="20017"/>
                  <a:pt x="18731" y="19955"/>
                  <a:pt x="18605" y="19832"/>
                </a:cubicBezTo>
                <a:cubicBezTo>
                  <a:pt x="18478" y="19708"/>
                  <a:pt x="18446" y="19647"/>
                  <a:pt x="18192" y="19585"/>
                </a:cubicBezTo>
                <a:cubicBezTo>
                  <a:pt x="17940" y="19523"/>
                  <a:pt x="18320" y="19328"/>
                  <a:pt x="18320" y="19195"/>
                </a:cubicBezTo>
                <a:cubicBezTo>
                  <a:pt x="18320" y="19061"/>
                  <a:pt x="18415" y="18907"/>
                  <a:pt x="17970" y="18907"/>
                </a:cubicBezTo>
                <a:cubicBezTo>
                  <a:pt x="17525" y="18907"/>
                  <a:pt x="16893" y="18845"/>
                  <a:pt x="17114" y="18794"/>
                </a:cubicBezTo>
                <a:cubicBezTo>
                  <a:pt x="17335" y="18743"/>
                  <a:pt x="17782" y="18650"/>
                  <a:pt x="17842" y="18527"/>
                </a:cubicBezTo>
                <a:cubicBezTo>
                  <a:pt x="17908" y="18403"/>
                  <a:pt x="17749" y="18094"/>
                  <a:pt x="17749" y="17920"/>
                </a:cubicBezTo>
                <a:cubicBezTo>
                  <a:pt x="17749" y="17746"/>
                  <a:pt x="17303" y="16409"/>
                  <a:pt x="17368" y="15936"/>
                </a:cubicBezTo>
                <a:cubicBezTo>
                  <a:pt x="17431" y="15464"/>
                  <a:pt x="17493" y="14774"/>
                  <a:pt x="17686" y="14086"/>
                </a:cubicBezTo>
                <a:cubicBezTo>
                  <a:pt x="17856" y="13463"/>
                  <a:pt x="17975" y="12639"/>
                  <a:pt x="18046" y="12436"/>
                </a:cubicBezTo>
                <a:cubicBezTo>
                  <a:pt x="18032" y="12477"/>
                  <a:pt x="18048" y="12525"/>
                  <a:pt x="18192" y="12504"/>
                </a:cubicBezTo>
                <a:cubicBezTo>
                  <a:pt x="18478" y="12462"/>
                  <a:pt x="18415" y="12647"/>
                  <a:pt x="18823" y="12585"/>
                </a:cubicBezTo>
                <a:cubicBezTo>
                  <a:pt x="19237" y="12525"/>
                  <a:pt x="20126" y="12452"/>
                  <a:pt x="20380" y="12267"/>
                </a:cubicBezTo>
                <a:cubicBezTo>
                  <a:pt x="20633" y="12082"/>
                  <a:pt x="20918" y="11723"/>
                  <a:pt x="20762" y="11589"/>
                </a:cubicBezTo>
                <a:cubicBezTo>
                  <a:pt x="20602" y="11456"/>
                  <a:pt x="20475" y="11260"/>
                  <a:pt x="20475" y="11260"/>
                </a:cubicBezTo>
                <a:lnTo>
                  <a:pt x="20821" y="11177"/>
                </a:lnTo>
                <a:cubicBezTo>
                  <a:pt x="20821" y="11177"/>
                  <a:pt x="20762" y="10962"/>
                  <a:pt x="20792" y="10838"/>
                </a:cubicBezTo>
                <a:cubicBezTo>
                  <a:pt x="20821" y="10715"/>
                  <a:pt x="20854" y="9308"/>
                  <a:pt x="20663" y="8752"/>
                </a:cubicBezTo>
                <a:cubicBezTo>
                  <a:pt x="20475" y="8196"/>
                  <a:pt x="20444" y="7744"/>
                  <a:pt x="20285" y="7426"/>
                </a:cubicBezTo>
                <a:cubicBezTo>
                  <a:pt x="20126" y="7108"/>
                  <a:pt x="19842" y="6389"/>
                  <a:pt x="19778" y="6079"/>
                </a:cubicBezTo>
                <a:cubicBezTo>
                  <a:pt x="19714" y="5772"/>
                  <a:pt x="19428" y="4456"/>
                  <a:pt x="19270" y="4302"/>
                </a:cubicBezTo>
                <a:cubicBezTo>
                  <a:pt x="19112" y="4147"/>
                  <a:pt x="19208" y="4004"/>
                  <a:pt x="18605" y="3942"/>
                </a:cubicBezTo>
                <a:cubicBezTo>
                  <a:pt x="18003" y="3879"/>
                  <a:pt x="15148" y="3500"/>
                  <a:pt x="14704" y="3397"/>
                </a:cubicBezTo>
                <a:cubicBezTo>
                  <a:pt x="14262" y="3295"/>
                  <a:pt x="13942" y="3340"/>
                  <a:pt x="13942" y="3247"/>
                </a:cubicBezTo>
                <a:cubicBezTo>
                  <a:pt x="13864" y="3193"/>
                  <a:pt x="13935" y="2568"/>
                  <a:pt x="13935" y="2568"/>
                </a:cubicBezTo>
                <a:cubicBezTo>
                  <a:pt x="14286" y="2583"/>
                  <a:pt x="14382" y="2539"/>
                  <a:pt x="14382" y="2539"/>
                </a:cubicBezTo>
                <a:cubicBezTo>
                  <a:pt x="14970" y="2357"/>
                  <a:pt x="15085" y="2148"/>
                  <a:pt x="15166" y="1887"/>
                </a:cubicBezTo>
                <a:cubicBezTo>
                  <a:pt x="15251" y="1625"/>
                  <a:pt x="14436" y="1804"/>
                  <a:pt x="14479" y="1766"/>
                </a:cubicBezTo>
                <a:cubicBezTo>
                  <a:pt x="14484" y="1760"/>
                  <a:pt x="14490" y="1749"/>
                  <a:pt x="14500" y="1738"/>
                </a:cubicBezTo>
                <a:cubicBezTo>
                  <a:pt x="14495" y="1745"/>
                  <a:pt x="14500" y="1751"/>
                  <a:pt x="14495" y="1758"/>
                </a:cubicBezTo>
                <a:cubicBezTo>
                  <a:pt x="14516" y="1737"/>
                  <a:pt x="14520" y="1717"/>
                  <a:pt x="14523" y="1697"/>
                </a:cubicBezTo>
                <a:cubicBezTo>
                  <a:pt x="14535" y="1678"/>
                  <a:pt x="14549" y="1656"/>
                  <a:pt x="14563" y="1632"/>
                </a:cubicBezTo>
                <a:cubicBezTo>
                  <a:pt x="14642" y="1668"/>
                  <a:pt x="14739" y="1698"/>
                  <a:pt x="14885" y="1706"/>
                </a:cubicBezTo>
                <a:cubicBezTo>
                  <a:pt x="14728" y="1691"/>
                  <a:pt x="14640" y="1654"/>
                  <a:pt x="14574" y="1612"/>
                </a:cubicBezTo>
                <a:cubicBezTo>
                  <a:pt x="14596" y="1571"/>
                  <a:pt x="14621" y="1530"/>
                  <a:pt x="14646" y="1487"/>
                </a:cubicBezTo>
                <a:cubicBezTo>
                  <a:pt x="14711" y="1532"/>
                  <a:pt x="14743" y="1583"/>
                  <a:pt x="14728" y="1641"/>
                </a:cubicBezTo>
                <a:cubicBezTo>
                  <a:pt x="14764" y="1574"/>
                  <a:pt x="14755" y="1509"/>
                  <a:pt x="14666" y="1448"/>
                </a:cubicBezTo>
                <a:cubicBezTo>
                  <a:pt x="14677" y="1430"/>
                  <a:pt x="14685" y="1413"/>
                  <a:pt x="14696" y="1396"/>
                </a:cubicBezTo>
                <a:cubicBezTo>
                  <a:pt x="14750" y="1434"/>
                  <a:pt x="14788" y="1475"/>
                  <a:pt x="14825" y="1511"/>
                </a:cubicBezTo>
                <a:cubicBezTo>
                  <a:pt x="14790" y="1468"/>
                  <a:pt x="14774" y="1412"/>
                  <a:pt x="14712" y="1364"/>
                </a:cubicBezTo>
                <a:cubicBezTo>
                  <a:pt x="14719" y="1354"/>
                  <a:pt x="14725" y="1343"/>
                  <a:pt x="14730" y="1334"/>
                </a:cubicBezTo>
                <a:cubicBezTo>
                  <a:pt x="14767" y="1335"/>
                  <a:pt x="14805" y="1336"/>
                  <a:pt x="14842" y="1338"/>
                </a:cubicBezTo>
                <a:cubicBezTo>
                  <a:pt x="14847" y="1340"/>
                  <a:pt x="14856" y="1343"/>
                  <a:pt x="14864" y="1345"/>
                </a:cubicBezTo>
                <a:cubicBezTo>
                  <a:pt x="14878" y="1381"/>
                  <a:pt x="14889" y="1416"/>
                  <a:pt x="14910" y="1448"/>
                </a:cubicBezTo>
                <a:cubicBezTo>
                  <a:pt x="14895" y="1418"/>
                  <a:pt x="14889" y="1386"/>
                  <a:pt x="14886" y="1354"/>
                </a:cubicBezTo>
                <a:cubicBezTo>
                  <a:pt x="14898" y="1356"/>
                  <a:pt x="14902" y="1361"/>
                  <a:pt x="14915" y="1363"/>
                </a:cubicBezTo>
                <a:cubicBezTo>
                  <a:pt x="14902" y="1361"/>
                  <a:pt x="14898" y="1355"/>
                  <a:pt x="14886" y="1351"/>
                </a:cubicBezTo>
                <a:cubicBezTo>
                  <a:pt x="14886" y="1347"/>
                  <a:pt x="14886" y="1342"/>
                  <a:pt x="14886" y="1338"/>
                </a:cubicBezTo>
                <a:cubicBezTo>
                  <a:pt x="14970" y="1338"/>
                  <a:pt x="15049" y="1329"/>
                  <a:pt x="15120" y="1311"/>
                </a:cubicBezTo>
                <a:cubicBezTo>
                  <a:pt x="15174" y="1338"/>
                  <a:pt x="15224" y="1363"/>
                  <a:pt x="15272" y="1384"/>
                </a:cubicBezTo>
                <a:cubicBezTo>
                  <a:pt x="15227" y="1363"/>
                  <a:pt x="15180" y="1337"/>
                  <a:pt x="15135" y="1308"/>
                </a:cubicBezTo>
                <a:cubicBezTo>
                  <a:pt x="15190" y="1295"/>
                  <a:pt x="15238" y="1279"/>
                  <a:pt x="15272" y="1253"/>
                </a:cubicBezTo>
                <a:cubicBezTo>
                  <a:pt x="15224" y="1275"/>
                  <a:pt x="15174" y="1289"/>
                  <a:pt x="15124" y="1301"/>
                </a:cubicBezTo>
                <a:cubicBezTo>
                  <a:pt x="15038" y="1248"/>
                  <a:pt x="14936" y="1192"/>
                  <a:pt x="14805" y="1154"/>
                </a:cubicBezTo>
                <a:cubicBezTo>
                  <a:pt x="14802" y="1153"/>
                  <a:pt x="14800" y="1150"/>
                  <a:pt x="14797" y="1148"/>
                </a:cubicBezTo>
                <a:cubicBezTo>
                  <a:pt x="14805" y="1109"/>
                  <a:pt x="14802" y="1075"/>
                  <a:pt x="14800" y="1041"/>
                </a:cubicBezTo>
                <a:cubicBezTo>
                  <a:pt x="14809" y="1044"/>
                  <a:pt x="14822" y="1046"/>
                  <a:pt x="14831" y="1049"/>
                </a:cubicBezTo>
                <a:cubicBezTo>
                  <a:pt x="14946" y="1090"/>
                  <a:pt x="15009" y="1145"/>
                  <a:pt x="14962" y="1208"/>
                </a:cubicBezTo>
                <a:cubicBezTo>
                  <a:pt x="15017" y="1157"/>
                  <a:pt x="14985" y="1109"/>
                  <a:pt x="14915" y="1067"/>
                </a:cubicBezTo>
                <a:cubicBezTo>
                  <a:pt x="14932" y="1070"/>
                  <a:pt x="14946" y="1073"/>
                  <a:pt x="14962" y="1076"/>
                </a:cubicBezTo>
                <a:cubicBezTo>
                  <a:pt x="14946" y="1071"/>
                  <a:pt x="14928" y="1068"/>
                  <a:pt x="14911" y="1063"/>
                </a:cubicBezTo>
                <a:cubicBezTo>
                  <a:pt x="14880" y="1045"/>
                  <a:pt x="14842" y="1029"/>
                  <a:pt x="14796" y="1013"/>
                </a:cubicBezTo>
                <a:cubicBezTo>
                  <a:pt x="14790" y="983"/>
                  <a:pt x="14780" y="957"/>
                  <a:pt x="14767" y="932"/>
                </a:cubicBezTo>
                <a:cubicBezTo>
                  <a:pt x="14885" y="987"/>
                  <a:pt x="15004" y="1044"/>
                  <a:pt x="15166" y="1086"/>
                </a:cubicBezTo>
                <a:cubicBezTo>
                  <a:pt x="14989" y="1033"/>
                  <a:pt x="14872" y="965"/>
                  <a:pt x="14750" y="897"/>
                </a:cubicBezTo>
                <a:cubicBezTo>
                  <a:pt x="14743" y="886"/>
                  <a:pt x="14736" y="879"/>
                  <a:pt x="14730" y="870"/>
                </a:cubicBezTo>
                <a:cubicBezTo>
                  <a:pt x="14828" y="895"/>
                  <a:pt x="14898" y="933"/>
                  <a:pt x="14936" y="986"/>
                </a:cubicBezTo>
                <a:cubicBezTo>
                  <a:pt x="14915" y="925"/>
                  <a:pt x="14841" y="875"/>
                  <a:pt x="14708" y="843"/>
                </a:cubicBezTo>
                <a:cubicBezTo>
                  <a:pt x="14681" y="815"/>
                  <a:pt x="14657" y="791"/>
                  <a:pt x="14633" y="771"/>
                </a:cubicBezTo>
                <a:cubicBezTo>
                  <a:pt x="14681" y="784"/>
                  <a:pt x="14732" y="797"/>
                  <a:pt x="14780" y="812"/>
                </a:cubicBezTo>
                <a:cubicBezTo>
                  <a:pt x="14788" y="816"/>
                  <a:pt x="14797" y="822"/>
                  <a:pt x="14805" y="826"/>
                </a:cubicBezTo>
                <a:cubicBezTo>
                  <a:pt x="14800" y="822"/>
                  <a:pt x="14795" y="818"/>
                  <a:pt x="14788" y="814"/>
                </a:cubicBezTo>
                <a:cubicBezTo>
                  <a:pt x="14915" y="853"/>
                  <a:pt x="15032" y="897"/>
                  <a:pt x="15135" y="938"/>
                </a:cubicBezTo>
                <a:cubicBezTo>
                  <a:pt x="15028" y="888"/>
                  <a:pt x="14898" y="832"/>
                  <a:pt x="14745" y="782"/>
                </a:cubicBezTo>
                <a:cubicBezTo>
                  <a:pt x="14650" y="718"/>
                  <a:pt x="14530" y="647"/>
                  <a:pt x="14355" y="600"/>
                </a:cubicBezTo>
                <a:cubicBezTo>
                  <a:pt x="14500" y="627"/>
                  <a:pt x="14640" y="661"/>
                  <a:pt x="14755" y="701"/>
                </a:cubicBezTo>
                <a:cubicBezTo>
                  <a:pt x="14579" y="622"/>
                  <a:pt x="14330" y="552"/>
                  <a:pt x="14040" y="511"/>
                </a:cubicBezTo>
                <a:cubicBezTo>
                  <a:pt x="14034" y="508"/>
                  <a:pt x="14030" y="508"/>
                  <a:pt x="14024" y="505"/>
                </a:cubicBezTo>
                <a:cubicBezTo>
                  <a:pt x="14174" y="474"/>
                  <a:pt x="14349" y="474"/>
                  <a:pt x="14476" y="547"/>
                </a:cubicBezTo>
                <a:cubicBezTo>
                  <a:pt x="14361" y="466"/>
                  <a:pt x="14166" y="462"/>
                  <a:pt x="13984" y="493"/>
                </a:cubicBezTo>
                <a:cubicBezTo>
                  <a:pt x="13907" y="467"/>
                  <a:pt x="13832" y="443"/>
                  <a:pt x="13756" y="421"/>
                </a:cubicBezTo>
                <a:cubicBezTo>
                  <a:pt x="13878" y="419"/>
                  <a:pt x="14004" y="423"/>
                  <a:pt x="14133" y="432"/>
                </a:cubicBezTo>
                <a:cubicBezTo>
                  <a:pt x="13994" y="415"/>
                  <a:pt x="13849" y="407"/>
                  <a:pt x="13704" y="404"/>
                </a:cubicBezTo>
                <a:cubicBezTo>
                  <a:pt x="13607" y="377"/>
                  <a:pt x="13508" y="353"/>
                  <a:pt x="13408" y="331"/>
                </a:cubicBezTo>
                <a:cubicBezTo>
                  <a:pt x="13562" y="336"/>
                  <a:pt x="13711" y="351"/>
                  <a:pt x="13849" y="382"/>
                </a:cubicBezTo>
                <a:cubicBezTo>
                  <a:pt x="13725" y="349"/>
                  <a:pt x="13582" y="330"/>
                  <a:pt x="13436" y="321"/>
                </a:cubicBezTo>
                <a:cubicBezTo>
                  <a:pt x="13482" y="316"/>
                  <a:pt x="13534" y="313"/>
                  <a:pt x="13582" y="312"/>
                </a:cubicBezTo>
                <a:cubicBezTo>
                  <a:pt x="13628" y="318"/>
                  <a:pt x="13673" y="323"/>
                  <a:pt x="13719" y="331"/>
                </a:cubicBezTo>
                <a:cubicBezTo>
                  <a:pt x="13685" y="323"/>
                  <a:pt x="13647" y="319"/>
                  <a:pt x="13611" y="312"/>
                </a:cubicBezTo>
                <a:cubicBezTo>
                  <a:pt x="13711" y="311"/>
                  <a:pt x="13811" y="318"/>
                  <a:pt x="13912" y="340"/>
                </a:cubicBezTo>
                <a:cubicBezTo>
                  <a:pt x="13802" y="312"/>
                  <a:pt x="13685" y="302"/>
                  <a:pt x="13567" y="304"/>
                </a:cubicBezTo>
                <a:cubicBezTo>
                  <a:pt x="13452" y="284"/>
                  <a:pt x="13337" y="268"/>
                  <a:pt x="13210" y="260"/>
                </a:cubicBezTo>
                <a:cubicBezTo>
                  <a:pt x="13209" y="229"/>
                  <a:pt x="13200" y="199"/>
                  <a:pt x="13177" y="169"/>
                </a:cubicBezTo>
                <a:cubicBezTo>
                  <a:pt x="13192" y="201"/>
                  <a:pt x="13186" y="230"/>
                  <a:pt x="13177" y="258"/>
                </a:cubicBezTo>
                <a:cubicBezTo>
                  <a:pt x="13119" y="255"/>
                  <a:pt x="13065" y="252"/>
                  <a:pt x="13010" y="252"/>
                </a:cubicBezTo>
                <a:cubicBezTo>
                  <a:pt x="12913" y="235"/>
                  <a:pt x="12813" y="221"/>
                  <a:pt x="12717" y="208"/>
                </a:cubicBezTo>
                <a:lnTo>
                  <a:pt x="12763" y="206"/>
                </a:lnTo>
                <a:lnTo>
                  <a:pt x="12696" y="206"/>
                </a:lnTo>
                <a:cubicBezTo>
                  <a:pt x="12610" y="194"/>
                  <a:pt x="12520" y="183"/>
                  <a:pt x="12437" y="175"/>
                </a:cubicBezTo>
                <a:cubicBezTo>
                  <a:pt x="12634" y="161"/>
                  <a:pt x="12846" y="166"/>
                  <a:pt x="13069" y="197"/>
                </a:cubicBezTo>
                <a:cubicBezTo>
                  <a:pt x="12819" y="153"/>
                  <a:pt x="12557" y="142"/>
                  <a:pt x="12296" y="163"/>
                </a:cubicBezTo>
                <a:cubicBezTo>
                  <a:pt x="12287" y="154"/>
                  <a:pt x="12280" y="146"/>
                  <a:pt x="12266" y="137"/>
                </a:cubicBezTo>
                <a:cubicBezTo>
                  <a:pt x="12337" y="135"/>
                  <a:pt x="12411" y="136"/>
                  <a:pt x="12500" y="146"/>
                </a:cubicBezTo>
                <a:cubicBezTo>
                  <a:pt x="12414" y="133"/>
                  <a:pt x="12333" y="128"/>
                  <a:pt x="12251" y="126"/>
                </a:cubicBezTo>
                <a:cubicBezTo>
                  <a:pt x="12235" y="114"/>
                  <a:pt x="12219" y="100"/>
                  <a:pt x="12202" y="88"/>
                </a:cubicBezTo>
                <a:cubicBezTo>
                  <a:pt x="12249" y="88"/>
                  <a:pt x="12294" y="88"/>
                  <a:pt x="12340" y="88"/>
                </a:cubicBezTo>
                <a:cubicBezTo>
                  <a:pt x="12294" y="86"/>
                  <a:pt x="12245" y="84"/>
                  <a:pt x="12194" y="84"/>
                </a:cubicBezTo>
                <a:cubicBezTo>
                  <a:pt x="12148" y="54"/>
                  <a:pt x="12091" y="27"/>
                  <a:pt x="12027" y="0"/>
                </a:cubicBezTo>
                <a:cubicBezTo>
                  <a:pt x="12084" y="27"/>
                  <a:pt x="12126" y="54"/>
                  <a:pt x="12162" y="84"/>
                </a:cubicBezTo>
                <a:cubicBezTo>
                  <a:pt x="11948" y="83"/>
                  <a:pt x="11714" y="100"/>
                  <a:pt x="11547" y="140"/>
                </a:cubicBezTo>
                <a:cubicBezTo>
                  <a:pt x="11536" y="140"/>
                  <a:pt x="11528" y="140"/>
                  <a:pt x="11518" y="140"/>
                </a:cubicBezTo>
                <a:cubicBezTo>
                  <a:pt x="11464" y="125"/>
                  <a:pt x="11400" y="112"/>
                  <a:pt x="11333" y="105"/>
                </a:cubicBezTo>
                <a:cubicBezTo>
                  <a:pt x="11453" y="71"/>
                  <a:pt x="11579" y="45"/>
                  <a:pt x="11757" y="38"/>
                </a:cubicBezTo>
                <a:cubicBezTo>
                  <a:pt x="11571" y="39"/>
                  <a:pt x="11415" y="63"/>
                  <a:pt x="11280" y="98"/>
                </a:cubicBezTo>
                <a:cubicBezTo>
                  <a:pt x="11151" y="86"/>
                  <a:pt x="11018" y="93"/>
                  <a:pt x="10894" y="138"/>
                </a:cubicBezTo>
                <a:cubicBezTo>
                  <a:pt x="11024" y="102"/>
                  <a:pt x="11143" y="96"/>
                  <a:pt x="11247" y="105"/>
                </a:cubicBezTo>
                <a:cubicBezTo>
                  <a:pt x="11194" y="121"/>
                  <a:pt x="11138" y="137"/>
                  <a:pt x="11088" y="154"/>
                </a:cubicBezTo>
                <a:cubicBezTo>
                  <a:pt x="11043" y="156"/>
                  <a:pt x="11001" y="159"/>
                  <a:pt x="10955" y="162"/>
                </a:cubicBezTo>
                <a:cubicBezTo>
                  <a:pt x="10940" y="158"/>
                  <a:pt x="10923" y="155"/>
                  <a:pt x="10907" y="153"/>
                </a:cubicBezTo>
                <a:cubicBezTo>
                  <a:pt x="10940" y="148"/>
                  <a:pt x="10966" y="142"/>
                  <a:pt x="11001" y="138"/>
                </a:cubicBezTo>
                <a:cubicBezTo>
                  <a:pt x="10955" y="140"/>
                  <a:pt x="10911" y="144"/>
                  <a:pt x="10867" y="146"/>
                </a:cubicBezTo>
                <a:cubicBezTo>
                  <a:pt x="10663" y="111"/>
                  <a:pt x="10440" y="102"/>
                  <a:pt x="10268" y="161"/>
                </a:cubicBezTo>
                <a:cubicBezTo>
                  <a:pt x="10216" y="162"/>
                  <a:pt x="10161" y="163"/>
                  <a:pt x="10107" y="169"/>
                </a:cubicBezTo>
                <a:cubicBezTo>
                  <a:pt x="10157" y="166"/>
                  <a:pt x="10206" y="166"/>
                  <a:pt x="10255" y="166"/>
                </a:cubicBezTo>
                <a:cubicBezTo>
                  <a:pt x="10335" y="167"/>
                  <a:pt x="10405" y="174"/>
                  <a:pt x="10475" y="184"/>
                </a:cubicBezTo>
                <a:cubicBezTo>
                  <a:pt x="10426" y="190"/>
                  <a:pt x="10386" y="197"/>
                  <a:pt x="10341" y="206"/>
                </a:cubicBezTo>
                <a:cubicBezTo>
                  <a:pt x="10184" y="196"/>
                  <a:pt x="9998" y="206"/>
                  <a:pt x="9848" y="229"/>
                </a:cubicBezTo>
                <a:cubicBezTo>
                  <a:pt x="9766" y="219"/>
                  <a:pt x="9671" y="218"/>
                  <a:pt x="9561" y="232"/>
                </a:cubicBezTo>
                <a:cubicBezTo>
                  <a:pt x="9661" y="222"/>
                  <a:pt x="9746" y="225"/>
                  <a:pt x="9819" y="235"/>
                </a:cubicBezTo>
                <a:cubicBezTo>
                  <a:pt x="9753" y="245"/>
                  <a:pt x="9693" y="259"/>
                  <a:pt x="9651" y="273"/>
                </a:cubicBezTo>
                <a:cubicBezTo>
                  <a:pt x="9703" y="258"/>
                  <a:pt x="9769" y="246"/>
                  <a:pt x="9839" y="237"/>
                </a:cubicBezTo>
                <a:cubicBezTo>
                  <a:pt x="9895" y="246"/>
                  <a:pt x="9940" y="262"/>
                  <a:pt x="9980" y="279"/>
                </a:cubicBezTo>
                <a:cubicBezTo>
                  <a:pt x="9909" y="291"/>
                  <a:pt x="9848" y="302"/>
                  <a:pt x="9790" y="314"/>
                </a:cubicBezTo>
                <a:cubicBezTo>
                  <a:pt x="9542" y="277"/>
                  <a:pt x="9271" y="257"/>
                  <a:pt x="9169" y="364"/>
                </a:cubicBezTo>
                <a:cubicBezTo>
                  <a:pt x="9079" y="373"/>
                  <a:pt x="8993" y="387"/>
                  <a:pt x="8939" y="403"/>
                </a:cubicBezTo>
                <a:cubicBezTo>
                  <a:pt x="8998" y="388"/>
                  <a:pt x="9077" y="378"/>
                  <a:pt x="9158" y="373"/>
                </a:cubicBezTo>
                <a:cubicBezTo>
                  <a:pt x="9157" y="375"/>
                  <a:pt x="9153" y="376"/>
                  <a:pt x="9151" y="377"/>
                </a:cubicBezTo>
                <a:cubicBezTo>
                  <a:pt x="9157" y="376"/>
                  <a:pt x="9158" y="375"/>
                  <a:pt x="9161" y="373"/>
                </a:cubicBezTo>
                <a:cubicBezTo>
                  <a:pt x="9278" y="366"/>
                  <a:pt x="9403" y="369"/>
                  <a:pt x="9503" y="381"/>
                </a:cubicBezTo>
                <a:cubicBezTo>
                  <a:pt x="9468" y="393"/>
                  <a:pt x="9437" y="406"/>
                  <a:pt x="9401" y="418"/>
                </a:cubicBezTo>
                <a:cubicBezTo>
                  <a:pt x="9167" y="425"/>
                  <a:pt x="8939" y="449"/>
                  <a:pt x="8809" y="525"/>
                </a:cubicBezTo>
                <a:cubicBezTo>
                  <a:pt x="8797" y="529"/>
                  <a:pt x="8793" y="537"/>
                  <a:pt x="8782" y="541"/>
                </a:cubicBezTo>
                <a:cubicBezTo>
                  <a:pt x="8852" y="518"/>
                  <a:pt x="8950" y="513"/>
                  <a:pt x="9044" y="522"/>
                </a:cubicBezTo>
                <a:cubicBezTo>
                  <a:pt x="8909" y="556"/>
                  <a:pt x="8802" y="597"/>
                  <a:pt x="8738" y="648"/>
                </a:cubicBezTo>
                <a:cubicBezTo>
                  <a:pt x="8562" y="652"/>
                  <a:pt x="8403" y="689"/>
                  <a:pt x="8433" y="755"/>
                </a:cubicBezTo>
                <a:cubicBezTo>
                  <a:pt x="8429" y="689"/>
                  <a:pt x="8574" y="664"/>
                  <a:pt x="8724" y="663"/>
                </a:cubicBezTo>
                <a:cubicBezTo>
                  <a:pt x="8718" y="670"/>
                  <a:pt x="8714" y="677"/>
                  <a:pt x="8707" y="684"/>
                </a:cubicBezTo>
                <a:cubicBezTo>
                  <a:pt x="8493" y="737"/>
                  <a:pt x="8323" y="809"/>
                  <a:pt x="8226" y="886"/>
                </a:cubicBezTo>
                <a:cubicBezTo>
                  <a:pt x="8328" y="815"/>
                  <a:pt x="8495" y="753"/>
                  <a:pt x="8689" y="708"/>
                </a:cubicBezTo>
                <a:cubicBezTo>
                  <a:pt x="8685" y="717"/>
                  <a:pt x="8669" y="725"/>
                  <a:pt x="8667" y="734"/>
                </a:cubicBezTo>
                <a:cubicBezTo>
                  <a:pt x="8678" y="722"/>
                  <a:pt x="8700" y="713"/>
                  <a:pt x="8714" y="702"/>
                </a:cubicBezTo>
                <a:cubicBezTo>
                  <a:pt x="8758" y="692"/>
                  <a:pt x="8806" y="683"/>
                  <a:pt x="8849" y="675"/>
                </a:cubicBezTo>
                <a:cubicBezTo>
                  <a:pt x="8824" y="692"/>
                  <a:pt x="8802" y="710"/>
                  <a:pt x="8778" y="727"/>
                </a:cubicBezTo>
                <a:cubicBezTo>
                  <a:pt x="8552" y="768"/>
                  <a:pt x="8429" y="839"/>
                  <a:pt x="8375" y="918"/>
                </a:cubicBezTo>
                <a:cubicBezTo>
                  <a:pt x="8255" y="979"/>
                  <a:pt x="8204" y="1057"/>
                  <a:pt x="8204" y="1120"/>
                </a:cubicBezTo>
                <a:cubicBezTo>
                  <a:pt x="8214" y="1068"/>
                  <a:pt x="8269" y="1011"/>
                  <a:pt x="8353" y="962"/>
                </a:cubicBezTo>
                <a:cubicBezTo>
                  <a:pt x="8328" y="1026"/>
                  <a:pt x="8342" y="1089"/>
                  <a:pt x="8382" y="1140"/>
                </a:cubicBezTo>
                <a:cubicBezTo>
                  <a:pt x="8272" y="1153"/>
                  <a:pt x="8169" y="1163"/>
                  <a:pt x="8046" y="1152"/>
                </a:cubicBezTo>
                <a:cubicBezTo>
                  <a:pt x="8176" y="1170"/>
                  <a:pt x="8306" y="1162"/>
                  <a:pt x="8433" y="1150"/>
                </a:cubicBezTo>
                <a:cubicBezTo>
                  <a:pt x="8429" y="1160"/>
                  <a:pt x="8429" y="1171"/>
                  <a:pt x="8422" y="1180"/>
                </a:cubicBezTo>
                <a:cubicBezTo>
                  <a:pt x="8262" y="1173"/>
                  <a:pt x="8132" y="1194"/>
                  <a:pt x="8141" y="1278"/>
                </a:cubicBezTo>
                <a:cubicBezTo>
                  <a:pt x="8158" y="1199"/>
                  <a:pt x="8272" y="1182"/>
                  <a:pt x="8412" y="1194"/>
                </a:cubicBezTo>
                <a:cubicBezTo>
                  <a:pt x="8384" y="1234"/>
                  <a:pt x="8326" y="1268"/>
                  <a:pt x="8176" y="1289"/>
                </a:cubicBezTo>
                <a:cubicBezTo>
                  <a:pt x="8328" y="1271"/>
                  <a:pt x="8400" y="1237"/>
                  <a:pt x="8442" y="1197"/>
                </a:cubicBezTo>
                <a:cubicBezTo>
                  <a:pt x="8442" y="1201"/>
                  <a:pt x="8442" y="1205"/>
                  <a:pt x="8439" y="1209"/>
                </a:cubicBezTo>
                <a:cubicBezTo>
                  <a:pt x="8335" y="1287"/>
                  <a:pt x="8300" y="1369"/>
                  <a:pt x="8315" y="1452"/>
                </a:cubicBezTo>
                <a:cubicBezTo>
                  <a:pt x="8296" y="1473"/>
                  <a:pt x="8283" y="1493"/>
                  <a:pt x="8257" y="1511"/>
                </a:cubicBezTo>
                <a:cubicBezTo>
                  <a:pt x="8269" y="1505"/>
                  <a:pt x="8274" y="1500"/>
                  <a:pt x="8283" y="1495"/>
                </a:cubicBezTo>
                <a:cubicBezTo>
                  <a:pt x="8294" y="1522"/>
                  <a:pt x="8340" y="1538"/>
                  <a:pt x="8394" y="1550"/>
                </a:cubicBezTo>
                <a:lnTo>
                  <a:pt x="8357" y="1605"/>
                </a:lnTo>
                <a:lnTo>
                  <a:pt x="8419" y="1552"/>
                </a:lnTo>
                <a:cubicBezTo>
                  <a:pt x="8458" y="1559"/>
                  <a:pt x="8496" y="1564"/>
                  <a:pt x="8542" y="1566"/>
                </a:cubicBezTo>
                <a:cubicBezTo>
                  <a:pt x="8557" y="1585"/>
                  <a:pt x="8569" y="1595"/>
                  <a:pt x="8569" y="1595"/>
                </a:cubicBezTo>
                <a:cubicBezTo>
                  <a:pt x="8569" y="1595"/>
                  <a:pt x="8657" y="1690"/>
                  <a:pt x="8355" y="1618"/>
                </a:cubicBezTo>
                <a:cubicBezTo>
                  <a:pt x="8052" y="1548"/>
                  <a:pt x="7978" y="1668"/>
                  <a:pt x="8076" y="1796"/>
                </a:cubicBezTo>
                <a:cubicBezTo>
                  <a:pt x="8176" y="1925"/>
                  <a:pt x="8172" y="2116"/>
                  <a:pt x="8310" y="2329"/>
                </a:cubicBezTo>
                <a:cubicBezTo>
                  <a:pt x="8454" y="2542"/>
                  <a:pt x="8905" y="2437"/>
                  <a:pt x="8987" y="2492"/>
                </a:cubicBezTo>
                <a:cubicBezTo>
                  <a:pt x="9062" y="2544"/>
                  <a:pt x="9161" y="2880"/>
                  <a:pt x="9197" y="3106"/>
                </a:cubicBezTo>
                <a:cubicBezTo>
                  <a:pt x="9135" y="3106"/>
                  <a:pt x="9087" y="3109"/>
                  <a:pt x="9058" y="3109"/>
                </a:cubicBezTo>
                <a:cubicBezTo>
                  <a:pt x="8646" y="3129"/>
                  <a:pt x="8300" y="3295"/>
                  <a:pt x="7759" y="3356"/>
                </a:cubicBezTo>
                <a:cubicBezTo>
                  <a:pt x="7222" y="3417"/>
                  <a:pt x="4462" y="3654"/>
                  <a:pt x="3985" y="3715"/>
                </a:cubicBezTo>
                <a:cubicBezTo>
                  <a:pt x="3511" y="3777"/>
                  <a:pt x="3193" y="3726"/>
                  <a:pt x="2813" y="4014"/>
                </a:cubicBezTo>
                <a:cubicBezTo>
                  <a:pt x="2433" y="4302"/>
                  <a:pt x="1416" y="5843"/>
                  <a:pt x="1101" y="6049"/>
                </a:cubicBezTo>
                <a:cubicBezTo>
                  <a:pt x="784" y="6254"/>
                  <a:pt x="626" y="6522"/>
                  <a:pt x="467" y="6676"/>
                </a:cubicBezTo>
                <a:cubicBezTo>
                  <a:pt x="308" y="6831"/>
                  <a:pt x="-199" y="7416"/>
                  <a:pt x="85" y="7961"/>
                </a:cubicBezTo>
                <a:cubicBezTo>
                  <a:pt x="372" y="8505"/>
                  <a:pt x="1006" y="9142"/>
                  <a:pt x="1482" y="9543"/>
                </a:cubicBezTo>
                <a:cubicBezTo>
                  <a:pt x="1956" y="9944"/>
                  <a:pt x="2338" y="10541"/>
                  <a:pt x="2780" y="10488"/>
                </a:cubicBezTo>
                <a:cubicBezTo>
                  <a:pt x="3226" y="10438"/>
                  <a:pt x="3540" y="10417"/>
                  <a:pt x="3763" y="10438"/>
                </a:cubicBezTo>
                <a:cubicBezTo>
                  <a:pt x="3985" y="10458"/>
                  <a:pt x="3923" y="10530"/>
                  <a:pt x="4017" y="10643"/>
                </a:cubicBezTo>
                <a:cubicBezTo>
                  <a:pt x="4115" y="10756"/>
                  <a:pt x="4367" y="11177"/>
                  <a:pt x="4654" y="11290"/>
                </a:cubicBezTo>
                <a:cubicBezTo>
                  <a:pt x="4938" y="11403"/>
                  <a:pt x="5001" y="11403"/>
                  <a:pt x="5001" y="11516"/>
                </a:cubicBezTo>
                <a:cubicBezTo>
                  <a:pt x="5001" y="11630"/>
                  <a:pt x="4525" y="13315"/>
                  <a:pt x="4367" y="13912"/>
                </a:cubicBezTo>
                <a:cubicBezTo>
                  <a:pt x="4210" y="14508"/>
                  <a:pt x="4304" y="15464"/>
                  <a:pt x="4081" y="15905"/>
                </a:cubicBezTo>
                <a:cubicBezTo>
                  <a:pt x="3859" y="16347"/>
                  <a:pt x="3573" y="17365"/>
                  <a:pt x="3540" y="17755"/>
                </a:cubicBezTo>
                <a:cubicBezTo>
                  <a:pt x="3511" y="18146"/>
                  <a:pt x="3259" y="18599"/>
                  <a:pt x="3130" y="18783"/>
                </a:cubicBezTo>
                <a:cubicBezTo>
                  <a:pt x="3003" y="18968"/>
                  <a:pt x="2749" y="19256"/>
                  <a:pt x="3193" y="19471"/>
                </a:cubicBezTo>
                <a:cubicBezTo>
                  <a:pt x="3636" y="19688"/>
                  <a:pt x="3733" y="19903"/>
                  <a:pt x="3733" y="20078"/>
                </a:cubicBezTo>
                <a:cubicBezTo>
                  <a:pt x="3733" y="20253"/>
                  <a:pt x="3733" y="20592"/>
                  <a:pt x="3733" y="20592"/>
                </a:cubicBezTo>
                <a:lnTo>
                  <a:pt x="4017" y="20592"/>
                </a:lnTo>
                <a:cubicBezTo>
                  <a:pt x="4017" y="20592"/>
                  <a:pt x="3825" y="21188"/>
                  <a:pt x="4367" y="21312"/>
                </a:cubicBezTo>
                <a:cubicBezTo>
                  <a:pt x="4906" y="21435"/>
                  <a:pt x="5856" y="21600"/>
                  <a:pt x="6966" y="21569"/>
                </a:cubicBezTo>
                <a:cubicBezTo>
                  <a:pt x="8076" y="21537"/>
                  <a:pt x="8172" y="21414"/>
                  <a:pt x="8015" y="21198"/>
                </a:cubicBezTo>
                <a:cubicBezTo>
                  <a:pt x="7855" y="20983"/>
                  <a:pt x="7791" y="20849"/>
                  <a:pt x="7538" y="20489"/>
                </a:cubicBezTo>
                <a:cubicBezTo>
                  <a:pt x="7283" y="20130"/>
                  <a:pt x="6778" y="19760"/>
                  <a:pt x="7063" y="19647"/>
                </a:cubicBezTo>
                <a:cubicBezTo>
                  <a:pt x="7344" y="19533"/>
                  <a:pt x="8235" y="19297"/>
                  <a:pt x="7950" y="18947"/>
                </a:cubicBezTo>
                <a:cubicBezTo>
                  <a:pt x="7663" y="18599"/>
                  <a:pt x="7126" y="18331"/>
                  <a:pt x="7442" y="18218"/>
                </a:cubicBezTo>
                <a:cubicBezTo>
                  <a:pt x="7759" y="18105"/>
                  <a:pt x="8172" y="17313"/>
                  <a:pt x="8552" y="16698"/>
                </a:cubicBezTo>
                <a:cubicBezTo>
                  <a:pt x="8932" y="16080"/>
                  <a:pt x="10073" y="14672"/>
                  <a:pt x="10614" y="14025"/>
                </a:cubicBezTo>
                <a:cubicBezTo>
                  <a:pt x="11151" y="13377"/>
                  <a:pt x="12361" y="12472"/>
                  <a:pt x="12361" y="12472"/>
                </a:cubicBezTo>
                <a:cubicBezTo>
                  <a:pt x="12361" y="12472"/>
                  <a:pt x="12391" y="14374"/>
                  <a:pt x="12548" y="14733"/>
                </a:cubicBezTo>
                <a:cubicBezTo>
                  <a:pt x="12706" y="15093"/>
                  <a:pt x="13056" y="15546"/>
                  <a:pt x="13085" y="15802"/>
                </a:cubicBezTo>
                <a:cubicBezTo>
                  <a:pt x="13119" y="16060"/>
                  <a:pt x="13085" y="16738"/>
                  <a:pt x="13278" y="17129"/>
                </a:cubicBezTo>
                <a:cubicBezTo>
                  <a:pt x="13465" y="17520"/>
                  <a:pt x="13688" y="18073"/>
                  <a:pt x="13626" y="18300"/>
                </a:cubicBezTo>
                <a:cubicBezTo>
                  <a:pt x="13562" y="18527"/>
                  <a:pt x="13436" y="18639"/>
                  <a:pt x="13655" y="18865"/>
                </a:cubicBezTo>
                <a:cubicBezTo>
                  <a:pt x="13881" y="19092"/>
                  <a:pt x="14007" y="19256"/>
                  <a:pt x="13942" y="19482"/>
                </a:cubicBezTo>
                <a:cubicBezTo>
                  <a:pt x="13881" y="19708"/>
                  <a:pt x="13912" y="19903"/>
                  <a:pt x="13881" y="19986"/>
                </a:cubicBezTo>
                <a:cubicBezTo>
                  <a:pt x="13849" y="20068"/>
                  <a:pt x="14227" y="20140"/>
                  <a:pt x="14577" y="20191"/>
                </a:cubicBezTo>
                <a:cubicBezTo>
                  <a:pt x="14926" y="20243"/>
                  <a:pt x="15116" y="20295"/>
                  <a:pt x="15403" y="20253"/>
                </a:cubicBezTo>
                <a:cubicBezTo>
                  <a:pt x="15688" y="20211"/>
                  <a:pt x="15878" y="20170"/>
                  <a:pt x="15878" y="20170"/>
                </a:cubicBezTo>
                <a:cubicBezTo>
                  <a:pt x="15878" y="20170"/>
                  <a:pt x="16640" y="20674"/>
                  <a:pt x="17493" y="20797"/>
                </a:cubicBezTo>
                <a:cubicBezTo>
                  <a:pt x="18351" y="20920"/>
                  <a:pt x="19219" y="20982"/>
                  <a:pt x="19757" y="20971"/>
                </a:cubicBezTo>
                <a:cubicBezTo>
                  <a:pt x="20297" y="20961"/>
                  <a:pt x="21401" y="20772"/>
                  <a:pt x="21116" y="20648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Shape 8061"/>
          <p:cNvSpPr/>
          <p:nvPr/>
        </p:nvSpPr>
        <p:spPr>
          <a:xfrm>
            <a:off x="3853305" y="1481666"/>
            <a:ext cx="1196082" cy="3570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1" h="21410" extrusionOk="0">
                <a:moveTo>
                  <a:pt x="17704" y="8514"/>
                </a:moveTo>
                <a:cubicBezTo>
                  <a:pt x="17704" y="8514"/>
                  <a:pt x="17535" y="8910"/>
                  <a:pt x="17500" y="8774"/>
                </a:cubicBezTo>
                <a:cubicBezTo>
                  <a:pt x="17467" y="8638"/>
                  <a:pt x="17400" y="8525"/>
                  <a:pt x="17400" y="8389"/>
                </a:cubicBezTo>
                <a:cubicBezTo>
                  <a:pt x="17400" y="8253"/>
                  <a:pt x="17500" y="7756"/>
                  <a:pt x="17500" y="7756"/>
                </a:cubicBezTo>
                <a:cubicBezTo>
                  <a:pt x="17500" y="7756"/>
                  <a:pt x="17637" y="7585"/>
                  <a:pt x="17637" y="7687"/>
                </a:cubicBezTo>
                <a:cubicBezTo>
                  <a:pt x="17637" y="7789"/>
                  <a:pt x="17772" y="7970"/>
                  <a:pt x="17739" y="8163"/>
                </a:cubicBezTo>
                <a:cubicBezTo>
                  <a:pt x="17704" y="8355"/>
                  <a:pt x="17704" y="8514"/>
                  <a:pt x="17704" y="8514"/>
                </a:cubicBezTo>
                <a:close/>
                <a:moveTo>
                  <a:pt x="3836" y="8174"/>
                </a:moveTo>
                <a:cubicBezTo>
                  <a:pt x="3871" y="8027"/>
                  <a:pt x="3770" y="7970"/>
                  <a:pt x="3938" y="7823"/>
                </a:cubicBezTo>
                <a:cubicBezTo>
                  <a:pt x="4107" y="7676"/>
                  <a:pt x="4310" y="7597"/>
                  <a:pt x="4310" y="7597"/>
                </a:cubicBezTo>
                <a:cubicBezTo>
                  <a:pt x="4310" y="7597"/>
                  <a:pt x="4346" y="8706"/>
                  <a:pt x="4378" y="8865"/>
                </a:cubicBezTo>
                <a:cubicBezTo>
                  <a:pt x="4413" y="9023"/>
                  <a:pt x="4278" y="9137"/>
                  <a:pt x="4074" y="8887"/>
                </a:cubicBezTo>
                <a:cubicBezTo>
                  <a:pt x="3871" y="8638"/>
                  <a:pt x="3802" y="8321"/>
                  <a:pt x="3836" y="8174"/>
                </a:cubicBezTo>
                <a:close/>
                <a:moveTo>
                  <a:pt x="21265" y="7767"/>
                </a:moveTo>
                <a:cubicBezTo>
                  <a:pt x="21299" y="7710"/>
                  <a:pt x="21229" y="7653"/>
                  <a:pt x="21198" y="7563"/>
                </a:cubicBezTo>
                <a:cubicBezTo>
                  <a:pt x="21198" y="7529"/>
                  <a:pt x="20959" y="7450"/>
                  <a:pt x="20959" y="7314"/>
                </a:cubicBezTo>
                <a:cubicBezTo>
                  <a:pt x="20959" y="7178"/>
                  <a:pt x="20825" y="6668"/>
                  <a:pt x="20520" y="6227"/>
                </a:cubicBezTo>
                <a:cubicBezTo>
                  <a:pt x="20214" y="5785"/>
                  <a:pt x="19604" y="5061"/>
                  <a:pt x="19535" y="4721"/>
                </a:cubicBezTo>
                <a:cubicBezTo>
                  <a:pt x="19470" y="4382"/>
                  <a:pt x="19672" y="4121"/>
                  <a:pt x="19028" y="3975"/>
                </a:cubicBezTo>
                <a:cubicBezTo>
                  <a:pt x="18384" y="3828"/>
                  <a:pt x="15772" y="3532"/>
                  <a:pt x="15061" y="3453"/>
                </a:cubicBezTo>
                <a:cubicBezTo>
                  <a:pt x="14348" y="3374"/>
                  <a:pt x="13602" y="3306"/>
                  <a:pt x="13297" y="3205"/>
                </a:cubicBezTo>
                <a:cubicBezTo>
                  <a:pt x="13252" y="3189"/>
                  <a:pt x="13213" y="3176"/>
                  <a:pt x="13175" y="3164"/>
                </a:cubicBezTo>
                <a:cubicBezTo>
                  <a:pt x="13167" y="3148"/>
                  <a:pt x="13161" y="3137"/>
                  <a:pt x="13161" y="3137"/>
                </a:cubicBezTo>
                <a:lnTo>
                  <a:pt x="12964" y="3059"/>
                </a:lnTo>
                <a:cubicBezTo>
                  <a:pt x="12917" y="3013"/>
                  <a:pt x="12911" y="2953"/>
                  <a:pt x="12959" y="2854"/>
                </a:cubicBezTo>
                <a:cubicBezTo>
                  <a:pt x="13058" y="2638"/>
                  <a:pt x="13161" y="2299"/>
                  <a:pt x="13161" y="2253"/>
                </a:cubicBezTo>
                <a:cubicBezTo>
                  <a:pt x="13161" y="2208"/>
                  <a:pt x="13567" y="2265"/>
                  <a:pt x="13772" y="2049"/>
                </a:cubicBezTo>
                <a:cubicBezTo>
                  <a:pt x="13977" y="1834"/>
                  <a:pt x="14144" y="1631"/>
                  <a:pt x="13977" y="1563"/>
                </a:cubicBezTo>
                <a:cubicBezTo>
                  <a:pt x="13805" y="1495"/>
                  <a:pt x="13669" y="1540"/>
                  <a:pt x="13635" y="1575"/>
                </a:cubicBezTo>
                <a:cubicBezTo>
                  <a:pt x="13602" y="1608"/>
                  <a:pt x="13907" y="1234"/>
                  <a:pt x="13772" y="986"/>
                </a:cubicBezTo>
                <a:cubicBezTo>
                  <a:pt x="13635" y="736"/>
                  <a:pt x="13058" y="46"/>
                  <a:pt x="11092" y="0"/>
                </a:cubicBezTo>
                <a:cubicBezTo>
                  <a:pt x="11092" y="0"/>
                  <a:pt x="9058" y="-22"/>
                  <a:pt x="8075" y="510"/>
                </a:cubicBezTo>
                <a:cubicBezTo>
                  <a:pt x="7498" y="872"/>
                  <a:pt x="7907" y="1167"/>
                  <a:pt x="7938" y="1292"/>
                </a:cubicBezTo>
                <a:cubicBezTo>
                  <a:pt x="7938" y="1292"/>
                  <a:pt x="8143" y="1518"/>
                  <a:pt x="8075" y="1563"/>
                </a:cubicBezTo>
                <a:cubicBezTo>
                  <a:pt x="8007" y="1608"/>
                  <a:pt x="7261" y="1439"/>
                  <a:pt x="7362" y="1631"/>
                </a:cubicBezTo>
                <a:cubicBezTo>
                  <a:pt x="7464" y="1823"/>
                  <a:pt x="7904" y="2220"/>
                  <a:pt x="8143" y="2197"/>
                </a:cubicBezTo>
                <a:cubicBezTo>
                  <a:pt x="8380" y="2174"/>
                  <a:pt x="8516" y="2367"/>
                  <a:pt x="8550" y="2457"/>
                </a:cubicBezTo>
                <a:cubicBezTo>
                  <a:pt x="8581" y="2537"/>
                  <a:pt x="8845" y="2837"/>
                  <a:pt x="8558" y="3015"/>
                </a:cubicBezTo>
                <a:cubicBezTo>
                  <a:pt x="8558" y="3015"/>
                  <a:pt x="8550" y="3012"/>
                  <a:pt x="8550" y="3012"/>
                </a:cubicBezTo>
                <a:lnTo>
                  <a:pt x="8414" y="3080"/>
                </a:lnTo>
                <a:cubicBezTo>
                  <a:pt x="7904" y="3238"/>
                  <a:pt x="6278" y="3600"/>
                  <a:pt x="5564" y="3657"/>
                </a:cubicBezTo>
                <a:cubicBezTo>
                  <a:pt x="4615" y="3816"/>
                  <a:pt x="1937" y="3816"/>
                  <a:pt x="1869" y="4212"/>
                </a:cubicBezTo>
                <a:cubicBezTo>
                  <a:pt x="1869" y="4212"/>
                  <a:pt x="1496" y="5638"/>
                  <a:pt x="1158" y="6352"/>
                </a:cubicBezTo>
                <a:cubicBezTo>
                  <a:pt x="819" y="7064"/>
                  <a:pt x="-63" y="7778"/>
                  <a:pt x="4" y="7880"/>
                </a:cubicBezTo>
                <a:cubicBezTo>
                  <a:pt x="72" y="7982"/>
                  <a:pt x="208" y="8095"/>
                  <a:pt x="174" y="8253"/>
                </a:cubicBezTo>
                <a:cubicBezTo>
                  <a:pt x="141" y="8412"/>
                  <a:pt x="241" y="8412"/>
                  <a:pt x="378" y="8672"/>
                </a:cubicBezTo>
                <a:cubicBezTo>
                  <a:pt x="513" y="8933"/>
                  <a:pt x="1837" y="10053"/>
                  <a:pt x="2005" y="10223"/>
                </a:cubicBezTo>
                <a:lnTo>
                  <a:pt x="1972" y="10246"/>
                </a:lnTo>
                <a:cubicBezTo>
                  <a:pt x="1985" y="10240"/>
                  <a:pt x="1999" y="10235"/>
                  <a:pt x="2013" y="10230"/>
                </a:cubicBezTo>
                <a:cubicBezTo>
                  <a:pt x="2187" y="10398"/>
                  <a:pt x="2620" y="10608"/>
                  <a:pt x="2921" y="10630"/>
                </a:cubicBezTo>
                <a:cubicBezTo>
                  <a:pt x="3226" y="10653"/>
                  <a:pt x="3124" y="10642"/>
                  <a:pt x="2989" y="10868"/>
                </a:cubicBezTo>
                <a:cubicBezTo>
                  <a:pt x="2851" y="11094"/>
                  <a:pt x="2140" y="12113"/>
                  <a:pt x="2309" y="12125"/>
                </a:cubicBezTo>
                <a:cubicBezTo>
                  <a:pt x="2480" y="12136"/>
                  <a:pt x="4074" y="12159"/>
                  <a:pt x="4074" y="12159"/>
                </a:cubicBezTo>
                <a:cubicBezTo>
                  <a:pt x="4074" y="12159"/>
                  <a:pt x="4413" y="14231"/>
                  <a:pt x="4378" y="14537"/>
                </a:cubicBezTo>
                <a:cubicBezTo>
                  <a:pt x="4378" y="14537"/>
                  <a:pt x="4514" y="15917"/>
                  <a:pt x="4650" y="16540"/>
                </a:cubicBezTo>
                <a:cubicBezTo>
                  <a:pt x="4785" y="17164"/>
                  <a:pt x="5261" y="18035"/>
                  <a:pt x="5327" y="18295"/>
                </a:cubicBezTo>
                <a:cubicBezTo>
                  <a:pt x="5396" y="18555"/>
                  <a:pt x="5803" y="19438"/>
                  <a:pt x="5939" y="19801"/>
                </a:cubicBezTo>
                <a:cubicBezTo>
                  <a:pt x="6073" y="20163"/>
                  <a:pt x="6379" y="20333"/>
                  <a:pt x="6278" y="20457"/>
                </a:cubicBezTo>
                <a:cubicBezTo>
                  <a:pt x="6175" y="20582"/>
                  <a:pt x="4956" y="21057"/>
                  <a:pt x="6108" y="21374"/>
                </a:cubicBezTo>
                <a:cubicBezTo>
                  <a:pt x="6108" y="21374"/>
                  <a:pt x="7397" y="21578"/>
                  <a:pt x="9227" y="21023"/>
                </a:cubicBezTo>
                <a:cubicBezTo>
                  <a:pt x="9227" y="21023"/>
                  <a:pt x="9440" y="21002"/>
                  <a:pt x="9711" y="20911"/>
                </a:cubicBezTo>
                <a:cubicBezTo>
                  <a:pt x="9984" y="20821"/>
                  <a:pt x="9670" y="20672"/>
                  <a:pt x="9601" y="20525"/>
                </a:cubicBezTo>
                <a:cubicBezTo>
                  <a:pt x="9533" y="20378"/>
                  <a:pt x="9737" y="20173"/>
                  <a:pt x="9804" y="20049"/>
                </a:cubicBezTo>
                <a:cubicBezTo>
                  <a:pt x="9873" y="19926"/>
                  <a:pt x="10076" y="19041"/>
                  <a:pt x="9770" y="18669"/>
                </a:cubicBezTo>
                <a:cubicBezTo>
                  <a:pt x="9466" y="18295"/>
                  <a:pt x="9194" y="17548"/>
                  <a:pt x="9227" y="17231"/>
                </a:cubicBezTo>
                <a:cubicBezTo>
                  <a:pt x="9262" y="16913"/>
                  <a:pt x="9125" y="15895"/>
                  <a:pt x="9227" y="15396"/>
                </a:cubicBezTo>
                <a:cubicBezTo>
                  <a:pt x="9330" y="14898"/>
                  <a:pt x="9262" y="13642"/>
                  <a:pt x="9601" y="13393"/>
                </a:cubicBezTo>
                <a:cubicBezTo>
                  <a:pt x="9940" y="13144"/>
                  <a:pt x="10550" y="12442"/>
                  <a:pt x="10618" y="12306"/>
                </a:cubicBezTo>
                <a:cubicBezTo>
                  <a:pt x="10685" y="12170"/>
                  <a:pt x="10821" y="11899"/>
                  <a:pt x="10821" y="11899"/>
                </a:cubicBezTo>
                <a:cubicBezTo>
                  <a:pt x="10821" y="11899"/>
                  <a:pt x="10889" y="12295"/>
                  <a:pt x="11058" y="12431"/>
                </a:cubicBezTo>
                <a:cubicBezTo>
                  <a:pt x="11228" y="12567"/>
                  <a:pt x="12179" y="13710"/>
                  <a:pt x="12449" y="14050"/>
                </a:cubicBezTo>
                <a:cubicBezTo>
                  <a:pt x="12721" y="14389"/>
                  <a:pt x="12857" y="15001"/>
                  <a:pt x="13195" y="15623"/>
                </a:cubicBezTo>
                <a:cubicBezTo>
                  <a:pt x="13533" y="16246"/>
                  <a:pt x="13941" y="16721"/>
                  <a:pt x="14042" y="16994"/>
                </a:cubicBezTo>
                <a:cubicBezTo>
                  <a:pt x="14144" y="17265"/>
                  <a:pt x="14824" y="17977"/>
                  <a:pt x="15026" y="18261"/>
                </a:cubicBezTo>
                <a:cubicBezTo>
                  <a:pt x="15231" y="18543"/>
                  <a:pt x="15467" y="18827"/>
                  <a:pt x="15603" y="19008"/>
                </a:cubicBezTo>
                <a:cubicBezTo>
                  <a:pt x="15739" y="19190"/>
                  <a:pt x="16009" y="19245"/>
                  <a:pt x="15839" y="19381"/>
                </a:cubicBezTo>
                <a:cubicBezTo>
                  <a:pt x="15671" y="19517"/>
                  <a:pt x="15365" y="19699"/>
                  <a:pt x="15671" y="19902"/>
                </a:cubicBezTo>
                <a:cubicBezTo>
                  <a:pt x="15975" y="20106"/>
                  <a:pt x="16518" y="20333"/>
                  <a:pt x="16518" y="20468"/>
                </a:cubicBezTo>
                <a:cubicBezTo>
                  <a:pt x="16518" y="20605"/>
                  <a:pt x="16214" y="20955"/>
                  <a:pt x="16619" y="21023"/>
                </a:cubicBezTo>
                <a:cubicBezTo>
                  <a:pt x="17027" y="21091"/>
                  <a:pt x="17739" y="21148"/>
                  <a:pt x="17977" y="21216"/>
                </a:cubicBezTo>
                <a:cubicBezTo>
                  <a:pt x="18213" y="21283"/>
                  <a:pt x="19298" y="21385"/>
                  <a:pt x="19773" y="21374"/>
                </a:cubicBezTo>
                <a:cubicBezTo>
                  <a:pt x="20350" y="21385"/>
                  <a:pt x="21028" y="21181"/>
                  <a:pt x="20791" y="21057"/>
                </a:cubicBezTo>
                <a:cubicBezTo>
                  <a:pt x="20791" y="21057"/>
                  <a:pt x="20011" y="20694"/>
                  <a:pt x="19807" y="20661"/>
                </a:cubicBezTo>
                <a:cubicBezTo>
                  <a:pt x="19604" y="20627"/>
                  <a:pt x="19535" y="20514"/>
                  <a:pt x="19535" y="20412"/>
                </a:cubicBezTo>
                <a:cubicBezTo>
                  <a:pt x="19535" y="20310"/>
                  <a:pt x="19672" y="20027"/>
                  <a:pt x="19909" y="19777"/>
                </a:cubicBezTo>
                <a:cubicBezTo>
                  <a:pt x="20147" y="19529"/>
                  <a:pt x="20315" y="19370"/>
                  <a:pt x="20180" y="19167"/>
                </a:cubicBezTo>
                <a:cubicBezTo>
                  <a:pt x="20045" y="18964"/>
                  <a:pt x="19502" y="16913"/>
                  <a:pt x="19400" y="16563"/>
                </a:cubicBezTo>
                <a:cubicBezTo>
                  <a:pt x="19298" y="16212"/>
                  <a:pt x="18857" y="14797"/>
                  <a:pt x="18757" y="14321"/>
                </a:cubicBezTo>
                <a:cubicBezTo>
                  <a:pt x="18654" y="13845"/>
                  <a:pt x="18213" y="12125"/>
                  <a:pt x="18315" y="12103"/>
                </a:cubicBezTo>
                <a:cubicBezTo>
                  <a:pt x="18417" y="12079"/>
                  <a:pt x="18417" y="12079"/>
                  <a:pt x="18417" y="12079"/>
                </a:cubicBezTo>
                <a:cubicBezTo>
                  <a:pt x="18417" y="12079"/>
                  <a:pt x="19061" y="12170"/>
                  <a:pt x="19841" y="11820"/>
                </a:cubicBezTo>
                <a:cubicBezTo>
                  <a:pt x="20620" y="11469"/>
                  <a:pt x="21096" y="11503"/>
                  <a:pt x="20655" y="11355"/>
                </a:cubicBezTo>
                <a:cubicBezTo>
                  <a:pt x="20214" y="11208"/>
                  <a:pt x="18757" y="10528"/>
                  <a:pt x="18757" y="10528"/>
                </a:cubicBezTo>
                <a:lnTo>
                  <a:pt x="19095" y="10291"/>
                </a:lnTo>
                <a:cubicBezTo>
                  <a:pt x="19095" y="10291"/>
                  <a:pt x="19318" y="10317"/>
                  <a:pt x="19566" y="10330"/>
                </a:cubicBezTo>
                <a:lnTo>
                  <a:pt x="19705" y="10348"/>
                </a:lnTo>
                <a:cubicBezTo>
                  <a:pt x="19705" y="10348"/>
                  <a:pt x="20247" y="10360"/>
                  <a:pt x="20247" y="10234"/>
                </a:cubicBezTo>
                <a:cubicBezTo>
                  <a:pt x="20282" y="10042"/>
                  <a:pt x="20147" y="9759"/>
                  <a:pt x="20315" y="9600"/>
                </a:cubicBezTo>
                <a:cubicBezTo>
                  <a:pt x="20486" y="9442"/>
                  <a:pt x="20689" y="9012"/>
                  <a:pt x="20927" y="8910"/>
                </a:cubicBezTo>
                <a:cubicBezTo>
                  <a:pt x="21163" y="8809"/>
                  <a:pt x="21468" y="8537"/>
                  <a:pt x="21434" y="8344"/>
                </a:cubicBezTo>
                <a:cubicBezTo>
                  <a:pt x="21400" y="8151"/>
                  <a:pt x="21163" y="8106"/>
                  <a:pt x="21163" y="8106"/>
                </a:cubicBezTo>
                <a:cubicBezTo>
                  <a:pt x="21163" y="8106"/>
                  <a:pt x="21333" y="8005"/>
                  <a:pt x="21434" y="7960"/>
                </a:cubicBezTo>
                <a:cubicBezTo>
                  <a:pt x="21537" y="7914"/>
                  <a:pt x="21468" y="7823"/>
                  <a:pt x="21265" y="776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7145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1133040"/>
            <a:ext cx="2717800" cy="958226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85800" y="2258662"/>
            <a:ext cx="2048933" cy="213595"/>
          </a:xfr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753533" y="2142063"/>
            <a:ext cx="2379134" cy="0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03482" y="1136338"/>
            <a:ext cx="4829320" cy="609398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此处添加详细文本描述，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624180" y="2658449"/>
            <a:ext cx="4476554" cy="2854724"/>
            <a:chOff x="7371093" y="1756938"/>
            <a:chExt cx="2017222" cy="1286395"/>
          </a:xfrm>
        </p:grpSpPr>
        <p:sp>
          <p:nvSpPr>
            <p:cNvPr id="23" name="Shape 37"/>
            <p:cNvSpPr/>
            <p:nvPr/>
          </p:nvSpPr>
          <p:spPr>
            <a:xfrm>
              <a:off x="7377761" y="2478780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0">
                  <a:schemeClr val="accent4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r="5400000" sx="113000" sy="113000" algn="t" rotWithShape="0">
                <a:prstClr val="black">
                  <a:alpha val="18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Shape 35"/>
            <p:cNvSpPr/>
            <p:nvPr/>
          </p:nvSpPr>
          <p:spPr>
            <a:xfrm>
              <a:off x="7742768" y="1756938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>
              <a:outerShdw blurRad="165100" dir="5400000" sx="113000" sy="113000" algn="t" rotWithShape="0">
                <a:prstClr val="black">
                  <a:alpha val="18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>
              <a:outerShdw blurRad="165100" dir="5400000" sx="113000" sy="113000" algn="t" rotWithShape="0">
                <a:prstClr val="black">
                  <a:alpha val="18000"/>
                </a:prstClr>
              </a:outerShdw>
            </a:effectLst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</p:bldLst>
      </p:timing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SCIENCE AND TECHNOLOGY 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7069" y="1031451"/>
            <a:ext cx="2717800" cy="1415430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bg1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solidFill>
                <a:schemeClr val="bg1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4" name="Text Placeholder 233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会议日程安排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1" name="Text Placeholder 230"/>
          <p:cNvSpPr>
            <a:spLocks noGrp="1"/>
          </p:cNvSpPr>
          <p:nvPr>
            <p:ph type="body" sz="quarter" idx="6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2" name="Oval 201"/>
          <p:cNvSpPr/>
          <p:nvPr/>
        </p:nvSpPr>
        <p:spPr bwMode="auto">
          <a:xfrm>
            <a:off x="3790400" y="2729094"/>
            <a:ext cx="310493" cy="2692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3" name="Oval 202"/>
          <p:cNvSpPr/>
          <p:nvPr/>
        </p:nvSpPr>
        <p:spPr bwMode="auto">
          <a:xfrm>
            <a:off x="5036808" y="3280932"/>
            <a:ext cx="310493" cy="2692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4" name="Oval 203"/>
          <p:cNvSpPr/>
          <p:nvPr/>
        </p:nvSpPr>
        <p:spPr bwMode="auto">
          <a:xfrm>
            <a:off x="6710817" y="2729094"/>
            <a:ext cx="310493" cy="2692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5" name="Oval 204"/>
          <p:cNvSpPr/>
          <p:nvPr/>
        </p:nvSpPr>
        <p:spPr bwMode="auto">
          <a:xfrm>
            <a:off x="7034200" y="3272081"/>
            <a:ext cx="310493" cy="2692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6" name="Oval 205"/>
          <p:cNvSpPr/>
          <p:nvPr/>
        </p:nvSpPr>
        <p:spPr bwMode="auto">
          <a:xfrm>
            <a:off x="1804997" y="3280932"/>
            <a:ext cx="310493" cy="2692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sp>
        <p:nvSpPr>
          <p:cNvPr id="207" name="Oval 206"/>
          <p:cNvSpPr/>
          <p:nvPr/>
        </p:nvSpPr>
        <p:spPr bwMode="auto">
          <a:xfrm>
            <a:off x="1196061" y="2736714"/>
            <a:ext cx="310493" cy="26921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  <p:grpSp>
        <p:nvGrpSpPr>
          <p:cNvPr id="208" name="Group 207"/>
          <p:cNvGrpSpPr/>
          <p:nvPr/>
        </p:nvGrpSpPr>
        <p:grpSpPr>
          <a:xfrm>
            <a:off x="3551124" y="2509691"/>
            <a:ext cx="2042862" cy="1228772"/>
            <a:chOff x="9470897" y="6692508"/>
            <a:chExt cx="5448341" cy="3779628"/>
          </a:xfrm>
        </p:grpSpPr>
        <p:sp>
          <p:nvSpPr>
            <p:cNvPr id="209" name="Freeform 74"/>
            <p:cNvSpPr/>
            <p:nvPr/>
          </p:nvSpPr>
          <p:spPr bwMode="auto">
            <a:xfrm>
              <a:off x="12771847" y="9176770"/>
              <a:ext cx="221839" cy="467278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1 h 46"/>
                <a:gd name="T10" fmla="*/ 20 w 22"/>
                <a:gd name="T11" fmla="*/ 20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5 h 46"/>
                <a:gd name="T18" fmla="*/ 9 w 22"/>
                <a:gd name="T19" fmla="*/ 38 h 46"/>
                <a:gd name="T20" fmla="*/ 9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2" y="9"/>
                    <a:pt x="22" y="11"/>
                  </a:cubicBezTo>
                  <a:cubicBezTo>
                    <a:pt x="22" y="15"/>
                    <a:pt x="22" y="18"/>
                    <a:pt x="20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0" name="Freeform 75"/>
            <p:cNvSpPr/>
            <p:nvPr/>
          </p:nvSpPr>
          <p:spPr bwMode="auto">
            <a:xfrm>
              <a:off x="13043968" y="9176770"/>
              <a:ext cx="212964" cy="467278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1" name="Freeform 76"/>
            <p:cNvSpPr/>
            <p:nvPr/>
          </p:nvSpPr>
          <p:spPr bwMode="auto">
            <a:xfrm>
              <a:off x="13600042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8"/>
                    <a:pt x="14" y="8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2" name="Freeform 77"/>
            <p:cNvSpPr>
              <a:spLocks noEditPoints="1"/>
            </p:cNvSpPr>
            <p:nvPr/>
          </p:nvSpPr>
          <p:spPr bwMode="auto">
            <a:xfrm>
              <a:off x="13881035" y="9176770"/>
              <a:ext cx="201132" cy="467278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7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7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3" name="Freeform 78"/>
            <p:cNvSpPr/>
            <p:nvPr/>
          </p:nvSpPr>
          <p:spPr bwMode="auto">
            <a:xfrm>
              <a:off x="14425278" y="9188600"/>
              <a:ext cx="230712" cy="455448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4" name="Freeform 79"/>
            <p:cNvSpPr/>
            <p:nvPr/>
          </p:nvSpPr>
          <p:spPr bwMode="auto">
            <a:xfrm>
              <a:off x="14697399" y="9188600"/>
              <a:ext cx="210007" cy="455448"/>
            </a:xfrm>
            <a:custGeom>
              <a:avLst/>
              <a:gdLst>
                <a:gd name="T0" fmla="*/ 71 w 71"/>
                <a:gd name="T1" fmla="*/ 0 h 154"/>
                <a:gd name="T2" fmla="*/ 71 w 71"/>
                <a:gd name="T3" fmla="*/ 20 h 154"/>
                <a:gd name="T4" fmla="*/ 37 w 71"/>
                <a:gd name="T5" fmla="*/ 154 h 154"/>
                <a:gd name="T6" fmla="*/ 17 w 71"/>
                <a:gd name="T7" fmla="*/ 154 h 154"/>
                <a:gd name="T8" fmla="*/ 48 w 71"/>
                <a:gd name="T9" fmla="*/ 20 h 154"/>
                <a:gd name="T10" fmla="*/ 0 w 71"/>
                <a:gd name="T11" fmla="*/ 20 h 154"/>
                <a:gd name="T12" fmla="*/ 0 w 71"/>
                <a:gd name="T13" fmla="*/ 0 h 154"/>
                <a:gd name="T14" fmla="*/ 71 w 71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54">
                  <a:moveTo>
                    <a:pt x="71" y="0"/>
                  </a:moveTo>
                  <a:lnTo>
                    <a:pt x="71" y="20"/>
                  </a:lnTo>
                  <a:lnTo>
                    <a:pt x="37" y="154"/>
                  </a:lnTo>
                  <a:lnTo>
                    <a:pt x="17" y="154"/>
                  </a:lnTo>
                  <a:lnTo>
                    <a:pt x="48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5" name="Freeform 80"/>
            <p:cNvSpPr/>
            <p:nvPr/>
          </p:nvSpPr>
          <p:spPr bwMode="auto">
            <a:xfrm>
              <a:off x="9470897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6" name="Freeform 81"/>
            <p:cNvSpPr>
              <a:spLocks noEditPoints="1"/>
            </p:cNvSpPr>
            <p:nvPr/>
          </p:nvSpPr>
          <p:spPr bwMode="auto">
            <a:xfrm>
              <a:off x="9743018" y="10007814"/>
              <a:ext cx="218880" cy="464322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1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7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7" name="Freeform 82"/>
            <p:cNvSpPr/>
            <p:nvPr/>
          </p:nvSpPr>
          <p:spPr bwMode="auto">
            <a:xfrm>
              <a:off x="10296132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8" name="Freeform 83"/>
            <p:cNvSpPr>
              <a:spLocks noEditPoints="1"/>
            </p:cNvSpPr>
            <p:nvPr/>
          </p:nvSpPr>
          <p:spPr bwMode="auto">
            <a:xfrm>
              <a:off x="10577129" y="10007814"/>
              <a:ext cx="201132" cy="464322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40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9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4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19" name="Freeform 84"/>
            <p:cNvSpPr/>
            <p:nvPr/>
          </p:nvSpPr>
          <p:spPr bwMode="auto">
            <a:xfrm>
              <a:off x="11996892" y="8360512"/>
              <a:ext cx="133103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0" name="Freeform 85"/>
            <p:cNvSpPr/>
            <p:nvPr/>
          </p:nvSpPr>
          <p:spPr bwMode="auto">
            <a:xfrm>
              <a:off x="12180278" y="8360512"/>
              <a:ext cx="201132" cy="452492"/>
            </a:xfrm>
            <a:custGeom>
              <a:avLst/>
              <a:gdLst>
                <a:gd name="T0" fmla="*/ 68 w 68"/>
                <a:gd name="T1" fmla="*/ 0 h 153"/>
                <a:gd name="T2" fmla="*/ 68 w 68"/>
                <a:gd name="T3" fmla="*/ 24 h 153"/>
                <a:gd name="T4" fmla="*/ 37 w 68"/>
                <a:gd name="T5" fmla="*/ 153 h 153"/>
                <a:gd name="T6" fmla="*/ 13 w 68"/>
                <a:gd name="T7" fmla="*/ 153 h 153"/>
                <a:gd name="T8" fmla="*/ 44 w 68"/>
                <a:gd name="T9" fmla="*/ 24 h 153"/>
                <a:gd name="T10" fmla="*/ 0 w 68"/>
                <a:gd name="T11" fmla="*/ 24 h 153"/>
                <a:gd name="T12" fmla="*/ 0 w 68"/>
                <a:gd name="T13" fmla="*/ 0 h 153"/>
                <a:gd name="T14" fmla="*/ 68 w 68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53">
                  <a:moveTo>
                    <a:pt x="68" y="0"/>
                  </a:moveTo>
                  <a:lnTo>
                    <a:pt x="68" y="24"/>
                  </a:lnTo>
                  <a:lnTo>
                    <a:pt x="37" y="153"/>
                  </a:lnTo>
                  <a:lnTo>
                    <a:pt x="13" y="153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1" name="Freeform 86"/>
            <p:cNvSpPr/>
            <p:nvPr/>
          </p:nvSpPr>
          <p:spPr bwMode="auto">
            <a:xfrm>
              <a:off x="12813256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2" name="Freeform 87"/>
            <p:cNvSpPr>
              <a:spLocks noEditPoints="1"/>
            </p:cNvSpPr>
            <p:nvPr/>
          </p:nvSpPr>
          <p:spPr bwMode="auto">
            <a:xfrm>
              <a:off x="12993683" y="8348684"/>
              <a:ext cx="233670" cy="464322"/>
            </a:xfrm>
            <a:custGeom>
              <a:avLst/>
              <a:gdLst>
                <a:gd name="T0" fmla="*/ 23 w 23"/>
                <a:gd name="T1" fmla="*/ 36 h 46"/>
                <a:gd name="T2" fmla="*/ 19 w 23"/>
                <a:gd name="T3" fmla="*/ 43 h 46"/>
                <a:gd name="T4" fmla="*/ 12 w 23"/>
                <a:gd name="T5" fmla="*/ 46 h 46"/>
                <a:gd name="T6" fmla="*/ 11 w 23"/>
                <a:gd name="T7" fmla="*/ 46 h 46"/>
                <a:gd name="T8" fmla="*/ 4 w 23"/>
                <a:gd name="T9" fmla="*/ 43 h 46"/>
                <a:gd name="T10" fmla="*/ 0 w 23"/>
                <a:gd name="T11" fmla="*/ 36 h 46"/>
                <a:gd name="T12" fmla="*/ 0 w 23"/>
                <a:gd name="T13" fmla="*/ 32 h 46"/>
                <a:gd name="T14" fmla="*/ 3 w 23"/>
                <a:gd name="T15" fmla="*/ 24 h 46"/>
                <a:gd name="T16" fmla="*/ 6 w 23"/>
                <a:gd name="T17" fmla="*/ 22 h 46"/>
                <a:gd name="T18" fmla="*/ 2 w 23"/>
                <a:gd name="T19" fmla="*/ 17 h 46"/>
                <a:gd name="T20" fmla="*/ 1 w 23"/>
                <a:gd name="T21" fmla="*/ 13 h 46"/>
                <a:gd name="T22" fmla="*/ 1 w 23"/>
                <a:gd name="T23" fmla="*/ 11 h 46"/>
                <a:gd name="T24" fmla="*/ 4 w 23"/>
                <a:gd name="T25" fmla="*/ 3 h 46"/>
                <a:gd name="T26" fmla="*/ 11 w 23"/>
                <a:gd name="T27" fmla="*/ 0 h 46"/>
                <a:gd name="T28" fmla="*/ 12 w 23"/>
                <a:gd name="T29" fmla="*/ 0 h 46"/>
                <a:gd name="T30" fmla="*/ 19 w 23"/>
                <a:gd name="T31" fmla="*/ 3 h 46"/>
                <a:gd name="T32" fmla="*/ 22 w 23"/>
                <a:gd name="T33" fmla="*/ 11 h 46"/>
                <a:gd name="T34" fmla="*/ 22 w 23"/>
                <a:gd name="T35" fmla="*/ 13 h 46"/>
                <a:gd name="T36" fmla="*/ 20 w 23"/>
                <a:gd name="T37" fmla="*/ 20 h 46"/>
                <a:gd name="T38" fmla="*/ 17 w 23"/>
                <a:gd name="T39" fmla="*/ 22 h 46"/>
                <a:gd name="T40" fmla="*/ 22 w 23"/>
                <a:gd name="T41" fmla="*/ 27 h 46"/>
                <a:gd name="T42" fmla="*/ 23 w 23"/>
                <a:gd name="T43" fmla="*/ 32 h 46"/>
                <a:gd name="T44" fmla="*/ 23 w 23"/>
                <a:gd name="T45" fmla="*/ 36 h 46"/>
                <a:gd name="T46" fmla="*/ 16 w 23"/>
                <a:gd name="T47" fmla="*/ 13 h 46"/>
                <a:gd name="T48" fmla="*/ 13 w 23"/>
                <a:gd name="T49" fmla="*/ 7 h 46"/>
                <a:gd name="T50" fmla="*/ 12 w 23"/>
                <a:gd name="T51" fmla="*/ 6 h 46"/>
                <a:gd name="T52" fmla="*/ 9 w 23"/>
                <a:gd name="T53" fmla="*/ 7 h 46"/>
                <a:gd name="T54" fmla="*/ 7 w 23"/>
                <a:gd name="T55" fmla="*/ 9 h 46"/>
                <a:gd name="T56" fmla="*/ 7 w 23"/>
                <a:gd name="T57" fmla="*/ 13 h 46"/>
                <a:gd name="T58" fmla="*/ 8 w 23"/>
                <a:gd name="T59" fmla="*/ 17 h 46"/>
                <a:gd name="T60" fmla="*/ 12 w 23"/>
                <a:gd name="T61" fmla="*/ 19 h 46"/>
                <a:gd name="T62" fmla="*/ 15 w 23"/>
                <a:gd name="T63" fmla="*/ 17 h 46"/>
                <a:gd name="T64" fmla="*/ 16 w 23"/>
                <a:gd name="T65" fmla="*/ 13 h 46"/>
                <a:gd name="T66" fmla="*/ 16 w 23"/>
                <a:gd name="T67" fmla="*/ 32 h 46"/>
                <a:gd name="T68" fmla="*/ 14 w 23"/>
                <a:gd name="T69" fmla="*/ 27 h 46"/>
                <a:gd name="T70" fmla="*/ 12 w 23"/>
                <a:gd name="T71" fmla="*/ 26 h 46"/>
                <a:gd name="T72" fmla="*/ 8 w 23"/>
                <a:gd name="T73" fmla="*/ 29 h 46"/>
                <a:gd name="T74" fmla="*/ 7 w 23"/>
                <a:gd name="T75" fmla="*/ 32 h 46"/>
                <a:gd name="T76" fmla="*/ 7 w 23"/>
                <a:gd name="T77" fmla="*/ 35 h 46"/>
                <a:gd name="T78" fmla="*/ 9 w 23"/>
                <a:gd name="T79" fmla="*/ 38 h 46"/>
                <a:gd name="T80" fmla="*/ 12 w 23"/>
                <a:gd name="T81" fmla="*/ 39 h 46"/>
                <a:gd name="T82" fmla="*/ 15 w 23"/>
                <a:gd name="T83" fmla="*/ 37 h 46"/>
                <a:gd name="T84" fmla="*/ 16 w 23"/>
                <a:gd name="T85" fmla="*/ 35 h 46"/>
                <a:gd name="T86" fmla="*/ 16 w 23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46">
                  <a:moveTo>
                    <a:pt x="23" y="36"/>
                  </a:moveTo>
                  <a:cubicBezTo>
                    <a:pt x="23" y="39"/>
                    <a:pt x="22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3" y="20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20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2"/>
                  </a:cubicBezTo>
                  <a:lnTo>
                    <a:pt x="23" y="36"/>
                  </a:lnTo>
                  <a:close/>
                  <a:moveTo>
                    <a:pt x="16" y="13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9" y="18"/>
                    <a:pt x="10" y="19"/>
                    <a:pt x="12" y="19"/>
                  </a:cubicBezTo>
                  <a:cubicBezTo>
                    <a:pt x="13" y="19"/>
                    <a:pt x="14" y="18"/>
                    <a:pt x="15" y="17"/>
                  </a:cubicBezTo>
                  <a:cubicBezTo>
                    <a:pt x="16" y="16"/>
                    <a:pt x="16" y="14"/>
                    <a:pt x="16" y="13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7"/>
                    <a:pt x="13" y="26"/>
                    <a:pt x="12" y="26"/>
                  </a:cubicBezTo>
                  <a:cubicBezTo>
                    <a:pt x="10" y="26"/>
                    <a:pt x="8" y="27"/>
                    <a:pt x="8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9"/>
                    <a:pt x="10" y="39"/>
                    <a:pt x="12" y="39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6" y="35"/>
                    <a:pt x="16" y="35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3" name="Freeform 88"/>
            <p:cNvSpPr/>
            <p:nvPr/>
          </p:nvSpPr>
          <p:spPr bwMode="auto">
            <a:xfrm>
              <a:off x="13650325" y="8360512"/>
              <a:ext cx="121272" cy="452492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5" name="Freeform 89"/>
            <p:cNvSpPr>
              <a:spLocks noEditPoints="1"/>
            </p:cNvSpPr>
            <p:nvPr/>
          </p:nvSpPr>
          <p:spPr bwMode="auto">
            <a:xfrm>
              <a:off x="13830754" y="8348684"/>
              <a:ext cx="212964" cy="464322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9 h 46"/>
                <a:gd name="T24" fmla="*/ 11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6" name="Freeform 90"/>
            <p:cNvSpPr/>
            <p:nvPr/>
          </p:nvSpPr>
          <p:spPr bwMode="auto">
            <a:xfrm>
              <a:off x="14416407" y="8360512"/>
              <a:ext cx="230712" cy="452492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7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7" name="Freeform 91"/>
            <p:cNvSpPr>
              <a:spLocks noEditPoints="1"/>
            </p:cNvSpPr>
            <p:nvPr/>
          </p:nvSpPr>
          <p:spPr bwMode="auto">
            <a:xfrm>
              <a:off x="14697399" y="8348684"/>
              <a:ext cx="221839" cy="464322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6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6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8" name="Freeform 92"/>
            <p:cNvSpPr/>
            <p:nvPr/>
          </p:nvSpPr>
          <p:spPr bwMode="auto">
            <a:xfrm>
              <a:off x="9521180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29" name="Freeform 93"/>
            <p:cNvSpPr/>
            <p:nvPr/>
          </p:nvSpPr>
          <p:spPr bwMode="auto">
            <a:xfrm>
              <a:off x="9781469" y="918860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0" name="Freeform 94"/>
            <p:cNvSpPr/>
            <p:nvPr/>
          </p:nvSpPr>
          <p:spPr bwMode="auto">
            <a:xfrm>
              <a:off x="10296132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2" name="Freeform 95"/>
            <p:cNvSpPr/>
            <p:nvPr/>
          </p:nvSpPr>
          <p:spPr bwMode="auto">
            <a:xfrm>
              <a:off x="10568254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3" name="Freeform 96"/>
            <p:cNvSpPr/>
            <p:nvPr/>
          </p:nvSpPr>
          <p:spPr bwMode="auto">
            <a:xfrm>
              <a:off x="11121372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8"/>
                    <a:pt x="14" y="8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5" name="Freeform 97"/>
            <p:cNvSpPr/>
            <p:nvPr/>
          </p:nvSpPr>
          <p:spPr bwMode="auto">
            <a:xfrm>
              <a:off x="11393493" y="9176770"/>
              <a:ext cx="221839" cy="467278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6" name="Freeform 98"/>
            <p:cNvSpPr>
              <a:spLocks noEditPoints="1"/>
            </p:cNvSpPr>
            <p:nvPr/>
          </p:nvSpPr>
          <p:spPr bwMode="auto">
            <a:xfrm>
              <a:off x="11263348" y="7520596"/>
              <a:ext cx="210007" cy="476152"/>
            </a:xfrm>
            <a:custGeom>
              <a:avLst/>
              <a:gdLst>
                <a:gd name="T0" fmla="*/ 10 w 21"/>
                <a:gd name="T1" fmla="*/ 0 h 47"/>
                <a:gd name="T2" fmla="*/ 18 w 21"/>
                <a:gd name="T3" fmla="*/ 3 h 47"/>
                <a:gd name="T4" fmla="*/ 21 w 21"/>
                <a:gd name="T5" fmla="*/ 11 h 47"/>
                <a:gd name="T6" fmla="*/ 21 w 21"/>
                <a:gd name="T7" fmla="*/ 36 h 47"/>
                <a:gd name="T8" fmla="*/ 18 w 21"/>
                <a:gd name="T9" fmla="*/ 43 h 47"/>
                <a:gd name="T10" fmla="*/ 10 w 21"/>
                <a:gd name="T11" fmla="*/ 47 h 47"/>
                <a:gd name="T12" fmla="*/ 3 w 21"/>
                <a:gd name="T13" fmla="*/ 43 h 47"/>
                <a:gd name="T14" fmla="*/ 0 w 21"/>
                <a:gd name="T15" fmla="*/ 36 h 47"/>
                <a:gd name="T16" fmla="*/ 0 w 21"/>
                <a:gd name="T17" fmla="*/ 35 h 47"/>
                <a:gd name="T18" fmla="*/ 7 w 21"/>
                <a:gd name="T19" fmla="*/ 35 h 47"/>
                <a:gd name="T20" fmla="*/ 7 w 21"/>
                <a:gd name="T21" fmla="*/ 36 h 47"/>
                <a:gd name="T22" fmla="*/ 8 w 21"/>
                <a:gd name="T23" fmla="*/ 39 h 47"/>
                <a:gd name="T24" fmla="*/ 10 w 21"/>
                <a:gd name="T25" fmla="*/ 40 h 47"/>
                <a:gd name="T26" fmla="*/ 13 w 21"/>
                <a:gd name="T27" fmla="*/ 39 h 47"/>
                <a:gd name="T28" fmla="*/ 14 w 21"/>
                <a:gd name="T29" fmla="*/ 36 h 47"/>
                <a:gd name="T30" fmla="*/ 14 w 21"/>
                <a:gd name="T31" fmla="*/ 27 h 47"/>
                <a:gd name="T32" fmla="*/ 9 w 21"/>
                <a:gd name="T33" fmla="*/ 29 h 47"/>
                <a:gd name="T34" fmla="*/ 2 w 21"/>
                <a:gd name="T35" fmla="*/ 26 h 47"/>
                <a:gd name="T36" fmla="*/ 0 w 21"/>
                <a:gd name="T37" fmla="*/ 18 h 47"/>
                <a:gd name="T38" fmla="*/ 0 w 21"/>
                <a:gd name="T39" fmla="*/ 10 h 47"/>
                <a:gd name="T40" fmla="*/ 0 w 21"/>
                <a:gd name="T41" fmla="*/ 10 h 47"/>
                <a:gd name="T42" fmla="*/ 2 w 21"/>
                <a:gd name="T43" fmla="*/ 5 h 47"/>
                <a:gd name="T44" fmla="*/ 6 w 21"/>
                <a:gd name="T45" fmla="*/ 1 h 47"/>
                <a:gd name="T46" fmla="*/ 10 w 21"/>
                <a:gd name="T47" fmla="*/ 0 h 47"/>
                <a:gd name="T48" fmla="*/ 14 w 21"/>
                <a:gd name="T49" fmla="*/ 11 h 47"/>
                <a:gd name="T50" fmla="*/ 13 w 21"/>
                <a:gd name="T51" fmla="*/ 8 h 47"/>
                <a:gd name="T52" fmla="*/ 10 w 21"/>
                <a:gd name="T53" fmla="*/ 7 h 47"/>
                <a:gd name="T54" fmla="*/ 8 w 21"/>
                <a:gd name="T55" fmla="*/ 8 h 47"/>
                <a:gd name="T56" fmla="*/ 7 w 21"/>
                <a:gd name="T57" fmla="*/ 11 h 47"/>
                <a:gd name="T58" fmla="*/ 7 w 21"/>
                <a:gd name="T59" fmla="*/ 19 h 47"/>
                <a:gd name="T60" fmla="*/ 9 w 21"/>
                <a:gd name="T61" fmla="*/ 23 h 47"/>
                <a:gd name="T62" fmla="*/ 10 w 21"/>
                <a:gd name="T63" fmla="*/ 23 h 47"/>
                <a:gd name="T64" fmla="*/ 14 w 21"/>
                <a:gd name="T65" fmla="*/ 21 h 47"/>
                <a:gd name="T66" fmla="*/ 14 w 21"/>
                <a:gd name="T67" fmla="*/ 19 h 47"/>
                <a:gd name="T68" fmla="*/ 14 w 21"/>
                <a:gd name="T6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7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9" y="39"/>
                    <a:pt x="9" y="40"/>
                    <a:pt x="10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8"/>
                    <a:pt x="12" y="7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8" name="Freeform 99"/>
            <p:cNvSpPr/>
            <p:nvPr/>
          </p:nvSpPr>
          <p:spPr bwMode="auto">
            <a:xfrm>
              <a:off x="11988019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9" name="Freeform 100"/>
            <p:cNvSpPr>
              <a:spLocks noEditPoints="1"/>
            </p:cNvSpPr>
            <p:nvPr/>
          </p:nvSpPr>
          <p:spPr bwMode="auto">
            <a:xfrm>
              <a:off x="12180278" y="7520596"/>
              <a:ext cx="210007" cy="476152"/>
            </a:xfrm>
            <a:custGeom>
              <a:avLst/>
              <a:gdLst>
                <a:gd name="T0" fmla="*/ 21 w 21"/>
                <a:gd name="T1" fmla="*/ 36 h 47"/>
                <a:gd name="T2" fmla="*/ 18 w 21"/>
                <a:gd name="T3" fmla="*/ 43 h 47"/>
                <a:gd name="T4" fmla="*/ 11 w 21"/>
                <a:gd name="T5" fmla="*/ 47 h 47"/>
                <a:gd name="T6" fmla="*/ 3 w 21"/>
                <a:gd name="T7" fmla="*/ 43 h 47"/>
                <a:gd name="T8" fmla="*/ 0 w 21"/>
                <a:gd name="T9" fmla="*/ 36 h 47"/>
                <a:gd name="T10" fmla="*/ 0 w 21"/>
                <a:gd name="T11" fmla="*/ 11 h 47"/>
                <a:gd name="T12" fmla="*/ 3 w 21"/>
                <a:gd name="T13" fmla="*/ 3 h 47"/>
                <a:gd name="T14" fmla="*/ 11 w 21"/>
                <a:gd name="T15" fmla="*/ 0 h 47"/>
                <a:gd name="T16" fmla="*/ 18 w 21"/>
                <a:gd name="T17" fmla="*/ 3 h 47"/>
                <a:gd name="T18" fmla="*/ 21 w 21"/>
                <a:gd name="T19" fmla="*/ 11 h 47"/>
                <a:gd name="T20" fmla="*/ 21 w 21"/>
                <a:gd name="T21" fmla="*/ 36 h 47"/>
                <a:gd name="T22" fmla="*/ 14 w 21"/>
                <a:gd name="T23" fmla="*/ 11 h 47"/>
                <a:gd name="T24" fmla="*/ 13 w 21"/>
                <a:gd name="T25" fmla="*/ 8 h 47"/>
                <a:gd name="T26" fmla="*/ 10 w 21"/>
                <a:gd name="T27" fmla="*/ 7 h 47"/>
                <a:gd name="T28" fmla="*/ 8 w 21"/>
                <a:gd name="T29" fmla="*/ 8 h 47"/>
                <a:gd name="T30" fmla="*/ 6 w 21"/>
                <a:gd name="T31" fmla="*/ 11 h 47"/>
                <a:gd name="T32" fmla="*/ 6 w 21"/>
                <a:gd name="T33" fmla="*/ 36 h 47"/>
                <a:gd name="T34" fmla="*/ 8 w 21"/>
                <a:gd name="T35" fmla="*/ 38 h 47"/>
                <a:gd name="T36" fmla="*/ 10 w 21"/>
                <a:gd name="T37" fmla="*/ 40 h 47"/>
                <a:gd name="T38" fmla="*/ 13 w 21"/>
                <a:gd name="T39" fmla="*/ 38 h 47"/>
                <a:gd name="T40" fmla="*/ 14 w 21"/>
                <a:gd name="T41" fmla="*/ 36 h 47"/>
                <a:gd name="T42" fmla="*/ 14 w 21"/>
                <a:gd name="T43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7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7"/>
                    <a:pt x="11" y="47"/>
                  </a:cubicBezTo>
                  <a:cubicBezTo>
                    <a:pt x="8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6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1" name="Freeform 101"/>
            <p:cNvSpPr/>
            <p:nvPr/>
          </p:nvSpPr>
          <p:spPr bwMode="auto">
            <a:xfrm>
              <a:off x="12863538" y="7529466"/>
              <a:ext cx="121272" cy="455448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2" name="Freeform 102"/>
            <p:cNvSpPr/>
            <p:nvPr/>
          </p:nvSpPr>
          <p:spPr bwMode="auto">
            <a:xfrm>
              <a:off x="13043968" y="7529466"/>
              <a:ext cx="133103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3" name="Freeform 103"/>
            <p:cNvSpPr/>
            <p:nvPr/>
          </p:nvSpPr>
          <p:spPr bwMode="auto">
            <a:xfrm>
              <a:off x="13638493" y="7529466"/>
              <a:ext cx="133103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4" name="Freeform 104"/>
            <p:cNvSpPr/>
            <p:nvPr/>
          </p:nvSpPr>
          <p:spPr bwMode="auto">
            <a:xfrm>
              <a:off x="13821879" y="7529466"/>
              <a:ext cx="221839" cy="455448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5" name="Freeform 105"/>
            <p:cNvSpPr/>
            <p:nvPr/>
          </p:nvSpPr>
          <p:spPr bwMode="auto">
            <a:xfrm>
              <a:off x="14466689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6" name="Freeform 106"/>
            <p:cNvSpPr/>
            <p:nvPr/>
          </p:nvSpPr>
          <p:spPr bwMode="auto">
            <a:xfrm>
              <a:off x="14647117" y="7520596"/>
              <a:ext cx="221839" cy="476152"/>
            </a:xfrm>
            <a:custGeom>
              <a:avLst/>
              <a:gdLst>
                <a:gd name="T0" fmla="*/ 11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6 w 22"/>
                <a:gd name="T13" fmla="*/ 12 h 47"/>
                <a:gd name="T14" fmla="*/ 16 w 22"/>
                <a:gd name="T15" fmla="*/ 11 h 47"/>
                <a:gd name="T16" fmla="*/ 12 w 22"/>
                <a:gd name="T17" fmla="*/ 7 h 47"/>
                <a:gd name="T18" fmla="*/ 9 w 22"/>
                <a:gd name="T19" fmla="*/ 8 h 47"/>
                <a:gd name="T20" fmla="*/ 8 w 22"/>
                <a:gd name="T21" fmla="*/ 11 h 47"/>
                <a:gd name="T22" fmla="*/ 8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4 w 22"/>
                <a:gd name="T29" fmla="*/ 4 h 47"/>
                <a:gd name="T30" fmla="*/ 11 w 22"/>
                <a:gd name="T31" fmla="*/ 0 h 47"/>
                <a:gd name="T32" fmla="*/ 19 w 22"/>
                <a:gd name="T33" fmla="*/ 3 h 47"/>
                <a:gd name="T34" fmla="*/ 22 w 22"/>
                <a:gd name="T35" fmla="*/ 11 h 47"/>
                <a:gd name="T36" fmla="*/ 22 w 22"/>
                <a:gd name="T37" fmla="*/ 13 h 47"/>
                <a:gd name="T38" fmla="*/ 19 w 22"/>
                <a:gd name="T39" fmla="*/ 20 h 47"/>
                <a:gd name="T40" fmla="*/ 17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9 w 22"/>
                <a:gd name="T49" fmla="*/ 43 h 47"/>
                <a:gd name="T50" fmla="*/ 11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7 w 22"/>
                <a:gd name="T59" fmla="*/ 34 h 47"/>
                <a:gd name="T60" fmla="*/ 7 w 22"/>
                <a:gd name="T61" fmla="*/ 36 h 47"/>
                <a:gd name="T62" fmla="*/ 8 w 22"/>
                <a:gd name="T63" fmla="*/ 38 h 47"/>
                <a:gd name="T64" fmla="*/ 11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1" y="40"/>
                  </a:moveTo>
                  <a:cubicBezTo>
                    <a:pt x="14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7"/>
                    <a:pt x="12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7" name="Freeform 107"/>
            <p:cNvSpPr/>
            <p:nvPr/>
          </p:nvSpPr>
          <p:spPr bwMode="auto">
            <a:xfrm>
              <a:off x="9509348" y="8360512"/>
              <a:ext cx="121272" cy="452492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8" name="Freeform 108"/>
            <p:cNvSpPr>
              <a:spLocks noEditPoints="1"/>
            </p:cNvSpPr>
            <p:nvPr/>
          </p:nvSpPr>
          <p:spPr bwMode="auto">
            <a:xfrm>
              <a:off x="9692734" y="8360512"/>
              <a:ext cx="230712" cy="452492"/>
            </a:xfrm>
            <a:custGeom>
              <a:avLst/>
              <a:gdLst>
                <a:gd name="T0" fmla="*/ 0 w 78"/>
                <a:gd name="T1" fmla="*/ 95 h 153"/>
                <a:gd name="T2" fmla="*/ 40 w 78"/>
                <a:gd name="T3" fmla="*/ 0 h 153"/>
                <a:gd name="T4" fmla="*/ 64 w 78"/>
                <a:gd name="T5" fmla="*/ 0 h 153"/>
                <a:gd name="T6" fmla="*/ 64 w 78"/>
                <a:gd name="T7" fmla="*/ 95 h 153"/>
                <a:gd name="T8" fmla="*/ 78 w 78"/>
                <a:gd name="T9" fmla="*/ 95 h 153"/>
                <a:gd name="T10" fmla="*/ 78 w 78"/>
                <a:gd name="T11" fmla="*/ 119 h 153"/>
                <a:gd name="T12" fmla="*/ 64 w 78"/>
                <a:gd name="T13" fmla="*/ 119 h 153"/>
                <a:gd name="T14" fmla="*/ 64 w 78"/>
                <a:gd name="T15" fmla="*/ 153 h 153"/>
                <a:gd name="T16" fmla="*/ 40 w 78"/>
                <a:gd name="T17" fmla="*/ 153 h 153"/>
                <a:gd name="T18" fmla="*/ 40 w 78"/>
                <a:gd name="T19" fmla="*/ 119 h 153"/>
                <a:gd name="T20" fmla="*/ 0 w 78"/>
                <a:gd name="T21" fmla="*/ 119 h 153"/>
                <a:gd name="T22" fmla="*/ 0 w 78"/>
                <a:gd name="T23" fmla="*/ 95 h 153"/>
                <a:gd name="T24" fmla="*/ 40 w 78"/>
                <a:gd name="T25" fmla="*/ 95 h 153"/>
                <a:gd name="T26" fmla="*/ 40 w 78"/>
                <a:gd name="T27" fmla="*/ 48 h 153"/>
                <a:gd name="T28" fmla="*/ 20 w 78"/>
                <a:gd name="T29" fmla="*/ 95 h 153"/>
                <a:gd name="T30" fmla="*/ 40 w 78"/>
                <a:gd name="T31" fmla="*/ 9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3">
                  <a:moveTo>
                    <a:pt x="0" y="95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64" y="95"/>
                  </a:lnTo>
                  <a:lnTo>
                    <a:pt x="78" y="95"/>
                  </a:lnTo>
                  <a:lnTo>
                    <a:pt x="78" y="119"/>
                  </a:lnTo>
                  <a:lnTo>
                    <a:pt x="64" y="119"/>
                  </a:lnTo>
                  <a:lnTo>
                    <a:pt x="64" y="153"/>
                  </a:lnTo>
                  <a:lnTo>
                    <a:pt x="40" y="153"/>
                  </a:lnTo>
                  <a:lnTo>
                    <a:pt x="40" y="119"/>
                  </a:lnTo>
                  <a:lnTo>
                    <a:pt x="0" y="119"/>
                  </a:lnTo>
                  <a:lnTo>
                    <a:pt x="0" y="95"/>
                  </a:lnTo>
                  <a:close/>
                  <a:moveTo>
                    <a:pt x="40" y="95"/>
                  </a:moveTo>
                  <a:lnTo>
                    <a:pt x="40" y="48"/>
                  </a:lnTo>
                  <a:lnTo>
                    <a:pt x="20" y="95"/>
                  </a:lnTo>
                  <a:lnTo>
                    <a:pt x="40" y="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5" name="Freeform 109"/>
            <p:cNvSpPr/>
            <p:nvPr/>
          </p:nvSpPr>
          <p:spPr bwMode="auto">
            <a:xfrm>
              <a:off x="10346417" y="8348684"/>
              <a:ext cx="121272" cy="464322"/>
            </a:xfrm>
            <a:custGeom>
              <a:avLst/>
              <a:gdLst>
                <a:gd name="T0" fmla="*/ 5 w 12"/>
                <a:gd name="T1" fmla="*/ 46 h 46"/>
                <a:gd name="T2" fmla="*/ 5 w 12"/>
                <a:gd name="T3" fmla="*/ 11 h 46"/>
                <a:gd name="T4" fmla="*/ 0 w 12"/>
                <a:gd name="T5" fmla="*/ 11 h 46"/>
                <a:gd name="T6" fmla="*/ 0 w 12"/>
                <a:gd name="T7" fmla="*/ 6 h 46"/>
                <a:gd name="T8" fmla="*/ 4 w 12"/>
                <a:gd name="T9" fmla="*/ 4 h 46"/>
                <a:gd name="T10" fmla="*/ 7 w 12"/>
                <a:gd name="T11" fmla="*/ 0 h 46"/>
                <a:gd name="T12" fmla="*/ 12 w 12"/>
                <a:gd name="T13" fmla="*/ 0 h 46"/>
                <a:gd name="T14" fmla="*/ 12 w 12"/>
                <a:gd name="T15" fmla="*/ 46 h 46"/>
                <a:gd name="T16" fmla="*/ 5 w 1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6">
                  <a:moveTo>
                    <a:pt x="5" y="4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3"/>
                    <a:pt x="7" y="2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5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6" name="Freeform 110"/>
            <p:cNvSpPr/>
            <p:nvPr/>
          </p:nvSpPr>
          <p:spPr bwMode="auto">
            <a:xfrm>
              <a:off x="10526844" y="8348684"/>
              <a:ext cx="212964" cy="464322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6" name="Freeform 111"/>
            <p:cNvSpPr/>
            <p:nvPr/>
          </p:nvSpPr>
          <p:spPr bwMode="auto">
            <a:xfrm>
              <a:off x="10476562" y="670138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7" name="Freeform 112"/>
            <p:cNvSpPr/>
            <p:nvPr/>
          </p:nvSpPr>
          <p:spPr bwMode="auto">
            <a:xfrm>
              <a:off x="11251517" y="6701380"/>
              <a:ext cx="221839" cy="455448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2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9" name="Freeform 113"/>
            <p:cNvSpPr/>
            <p:nvPr/>
          </p:nvSpPr>
          <p:spPr bwMode="auto">
            <a:xfrm>
              <a:off x="12079712" y="6692508"/>
              <a:ext cx="218880" cy="473192"/>
            </a:xfrm>
            <a:custGeom>
              <a:avLst/>
              <a:gdLst>
                <a:gd name="T0" fmla="*/ 11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6 w 22"/>
                <a:gd name="T13" fmla="*/ 12 h 47"/>
                <a:gd name="T14" fmla="*/ 16 w 22"/>
                <a:gd name="T15" fmla="*/ 11 h 47"/>
                <a:gd name="T16" fmla="*/ 12 w 22"/>
                <a:gd name="T17" fmla="*/ 7 h 47"/>
                <a:gd name="T18" fmla="*/ 9 w 22"/>
                <a:gd name="T19" fmla="*/ 8 h 47"/>
                <a:gd name="T20" fmla="*/ 8 w 22"/>
                <a:gd name="T21" fmla="*/ 12 h 47"/>
                <a:gd name="T22" fmla="*/ 8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4 w 22"/>
                <a:gd name="T29" fmla="*/ 4 h 47"/>
                <a:gd name="T30" fmla="*/ 12 w 22"/>
                <a:gd name="T31" fmla="*/ 0 h 47"/>
                <a:gd name="T32" fmla="*/ 19 w 22"/>
                <a:gd name="T33" fmla="*/ 4 h 47"/>
                <a:gd name="T34" fmla="*/ 22 w 22"/>
                <a:gd name="T35" fmla="*/ 11 h 47"/>
                <a:gd name="T36" fmla="*/ 22 w 22"/>
                <a:gd name="T37" fmla="*/ 13 h 47"/>
                <a:gd name="T38" fmla="*/ 19 w 22"/>
                <a:gd name="T39" fmla="*/ 20 h 47"/>
                <a:gd name="T40" fmla="*/ 17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9 w 22"/>
                <a:gd name="T49" fmla="*/ 43 h 47"/>
                <a:gd name="T50" fmla="*/ 11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7 w 22"/>
                <a:gd name="T59" fmla="*/ 34 h 47"/>
                <a:gd name="T60" fmla="*/ 7 w 22"/>
                <a:gd name="T61" fmla="*/ 36 h 47"/>
                <a:gd name="T62" fmla="*/ 8 w 22"/>
                <a:gd name="T63" fmla="*/ 39 h 47"/>
                <a:gd name="T64" fmla="*/ 11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1" y="40"/>
                  </a:moveTo>
                  <a:cubicBezTo>
                    <a:pt x="14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7"/>
                    <a:pt x="12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8" y="10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6"/>
                    <a:pt x="14" y="47"/>
                    <a:pt x="11" y="47"/>
                  </a:cubicBezTo>
                  <a:cubicBezTo>
                    <a:pt x="8" y="47"/>
                    <a:pt x="5" y="46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0" name="Freeform 114"/>
            <p:cNvSpPr>
              <a:spLocks noEditPoints="1"/>
            </p:cNvSpPr>
            <p:nvPr/>
          </p:nvSpPr>
          <p:spPr bwMode="auto">
            <a:xfrm>
              <a:off x="12904948" y="6701380"/>
              <a:ext cx="230712" cy="455448"/>
            </a:xfrm>
            <a:custGeom>
              <a:avLst/>
              <a:gdLst>
                <a:gd name="T0" fmla="*/ 0 w 78"/>
                <a:gd name="T1" fmla="*/ 96 h 154"/>
                <a:gd name="T2" fmla="*/ 41 w 78"/>
                <a:gd name="T3" fmla="*/ 0 h 154"/>
                <a:gd name="T4" fmla="*/ 61 w 78"/>
                <a:gd name="T5" fmla="*/ 0 h 154"/>
                <a:gd name="T6" fmla="*/ 61 w 78"/>
                <a:gd name="T7" fmla="*/ 96 h 154"/>
                <a:gd name="T8" fmla="*/ 78 w 78"/>
                <a:gd name="T9" fmla="*/ 96 h 154"/>
                <a:gd name="T10" fmla="*/ 78 w 78"/>
                <a:gd name="T11" fmla="*/ 120 h 154"/>
                <a:gd name="T12" fmla="*/ 61 w 78"/>
                <a:gd name="T13" fmla="*/ 120 h 154"/>
                <a:gd name="T14" fmla="*/ 61 w 78"/>
                <a:gd name="T15" fmla="*/ 154 h 154"/>
                <a:gd name="T16" fmla="*/ 41 w 78"/>
                <a:gd name="T17" fmla="*/ 154 h 154"/>
                <a:gd name="T18" fmla="*/ 41 w 78"/>
                <a:gd name="T19" fmla="*/ 120 h 154"/>
                <a:gd name="T20" fmla="*/ 0 w 78"/>
                <a:gd name="T21" fmla="*/ 120 h 154"/>
                <a:gd name="T22" fmla="*/ 0 w 78"/>
                <a:gd name="T23" fmla="*/ 96 h 154"/>
                <a:gd name="T24" fmla="*/ 41 w 78"/>
                <a:gd name="T25" fmla="*/ 96 h 154"/>
                <a:gd name="T26" fmla="*/ 41 w 78"/>
                <a:gd name="T27" fmla="*/ 48 h 154"/>
                <a:gd name="T28" fmla="*/ 20 w 78"/>
                <a:gd name="T29" fmla="*/ 96 h 154"/>
                <a:gd name="T30" fmla="*/ 41 w 78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4">
                  <a:moveTo>
                    <a:pt x="0" y="96"/>
                  </a:moveTo>
                  <a:lnTo>
                    <a:pt x="41" y="0"/>
                  </a:lnTo>
                  <a:lnTo>
                    <a:pt x="61" y="0"/>
                  </a:lnTo>
                  <a:lnTo>
                    <a:pt x="61" y="96"/>
                  </a:lnTo>
                  <a:lnTo>
                    <a:pt x="78" y="96"/>
                  </a:lnTo>
                  <a:lnTo>
                    <a:pt x="78" y="120"/>
                  </a:lnTo>
                  <a:lnTo>
                    <a:pt x="61" y="120"/>
                  </a:lnTo>
                  <a:lnTo>
                    <a:pt x="61" y="154"/>
                  </a:lnTo>
                  <a:lnTo>
                    <a:pt x="41" y="154"/>
                  </a:lnTo>
                  <a:lnTo>
                    <a:pt x="41" y="120"/>
                  </a:lnTo>
                  <a:lnTo>
                    <a:pt x="0" y="120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0" y="96"/>
                  </a:lnTo>
                  <a:lnTo>
                    <a:pt x="41" y="9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1" name="Freeform 115"/>
            <p:cNvSpPr/>
            <p:nvPr/>
          </p:nvSpPr>
          <p:spPr bwMode="auto">
            <a:xfrm>
              <a:off x="13739060" y="6701380"/>
              <a:ext cx="212964" cy="455448"/>
            </a:xfrm>
            <a:custGeom>
              <a:avLst/>
              <a:gdLst>
                <a:gd name="T0" fmla="*/ 7 w 21"/>
                <a:gd name="T1" fmla="*/ 6 h 45"/>
                <a:gd name="T2" fmla="*/ 7 w 21"/>
                <a:gd name="T3" fmla="*/ 16 h 45"/>
                <a:gd name="T4" fmla="*/ 10 w 21"/>
                <a:gd name="T5" fmla="*/ 14 h 45"/>
                <a:gd name="T6" fmla="*/ 12 w 21"/>
                <a:gd name="T7" fmla="*/ 13 h 45"/>
                <a:gd name="T8" fmla="*/ 19 w 21"/>
                <a:gd name="T9" fmla="*/ 17 h 45"/>
                <a:gd name="T10" fmla="*/ 21 w 21"/>
                <a:gd name="T11" fmla="*/ 24 h 45"/>
                <a:gd name="T12" fmla="*/ 21 w 21"/>
                <a:gd name="T13" fmla="*/ 34 h 45"/>
                <a:gd name="T14" fmla="*/ 18 w 21"/>
                <a:gd name="T15" fmla="*/ 42 h 45"/>
                <a:gd name="T16" fmla="*/ 10 w 21"/>
                <a:gd name="T17" fmla="*/ 45 h 45"/>
                <a:gd name="T18" fmla="*/ 3 w 21"/>
                <a:gd name="T19" fmla="*/ 42 h 45"/>
                <a:gd name="T20" fmla="*/ 0 w 21"/>
                <a:gd name="T21" fmla="*/ 35 h 45"/>
                <a:gd name="T22" fmla="*/ 0 w 21"/>
                <a:gd name="T23" fmla="*/ 33 h 45"/>
                <a:gd name="T24" fmla="*/ 6 w 21"/>
                <a:gd name="T25" fmla="*/ 33 h 45"/>
                <a:gd name="T26" fmla="*/ 6 w 21"/>
                <a:gd name="T27" fmla="*/ 34 h 45"/>
                <a:gd name="T28" fmla="*/ 9 w 21"/>
                <a:gd name="T29" fmla="*/ 38 h 45"/>
                <a:gd name="T30" fmla="*/ 10 w 21"/>
                <a:gd name="T31" fmla="*/ 38 h 45"/>
                <a:gd name="T32" fmla="*/ 14 w 21"/>
                <a:gd name="T33" fmla="*/ 34 h 45"/>
                <a:gd name="T34" fmla="*/ 14 w 21"/>
                <a:gd name="T35" fmla="*/ 23 h 45"/>
                <a:gd name="T36" fmla="*/ 12 w 21"/>
                <a:gd name="T37" fmla="*/ 20 h 45"/>
                <a:gd name="T38" fmla="*/ 11 w 21"/>
                <a:gd name="T39" fmla="*/ 19 h 45"/>
                <a:gd name="T40" fmla="*/ 8 w 21"/>
                <a:gd name="T41" fmla="*/ 20 h 45"/>
                <a:gd name="T42" fmla="*/ 7 w 21"/>
                <a:gd name="T43" fmla="*/ 23 h 45"/>
                <a:gd name="T44" fmla="*/ 7 w 21"/>
                <a:gd name="T45" fmla="*/ 24 h 45"/>
                <a:gd name="T46" fmla="*/ 0 w 21"/>
                <a:gd name="T47" fmla="*/ 24 h 45"/>
                <a:gd name="T48" fmla="*/ 0 w 21"/>
                <a:gd name="T49" fmla="*/ 0 h 45"/>
                <a:gd name="T50" fmla="*/ 20 w 21"/>
                <a:gd name="T51" fmla="*/ 0 h 45"/>
                <a:gd name="T52" fmla="*/ 20 w 21"/>
                <a:gd name="T53" fmla="*/ 6 h 45"/>
                <a:gd name="T54" fmla="*/ 7 w 21"/>
                <a:gd name="T5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5">
                  <a:moveTo>
                    <a:pt x="7" y="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9" y="14"/>
                    <a:pt x="10" y="14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5" y="13"/>
                    <a:pt x="17" y="15"/>
                    <a:pt x="19" y="17"/>
                  </a:cubicBezTo>
                  <a:cubicBezTo>
                    <a:pt x="20" y="18"/>
                    <a:pt x="21" y="21"/>
                    <a:pt x="21" y="2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7"/>
                    <a:pt x="20" y="40"/>
                    <a:pt x="18" y="42"/>
                  </a:cubicBezTo>
                  <a:cubicBezTo>
                    <a:pt x="16" y="44"/>
                    <a:pt x="13" y="45"/>
                    <a:pt x="10" y="45"/>
                  </a:cubicBezTo>
                  <a:cubicBezTo>
                    <a:pt x="7" y="45"/>
                    <a:pt x="4" y="44"/>
                    <a:pt x="3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9" y="38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3" y="38"/>
                    <a:pt x="14" y="37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2" y="20"/>
                  </a:cubicBezTo>
                  <a:cubicBezTo>
                    <a:pt x="12" y="19"/>
                    <a:pt x="11" y="19"/>
                    <a:pt x="11" y="19"/>
                  </a:cubicBezTo>
                  <a:cubicBezTo>
                    <a:pt x="9" y="19"/>
                    <a:pt x="8" y="20"/>
                    <a:pt x="8" y="20"/>
                  </a:cubicBezTo>
                  <a:cubicBezTo>
                    <a:pt x="7" y="21"/>
                    <a:pt x="7" y="22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2" name="Freeform 116"/>
            <p:cNvSpPr>
              <a:spLocks noEditPoints="1"/>
            </p:cNvSpPr>
            <p:nvPr/>
          </p:nvSpPr>
          <p:spPr bwMode="auto">
            <a:xfrm>
              <a:off x="14567254" y="6692508"/>
              <a:ext cx="201132" cy="473192"/>
            </a:xfrm>
            <a:custGeom>
              <a:avLst/>
              <a:gdLst>
                <a:gd name="T0" fmla="*/ 13 w 20"/>
                <a:gd name="T1" fmla="*/ 12 h 47"/>
                <a:gd name="T2" fmla="*/ 13 w 20"/>
                <a:gd name="T3" fmla="*/ 11 h 47"/>
                <a:gd name="T4" fmla="*/ 12 w 20"/>
                <a:gd name="T5" fmla="*/ 8 h 47"/>
                <a:gd name="T6" fmla="*/ 10 w 20"/>
                <a:gd name="T7" fmla="*/ 7 h 47"/>
                <a:gd name="T8" fmla="*/ 7 w 20"/>
                <a:gd name="T9" fmla="*/ 8 h 47"/>
                <a:gd name="T10" fmla="*/ 7 w 20"/>
                <a:gd name="T11" fmla="*/ 11 h 47"/>
                <a:gd name="T12" fmla="*/ 7 w 20"/>
                <a:gd name="T13" fmla="*/ 20 h 47"/>
                <a:gd name="T14" fmla="*/ 12 w 20"/>
                <a:gd name="T15" fmla="*/ 18 h 47"/>
                <a:gd name="T16" fmla="*/ 18 w 20"/>
                <a:gd name="T17" fmla="*/ 21 h 47"/>
                <a:gd name="T18" fmla="*/ 20 w 20"/>
                <a:gd name="T19" fmla="*/ 29 h 47"/>
                <a:gd name="T20" fmla="*/ 20 w 20"/>
                <a:gd name="T21" fmla="*/ 36 h 47"/>
                <a:gd name="T22" fmla="*/ 20 w 20"/>
                <a:gd name="T23" fmla="*/ 36 h 47"/>
                <a:gd name="T24" fmla="*/ 17 w 20"/>
                <a:gd name="T25" fmla="*/ 44 h 47"/>
                <a:gd name="T26" fmla="*/ 10 w 20"/>
                <a:gd name="T27" fmla="*/ 47 h 47"/>
                <a:gd name="T28" fmla="*/ 3 w 20"/>
                <a:gd name="T29" fmla="*/ 43 h 47"/>
                <a:gd name="T30" fmla="*/ 0 w 20"/>
                <a:gd name="T31" fmla="*/ 36 h 47"/>
                <a:gd name="T32" fmla="*/ 0 w 20"/>
                <a:gd name="T33" fmla="*/ 11 h 47"/>
                <a:gd name="T34" fmla="*/ 2 w 20"/>
                <a:gd name="T35" fmla="*/ 5 h 47"/>
                <a:gd name="T36" fmla="*/ 6 w 20"/>
                <a:gd name="T37" fmla="*/ 1 h 47"/>
                <a:gd name="T38" fmla="*/ 10 w 20"/>
                <a:gd name="T39" fmla="*/ 0 h 47"/>
                <a:gd name="T40" fmla="*/ 18 w 20"/>
                <a:gd name="T41" fmla="*/ 4 h 47"/>
                <a:gd name="T42" fmla="*/ 20 w 20"/>
                <a:gd name="T43" fmla="*/ 11 h 47"/>
                <a:gd name="T44" fmla="*/ 20 w 20"/>
                <a:gd name="T45" fmla="*/ 12 h 47"/>
                <a:gd name="T46" fmla="*/ 13 w 20"/>
                <a:gd name="T47" fmla="*/ 12 h 47"/>
                <a:gd name="T48" fmla="*/ 7 w 20"/>
                <a:gd name="T49" fmla="*/ 36 h 47"/>
                <a:gd name="T50" fmla="*/ 7 w 20"/>
                <a:gd name="T51" fmla="*/ 38 h 47"/>
                <a:gd name="T52" fmla="*/ 10 w 20"/>
                <a:gd name="T53" fmla="*/ 40 h 47"/>
                <a:gd name="T54" fmla="*/ 12 w 20"/>
                <a:gd name="T55" fmla="*/ 38 h 47"/>
                <a:gd name="T56" fmla="*/ 13 w 20"/>
                <a:gd name="T57" fmla="*/ 36 h 47"/>
                <a:gd name="T58" fmla="*/ 13 w 20"/>
                <a:gd name="T59" fmla="*/ 27 h 47"/>
                <a:gd name="T60" fmla="*/ 12 w 20"/>
                <a:gd name="T61" fmla="*/ 24 h 47"/>
                <a:gd name="T62" fmla="*/ 10 w 20"/>
                <a:gd name="T63" fmla="*/ 23 h 47"/>
                <a:gd name="T64" fmla="*/ 7 w 20"/>
                <a:gd name="T65" fmla="*/ 25 h 47"/>
                <a:gd name="T66" fmla="*/ 7 w 20"/>
                <a:gd name="T67" fmla="*/ 27 h 47"/>
                <a:gd name="T68" fmla="*/ 7 w 20"/>
                <a:gd name="T6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7"/>
                    <a:pt x="10" y="47"/>
                  </a:cubicBezTo>
                  <a:cubicBezTo>
                    <a:pt x="7" y="47"/>
                    <a:pt x="5" y="46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6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3" name="Freeform 117"/>
            <p:cNvSpPr/>
            <p:nvPr/>
          </p:nvSpPr>
          <p:spPr bwMode="auto">
            <a:xfrm>
              <a:off x="9609915" y="7529466"/>
              <a:ext cx="212964" cy="455448"/>
            </a:xfrm>
            <a:custGeom>
              <a:avLst/>
              <a:gdLst>
                <a:gd name="T0" fmla="*/ 72 w 72"/>
                <a:gd name="T1" fmla="*/ 0 h 154"/>
                <a:gd name="T2" fmla="*/ 72 w 72"/>
                <a:gd name="T3" fmla="*/ 24 h 154"/>
                <a:gd name="T4" fmla="*/ 38 w 72"/>
                <a:gd name="T5" fmla="*/ 154 h 154"/>
                <a:gd name="T6" fmla="*/ 14 w 72"/>
                <a:gd name="T7" fmla="*/ 154 h 154"/>
                <a:gd name="T8" fmla="*/ 48 w 72"/>
                <a:gd name="T9" fmla="*/ 24 h 154"/>
                <a:gd name="T10" fmla="*/ 0 w 72"/>
                <a:gd name="T11" fmla="*/ 24 h 154"/>
                <a:gd name="T12" fmla="*/ 0 w 72"/>
                <a:gd name="T13" fmla="*/ 0 h 154"/>
                <a:gd name="T14" fmla="*/ 72 w 72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4">
                  <a:moveTo>
                    <a:pt x="72" y="0"/>
                  </a:moveTo>
                  <a:lnTo>
                    <a:pt x="72" y="24"/>
                  </a:lnTo>
                  <a:lnTo>
                    <a:pt x="38" y="154"/>
                  </a:lnTo>
                  <a:lnTo>
                    <a:pt x="14" y="154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4" name="Freeform 118"/>
            <p:cNvSpPr/>
            <p:nvPr/>
          </p:nvSpPr>
          <p:spPr bwMode="auto">
            <a:xfrm>
              <a:off x="11958439" y="9188600"/>
              <a:ext cx="230712" cy="455448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5" name="Freeform 119"/>
            <p:cNvSpPr>
              <a:spLocks noEditPoints="1"/>
            </p:cNvSpPr>
            <p:nvPr/>
          </p:nvSpPr>
          <p:spPr bwMode="auto">
            <a:xfrm>
              <a:off x="12189151" y="9188600"/>
              <a:ext cx="230712" cy="455448"/>
            </a:xfrm>
            <a:custGeom>
              <a:avLst/>
              <a:gdLst>
                <a:gd name="T0" fmla="*/ 0 w 78"/>
                <a:gd name="T1" fmla="*/ 96 h 154"/>
                <a:gd name="T2" fmla="*/ 41 w 78"/>
                <a:gd name="T3" fmla="*/ 0 h 154"/>
                <a:gd name="T4" fmla="*/ 65 w 78"/>
                <a:gd name="T5" fmla="*/ 0 h 154"/>
                <a:gd name="T6" fmla="*/ 65 w 78"/>
                <a:gd name="T7" fmla="*/ 96 h 154"/>
                <a:gd name="T8" fmla="*/ 78 w 78"/>
                <a:gd name="T9" fmla="*/ 96 h 154"/>
                <a:gd name="T10" fmla="*/ 78 w 78"/>
                <a:gd name="T11" fmla="*/ 119 h 154"/>
                <a:gd name="T12" fmla="*/ 65 w 78"/>
                <a:gd name="T13" fmla="*/ 119 h 154"/>
                <a:gd name="T14" fmla="*/ 65 w 78"/>
                <a:gd name="T15" fmla="*/ 154 h 154"/>
                <a:gd name="T16" fmla="*/ 41 w 78"/>
                <a:gd name="T17" fmla="*/ 154 h 154"/>
                <a:gd name="T18" fmla="*/ 41 w 78"/>
                <a:gd name="T19" fmla="*/ 119 h 154"/>
                <a:gd name="T20" fmla="*/ 0 w 78"/>
                <a:gd name="T21" fmla="*/ 119 h 154"/>
                <a:gd name="T22" fmla="*/ 0 w 78"/>
                <a:gd name="T23" fmla="*/ 96 h 154"/>
                <a:gd name="T24" fmla="*/ 41 w 78"/>
                <a:gd name="T25" fmla="*/ 96 h 154"/>
                <a:gd name="T26" fmla="*/ 41 w 78"/>
                <a:gd name="T27" fmla="*/ 48 h 154"/>
                <a:gd name="T28" fmla="*/ 20 w 78"/>
                <a:gd name="T29" fmla="*/ 96 h 154"/>
                <a:gd name="T30" fmla="*/ 41 w 78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78" y="96"/>
                  </a:lnTo>
                  <a:lnTo>
                    <a:pt x="78" y="119"/>
                  </a:lnTo>
                  <a:lnTo>
                    <a:pt x="65" y="119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0" y="96"/>
                  </a:lnTo>
                  <a:lnTo>
                    <a:pt x="41" y="9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6" name="Freeform 120"/>
            <p:cNvSpPr/>
            <p:nvPr/>
          </p:nvSpPr>
          <p:spPr bwMode="auto">
            <a:xfrm>
              <a:off x="11171654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5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7" name="Freeform 121"/>
            <p:cNvSpPr>
              <a:spLocks noEditPoints="1"/>
            </p:cNvSpPr>
            <p:nvPr/>
          </p:nvSpPr>
          <p:spPr bwMode="auto">
            <a:xfrm>
              <a:off x="11352084" y="8348684"/>
              <a:ext cx="212964" cy="464322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2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8" name="Freeform 122"/>
            <p:cNvSpPr>
              <a:spLocks noEditPoints="1"/>
            </p:cNvSpPr>
            <p:nvPr/>
          </p:nvSpPr>
          <p:spPr bwMode="auto">
            <a:xfrm>
              <a:off x="10426277" y="7529466"/>
              <a:ext cx="221839" cy="455448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2 w 22"/>
                <a:gd name="T5" fmla="*/ 45 h 45"/>
                <a:gd name="T6" fmla="*/ 11 w 22"/>
                <a:gd name="T7" fmla="*/ 45 h 45"/>
                <a:gd name="T8" fmla="*/ 4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7 h 45"/>
                <a:gd name="T20" fmla="*/ 1 w 22"/>
                <a:gd name="T21" fmla="*/ 12 h 45"/>
                <a:gd name="T22" fmla="*/ 1 w 22"/>
                <a:gd name="T23" fmla="*/ 10 h 45"/>
                <a:gd name="T24" fmla="*/ 4 w 22"/>
                <a:gd name="T25" fmla="*/ 3 h 45"/>
                <a:gd name="T26" fmla="*/ 11 w 22"/>
                <a:gd name="T27" fmla="*/ 0 h 45"/>
                <a:gd name="T28" fmla="*/ 12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6" y="44"/>
                    <a:pt x="4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9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10" y="25"/>
                    <a:pt x="8" y="26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6164037" y="2509691"/>
            <a:ext cx="2042863" cy="1228772"/>
            <a:chOff x="16439569" y="6692508"/>
            <a:chExt cx="5448343" cy="3779628"/>
          </a:xfrm>
        </p:grpSpPr>
        <p:sp>
          <p:nvSpPr>
            <p:cNvPr id="280" name="Freeform 139"/>
            <p:cNvSpPr/>
            <p:nvPr/>
          </p:nvSpPr>
          <p:spPr bwMode="auto">
            <a:xfrm>
              <a:off x="20577587" y="9176770"/>
              <a:ext cx="221839" cy="467278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1 h 46"/>
                <a:gd name="T10" fmla="*/ 20 w 22"/>
                <a:gd name="T11" fmla="*/ 20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9"/>
                    <a:pt x="22" y="11"/>
                  </a:cubicBezTo>
                  <a:cubicBezTo>
                    <a:pt x="22" y="15"/>
                    <a:pt x="21" y="18"/>
                    <a:pt x="20" y="20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1" name="Freeform 140"/>
            <p:cNvSpPr/>
            <p:nvPr/>
          </p:nvSpPr>
          <p:spPr bwMode="auto">
            <a:xfrm>
              <a:off x="20849709" y="9176770"/>
              <a:ext cx="212964" cy="467278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2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7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3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2" name="Freeform 141"/>
            <p:cNvSpPr/>
            <p:nvPr/>
          </p:nvSpPr>
          <p:spPr bwMode="auto">
            <a:xfrm>
              <a:off x="21393952" y="9188600"/>
              <a:ext cx="233670" cy="455448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3" name="Freeform 142"/>
            <p:cNvSpPr>
              <a:spLocks noEditPoints="1"/>
            </p:cNvSpPr>
            <p:nvPr/>
          </p:nvSpPr>
          <p:spPr bwMode="auto">
            <a:xfrm>
              <a:off x="21677905" y="9176770"/>
              <a:ext cx="210007" cy="467278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6 h 46"/>
                <a:gd name="T32" fmla="*/ 0 w 21"/>
                <a:gd name="T33" fmla="*/ 11 h 46"/>
                <a:gd name="T34" fmla="*/ 2 w 21"/>
                <a:gd name="T35" fmla="*/ 5 h 46"/>
                <a:gd name="T36" fmla="*/ 7 w 21"/>
                <a:gd name="T37" fmla="*/ 1 h 46"/>
                <a:gd name="T38" fmla="*/ 11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4" name="Freeform 143"/>
            <p:cNvSpPr/>
            <p:nvPr/>
          </p:nvSpPr>
          <p:spPr bwMode="auto">
            <a:xfrm>
              <a:off x="16448442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5" name="Freeform 144"/>
            <p:cNvSpPr/>
            <p:nvPr/>
          </p:nvSpPr>
          <p:spPr bwMode="auto">
            <a:xfrm>
              <a:off x="16720564" y="10016688"/>
              <a:ext cx="212964" cy="455448"/>
            </a:xfrm>
            <a:custGeom>
              <a:avLst/>
              <a:gdLst>
                <a:gd name="T0" fmla="*/ 72 w 72"/>
                <a:gd name="T1" fmla="*/ 0 h 154"/>
                <a:gd name="T2" fmla="*/ 72 w 72"/>
                <a:gd name="T3" fmla="*/ 21 h 154"/>
                <a:gd name="T4" fmla="*/ 38 w 72"/>
                <a:gd name="T5" fmla="*/ 154 h 154"/>
                <a:gd name="T6" fmla="*/ 14 w 72"/>
                <a:gd name="T7" fmla="*/ 154 h 154"/>
                <a:gd name="T8" fmla="*/ 48 w 72"/>
                <a:gd name="T9" fmla="*/ 21 h 154"/>
                <a:gd name="T10" fmla="*/ 0 w 72"/>
                <a:gd name="T11" fmla="*/ 21 h 154"/>
                <a:gd name="T12" fmla="*/ 0 w 72"/>
                <a:gd name="T13" fmla="*/ 0 h 154"/>
                <a:gd name="T14" fmla="*/ 72 w 72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4">
                  <a:moveTo>
                    <a:pt x="72" y="0"/>
                  </a:moveTo>
                  <a:lnTo>
                    <a:pt x="72" y="21"/>
                  </a:lnTo>
                  <a:lnTo>
                    <a:pt x="38" y="154"/>
                  </a:lnTo>
                  <a:lnTo>
                    <a:pt x="14" y="154"/>
                  </a:lnTo>
                  <a:lnTo>
                    <a:pt x="48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2" name="Freeform 145"/>
            <p:cNvSpPr/>
            <p:nvPr/>
          </p:nvSpPr>
          <p:spPr bwMode="auto">
            <a:xfrm>
              <a:off x="17264806" y="10016688"/>
              <a:ext cx="230712" cy="455448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4" name="Freeform 146"/>
            <p:cNvSpPr>
              <a:spLocks noEditPoints="1"/>
            </p:cNvSpPr>
            <p:nvPr/>
          </p:nvSpPr>
          <p:spPr bwMode="auto">
            <a:xfrm>
              <a:off x="17536928" y="10007814"/>
              <a:ext cx="221839" cy="464322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2 w 22"/>
                <a:gd name="T19" fmla="*/ 17 h 46"/>
                <a:gd name="T20" fmla="*/ 1 w 22"/>
                <a:gd name="T21" fmla="*/ 13 h 46"/>
                <a:gd name="T22" fmla="*/ 1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2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9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5" name="Freeform 147"/>
            <p:cNvSpPr/>
            <p:nvPr/>
          </p:nvSpPr>
          <p:spPr bwMode="auto">
            <a:xfrm>
              <a:off x="18101875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6" name="Freeform 148"/>
            <p:cNvSpPr>
              <a:spLocks noEditPoints="1"/>
            </p:cNvSpPr>
            <p:nvPr/>
          </p:nvSpPr>
          <p:spPr bwMode="auto">
            <a:xfrm>
              <a:off x="18373997" y="10007814"/>
              <a:ext cx="210007" cy="464322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7" name="Freeform 149"/>
            <p:cNvSpPr/>
            <p:nvPr/>
          </p:nvSpPr>
          <p:spPr bwMode="auto">
            <a:xfrm>
              <a:off x="18918240" y="10007814"/>
              <a:ext cx="218880" cy="464322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8" name="Freeform 150"/>
            <p:cNvSpPr>
              <a:spLocks noEditPoints="1"/>
            </p:cNvSpPr>
            <p:nvPr/>
          </p:nvSpPr>
          <p:spPr bwMode="auto">
            <a:xfrm>
              <a:off x="19199234" y="10007814"/>
              <a:ext cx="221839" cy="464322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99" name="Freeform 151"/>
            <p:cNvSpPr/>
            <p:nvPr/>
          </p:nvSpPr>
          <p:spPr bwMode="auto">
            <a:xfrm>
              <a:off x="19793761" y="10007814"/>
              <a:ext cx="221839" cy="464322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2" name="Freeform 152"/>
            <p:cNvSpPr/>
            <p:nvPr/>
          </p:nvSpPr>
          <p:spPr bwMode="auto">
            <a:xfrm>
              <a:off x="20065883" y="10016688"/>
              <a:ext cx="121272" cy="455448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3" name="Freeform 153"/>
            <p:cNvSpPr/>
            <p:nvPr/>
          </p:nvSpPr>
          <p:spPr bwMode="auto">
            <a:xfrm>
              <a:off x="19802633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4" name="Freeform 154"/>
            <p:cNvSpPr/>
            <p:nvPr/>
          </p:nvSpPr>
          <p:spPr bwMode="auto">
            <a:xfrm>
              <a:off x="19974189" y="8360512"/>
              <a:ext cx="212964" cy="452492"/>
            </a:xfrm>
            <a:custGeom>
              <a:avLst/>
              <a:gdLst>
                <a:gd name="T0" fmla="*/ 72 w 72"/>
                <a:gd name="T1" fmla="*/ 0 h 153"/>
                <a:gd name="T2" fmla="*/ 72 w 72"/>
                <a:gd name="T3" fmla="*/ 24 h 153"/>
                <a:gd name="T4" fmla="*/ 38 w 72"/>
                <a:gd name="T5" fmla="*/ 153 h 153"/>
                <a:gd name="T6" fmla="*/ 14 w 72"/>
                <a:gd name="T7" fmla="*/ 153 h 153"/>
                <a:gd name="T8" fmla="*/ 48 w 72"/>
                <a:gd name="T9" fmla="*/ 24 h 153"/>
                <a:gd name="T10" fmla="*/ 0 w 72"/>
                <a:gd name="T11" fmla="*/ 24 h 153"/>
                <a:gd name="T12" fmla="*/ 0 w 72"/>
                <a:gd name="T13" fmla="*/ 0 h 153"/>
                <a:gd name="T14" fmla="*/ 72 w 72"/>
                <a:gd name="T1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53">
                  <a:moveTo>
                    <a:pt x="72" y="0"/>
                  </a:moveTo>
                  <a:lnTo>
                    <a:pt x="72" y="24"/>
                  </a:lnTo>
                  <a:lnTo>
                    <a:pt x="38" y="153"/>
                  </a:lnTo>
                  <a:lnTo>
                    <a:pt x="14" y="153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5" name="Freeform 155"/>
            <p:cNvSpPr/>
            <p:nvPr/>
          </p:nvSpPr>
          <p:spPr bwMode="auto">
            <a:xfrm>
              <a:off x="2061012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6" name="Freeform 156"/>
            <p:cNvSpPr>
              <a:spLocks noEditPoints="1"/>
            </p:cNvSpPr>
            <p:nvPr/>
          </p:nvSpPr>
          <p:spPr bwMode="auto">
            <a:xfrm>
              <a:off x="20799426" y="8348684"/>
              <a:ext cx="221839" cy="464322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6 h 46"/>
                <a:gd name="T12" fmla="*/ 0 w 22"/>
                <a:gd name="T13" fmla="*/ 32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2 h 46"/>
                <a:gd name="T44" fmla="*/ 22 w 22"/>
                <a:gd name="T45" fmla="*/ 36 h 46"/>
                <a:gd name="T46" fmla="*/ 16 w 22"/>
                <a:gd name="T47" fmla="*/ 13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3 h 46"/>
                <a:gd name="T58" fmla="*/ 8 w 22"/>
                <a:gd name="T59" fmla="*/ 17 h 46"/>
                <a:gd name="T60" fmla="*/ 11 w 22"/>
                <a:gd name="T61" fmla="*/ 19 h 46"/>
                <a:gd name="T62" fmla="*/ 15 w 22"/>
                <a:gd name="T63" fmla="*/ 17 h 46"/>
                <a:gd name="T64" fmla="*/ 16 w 22"/>
                <a:gd name="T65" fmla="*/ 13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5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5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4" y="23"/>
                    <a:pt x="6" y="22"/>
                  </a:cubicBezTo>
                  <a:cubicBezTo>
                    <a:pt x="4" y="21"/>
                    <a:pt x="2" y="20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7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lnTo>
                    <a:pt x="22" y="36"/>
                  </a:lnTo>
                  <a:close/>
                  <a:moveTo>
                    <a:pt x="16" y="13"/>
                  </a:moveTo>
                  <a:cubicBezTo>
                    <a:pt x="15" y="9"/>
                    <a:pt x="14" y="7"/>
                    <a:pt x="13" y="7"/>
                  </a:cubicBezTo>
                  <a:cubicBezTo>
                    <a:pt x="12" y="7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5"/>
                    <a:pt x="7" y="16"/>
                    <a:pt x="8" y="17"/>
                  </a:cubicBezTo>
                  <a:cubicBezTo>
                    <a:pt x="8" y="18"/>
                    <a:pt x="9" y="19"/>
                    <a:pt x="11" y="19"/>
                  </a:cubicBezTo>
                  <a:cubicBezTo>
                    <a:pt x="13" y="19"/>
                    <a:pt x="14" y="18"/>
                    <a:pt x="15" y="17"/>
                  </a:cubicBezTo>
                  <a:cubicBezTo>
                    <a:pt x="15" y="16"/>
                    <a:pt x="16" y="14"/>
                    <a:pt x="16" y="13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3" y="27"/>
                  </a:cubicBezTo>
                  <a:cubicBezTo>
                    <a:pt x="13" y="27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5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7" name="Freeform 157"/>
            <p:cNvSpPr/>
            <p:nvPr/>
          </p:nvSpPr>
          <p:spPr bwMode="auto">
            <a:xfrm>
              <a:off x="2144423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8" name="Freeform 158"/>
            <p:cNvSpPr>
              <a:spLocks noEditPoints="1"/>
            </p:cNvSpPr>
            <p:nvPr/>
          </p:nvSpPr>
          <p:spPr bwMode="auto">
            <a:xfrm>
              <a:off x="21636495" y="8348684"/>
              <a:ext cx="201132" cy="464322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6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6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9 h 46"/>
                <a:gd name="T24" fmla="*/ 10 w 20"/>
                <a:gd name="T25" fmla="*/ 40 h 46"/>
                <a:gd name="T26" fmla="*/ 13 w 20"/>
                <a:gd name="T27" fmla="*/ 39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1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1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9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1"/>
                  </a:cubicBezTo>
                  <a:cubicBezTo>
                    <a:pt x="13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09" name="Freeform 159"/>
            <p:cNvSpPr/>
            <p:nvPr/>
          </p:nvSpPr>
          <p:spPr bwMode="auto">
            <a:xfrm>
              <a:off x="16439569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3" y="19"/>
                    <a:pt x="15" y="16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8"/>
                    <a:pt x="15" y="8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0" name="Freeform 160"/>
            <p:cNvSpPr>
              <a:spLocks noEditPoints="1"/>
            </p:cNvSpPr>
            <p:nvPr/>
          </p:nvSpPr>
          <p:spPr bwMode="auto">
            <a:xfrm>
              <a:off x="16720564" y="9176770"/>
              <a:ext cx="221839" cy="467278"/>
            </a:xfrm>
            <a:custGeom>
              <a:avLst/>
              <a:gdLst>
                <a:gd name="T0" fmla="*/ 22 w 22"/>
                <a:gd name="T1" fmla="*/ 36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1" name="Freeform 161"/>
            <p:cNvSpPr/>
            <p:nvPr/>
          </p:nvSpPr>
          <p:spPr bwMode="auto">
            <a:xfrm>
              <a:off x="17315091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2" name="Freeform 162"/>
            <p:cNvSpPr/>
            <p:nvPr/>
          </p:nvSpPr>
          <p:spPr bwMode="auto">
            <a:xfrm>
              <a:off x="17587212" y="918860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3" name="Freeform 163"/>
            <p:cNvSpPr/>
            <p:nvPr/>
          </p:nvSpPr>
          <p:spPr bwMode="auto">
            <a:xfrm>
              <a:off x="18090046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4" name="Freeform 164"/>
            <p:cNvSpPr/>
            <p:nvPr/>
          </p:nvSpPr>
          <p:spPr bwMode="auto">
            <a:xfrm>
              <a:off x="18362165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5" name="Freeform 165"/>
            <p:cNvSpPr/>
            <p:nvPr/>
          </p:nvSpPr>
          <p:spPr bwMode="auto">
            <a:xfrm>
              <a:off x="18918240" y="9188600"/>
              <a:ext cx="230712" cy="455448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6" name="Freeform 166"/>
            <p:cNvSpPr/>
            <p:nvPr/>
          </p:nvSpPr>
          <p:spPr bwMode="auto">
            <a:xfrm>
              <a:off x="19187403" y="9176770"/>
              <a:ext cx="221839" cy="467278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7" name="Freeform 167"/>
            <p:cNvSpPr>
              <a:spLocks noEditPoints="1"/>
            </p:cNvSpPr>
            <p:nvPr/>
          </p:nvSpPr>
          <p:spPr bwMode="auto">
            <a:xfrm>
              <a:off x="19069089" y="7520596"/>
              <a:ext cx="201132" cy="476152"/>
            </a:xfrm>
            <a:custGeom>
              <a:avLst/>
              <a:gdLst>
                <a:gd name="T0" fmla="*/ 10 w 20"/>
                <a:gd name="T1" fmla="*/ 0 h 47"/>
                <a:gd name="T2" fmla="*/ 17 w 20"/>
                <a:gd name="T3" fmla="*/ 3 h 47"/>
                <a:gd name="T4" fmla="*/ 20 w 20"/>
                <a:gd name="T5" fmla="*/ 11 h 47"/>
                <a:gd name="T6" fmla="*/ 20 w 20"/>
                <a:gd name="T7" fmla="*/ 36 h 47"/>
                <a:gd name="T8" fmla="*/ 17 w 20"/>
                <a:gd name="T9" fmla="*/ 43 h 47"/>
                <a:gd name="T10" fmla="*/ 10 w 20"/>
                <a:gd name="T11" fmla="*/ 47 h 47"/>
                <a:gd name="T12" fmla="*/ 2 w 20"/>
                <a:gd name="T13" fmla="*/ 43 h 47"/>
                <a:gd name="T14" fmla="*/ 0 w 20"/>
                <a:gd name="T15" fmla="*/ 36 h 47"/>
                <a:gd name="T16" fmla="*/ 0 w 20"/>
                <a:gd name="T17" fmla="*/ 35 h 47"/>
                <a:gd name="T18" fmla="*/ 7 w 20"/>
                <a:gd name="T19" fmla="*/ 35 h 47"/>
                <a:gd name="T20" fmla="*/ 7 w 20"/>
                <a:gd name="T21" fmla="*/ 36 h 47"/>
                <a:gd name="T22" fmla="*/ 7 w 20"/>
                <a:gd name="T23" fmla="*/ 39 h 47"/>
                <a:gd name="T24" fmla="*/ 10 w 20"/>
                <a:gd name="T25" fmla="*/ 40 h 47"/>
                <a:gd name="T26" fmla="*/ 12 w 20"/>
                <a:gd name="T27" fmla="*/ 39 h 47"/>
                <a:gd name="T28" fmla="*/ 13 w 20"/>
                <a:gd name="T29" fmla="*/ 36 h 47"/>
                <a:gd name="T30" fmla="*/ 13 w 20"/>
                <a:gd name="T31" fmla="*/ 27 h 47"/>
                <a:gd name="T32" fmla="*/ 8 w 20"/>
                <a:gd name="T33" fmla="*/ 29 h 47"/>
                <a:gd name="T34" fmla="*/ 1 w 20"/>
                <a:gd name="T35" fmla="*/ 26 h 47"/>
                <a:gd name="T36" fmla="*/ 0 w 20"/>
                <a:gd name="T37" fmla="*/ 18 h 47"/>
                <a:gd name="T38" fmla="*/ 0 w 20"/>
                <a:gd name="T39" fmla="*/ 10 h 47"/>
                <a:gd name="T40" fmla="*/ 0 w 20"/>
                <a:gd name="T41" fmla="*/ 10 h 47"/>
                <a:gd name="T42" fmla="*/ 1 w 20"/>
                <a:gd name="T43" fmla="*/ 5 h 47"/>
                <a:gd name="T44" fmla="*/ 6 w 20"/>
                <a:gd name="T45" fmla="*/ 1 h 47"/>
                <a:gd name="T46" fmla="*/ 10 w 20"/>
                <a:gd name="T47" fmla="*/ 0 h 47"/>
                <a:gd name="T48" fmla="*/ 13 w 20"/>
                <a:gd name="T49" fmla="*/ 11 h 47"/>
                <a:gd name="T50" fmla="*/ 12 w 20"/>
                <a:gd name="T51" fmla="*/ 8 h 47"/>
                <a:gd name="T52" fmla="*/ 10 w 20"/>
                <a:gd name="T53" fmla="*/ 7 h 47"/>
                <a:gd name="T54" fmla="*/ 7 w 20"/>
                <a:gd name="T55" fmla="*/ 8 h 47"/>
                <a:gd name="T56" fmla="*/ 7 w 20"/>
                <a:gd name="T57" fmla="*/ 11 h 47"/>
                <a:gd name="T58" fmla="*/ 7 w 20"/>
                <a:gd name="T59" fmla="*/ 19 h 47"/>
                <a:gd name="T60" fmla="*/ 8 w 20"/>
                <a:gd name="T61" fmla="*/ 23 h 47"/>
                <a:gd name="T62" fmla="*/ 10 w 20"/>
                <a:gd name="T63" fmla="*/ 23 h 47"/>
                <a:gd name="T64" fmla="*/ 13 w 20"/>
                <a:gd name="T65" fmla="*/ 21 h 47"/>
                <a:gd name="T66" fmla="*/ 13 w 20"/>
                <a:gd name="T67" fmla="*/ 19 h 47"/>
                <a:gd name="T68" fmla="*/ 13 w 20"/>
                <a:gd name="T6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7"/>
                    <a:pt x="10" y="47"/>
                  </a:cubicBezTo>
                  <a:cubicBezTo>
                    <a:pt x="7" y="47"/>
                    <a:pt x="4" y="45"/>
                    <a:pt x="2" y="43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9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1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lose/>
                  <a:moveTo>
                    <a:pt x="13" y="11"/>
                  </a:moveTo>
                  <a:cubicBezTo>
                    <a:pt x="13" y="10"/>
                    <a:pt x="13" y="9"/>
                    <a:pt x="12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8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1"/>
                  </a:cubicBezTo>
                  <a:cubicBezTo>
                    <a:pt x="13" y="20"/>
                    <a:pt x="13" y="20"/>
                    <a:pt x="13" y="19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8" name="Freeform 168"/>
            <p:cNvSpPr/>
            <p:nvPr/>
          </p:nvSpPr>
          <p:spPr bwMode="auto">
            <a:xfrm>
              <a:off x="19793761" y="7529466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19" name="Freeform 169"/>
            <p:cNvSpPr>
              <a:spLocks noEditPoints="1"/>
            </p:cNvSpPr>
            <p:nvPr/>
          </p:nvSpPr>
          <p:spPr bwMode="auto">
            <a:xfrm>
              <a:off x="19974189" y="7520596"/>
              <a:ext cx="221839" cy="476152"/>
            </a:xfrm>
            <a:custGeom>
              <a:avLst/>
              <a:gdLst>
                <a:gd name="T0" fmla="*/ 22 w 22"/>
                <a:gd name="T1" fmla="*/ 36 h 47"/>
                <a:gd name="T2" fmla="*/ 19 w 22"/>
                <a:gd name="T3" fmla="*/ 43 h 47"/>
                <a:gd name="T4" fmla="*/ 11 w 22"/>
                <a:gd name="T5" fmla="*/ 47 h 47"/>
                <a:gd name="T6" fmla="*/ 3 w 22"/>
                <a:gd name="T7" fmla="*/ 43 h 47"/>
                <a:gd name="T8" fmla="*/ 0 w 22"/>
                <a:gd name="T9" fmla="*/ 36 h 47"/>
                <a:gd name="T10" fmla="*/ 0 w 22"/>
                <a:gd name="T11" fmla="*/ 11 h 47"/>
                <a:gd name="T12" fmla="*/ 3 w 22"/>
                <a:gd name="T13" fmla="*/ 3 h 47"/>
                <a:gd name="T14" fmla="*/ 11 w 22"/>
                <a:gd name="T15" fmla="*/ 0 h 47"/>
                <a:gd name="T16" fmla="*/ 19 w 22"/>
                <a:gd name="T17" fmla="*/ 3 h 47"/>
                <a:gd name="T18" fmla="*/ 22 w 22"/>
                <a:gd name="T19" fmla="*/ 11 h 47"/>
                <a:gd name="T20" fmla="*/ 22 w 22"/>
                <a:gd name="T21" fmla="*/ 36 h 47"/>
                <a:gd name="T22" fmla="*/ 15 w 22"/>
                <a:gd name="T23" fmla="*/ 11 h 47"/>
                <a:gd name="T24" fmla="*/ 14 w 22"/>
                <a:gd name="T25" fmla="*/ 8 h 47"/>
                <a:gd name="T26" fmla="*/ 11 w 22"/>
                <a:gd name="T27" fmla="*/ 7 h 47"/>
                <a:gd name="T28" fmla="*/ 8 w 22"/>
                <a:gd name="T29" fmla="*/ 8 h 47"/>
                <a:gd name="T30" fmla="*/ 7 w 22"/>
                <a:gd name="T31" fmla="*/ 11 h 47"/>
                <a:gd name="T32" fmla="*/ 7 w 22"/>
                <a:gd name="T33" fmla="*/ 36 h 47"/>
                <a:gd name="T34" fmla="*/ 8 w 22"/>
                <a:gd name="T35" fmla="*/ 38 h 47"/>
                <a:gd name="T36" fmla="*/ 11 w 22"/>
                <a:gd name="T37" fmla="*/ 40 h 47"/>
                <a:gd name="T38" fmla="*/ 14 w 22"/>
                <a:gd name="T39" fmla="*/ 38 h 47"/>
                <a:gd name="T40" fmla="*/ 15 w 22"/>
                <a:gd name="T41" fmla="*/ 36 h 47"/>
                <a:gd name="T42" fmla="*/ 15 w 22"/>
                <a:gd name="T43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7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6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0" name="Freeform 170"/>
            <p:cNvSpPr/>
            <p:nvPr/>
          </p:nvSpPr>
          <p:spPr bwMode="auto">
            <a:xfrm>
              <a:off x="20660406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1" name="Freeform 171"/>
            <p:cNvSpPr/>
            <p:nvPr/>
          </p:nvSpPr>
          <p:spPr bwMode="auto">
            <a:xfrm>
              <a:off x="20849709" y="7529466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2" name="Freeform 172"/>
            <p:cNvSpPr/>
            <p:nvPr/>
          </p:nvSpPr>
          <p:spPr bwMode="auto">
            <a:xfrm>
              <a:off x="21435361" y="7529466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3" name="Freeform 173"/>
            <p:cNvSpPr/>
            <p:nvPr/>
          </p:nvSpPr>
          <p:spPr bwMode="auto">
            <a:xfrm>
              <a:off x="21627622" y="7529466"/>
              <a:ext cx="218880" cy="455448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4" name="Freeform 174"/>
            <p:cNvSpPr/>
            <p:nvPr/>
          </p:nvSpPr>
          <p:spPr bwMode="auto">
            <a:xfrm>
              <a:off x="16489852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5" name="Freeform 175"/>
            <p:cNvSpPr/>
            <p:nvPr/>
          </p:nvSpPr>
          <p:spPr bwMode="auto">
            <a:xfrm>
              <a:off x="16670281" y="8348684"/>
              <a:ext cx="221839" cy="464322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6" name="Freeform 176"/>
            <p:cNvSpPr/>
            <p:nvPr/>
          </p:nvSpPr>
          <p:spPr bwMode="auto">
            <a:xfrm>
              <a:off x="17306216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7" name="Freeform 177"/>
            <p:cNvSpPr>
              <a:spLocks noEditPoints="1"/>
            </p:cNvSpPr>
            <p:nvPr/>
          </p:nvSpPr>
          <p:spPr bwMode="auto">
            <a:xfrm>
              <a:off x="17486645" y="8360512"/>
              <a:ext cx="242544" cy="452492"/>
            </a:xfrm>
            <a:custGeom>
              <a:avLst/>
              <a:gdLst>
                <a:gd name="T0" fmla="*/ 0 w 82"/>
                <a:gd name="T1" fmla="*/ 95 h 153"/>
                <a:gd name="T2" fmla="*/ 41 w 82"/>
                <a:gd name="T3" fmla="*/ 0 h 153"/>
                <a:gd name="T4" fmla="*/ 65 w 82"/>
                <a:gd name="T5" fmla="*/ 0 h 153"/>
                <a:gd name="T6" fmla="*/ 65 w 82"/>
                <a:gd name="T7" fmla="*/ 95 h 153"/>
                <a:gd name="T8" fmla="*/ 82 w 82"/>
                <a:gd name="T9" fmla="*/ 95 h 153"/>
                <a:gd name="T10" fmla="*/ 82 w 82"/>
                <a:gd name="T11" fmla="*/ 119 h 153"/>
                <a:gd name="T12" fmla="*/ 65 w 82"/>
                <a:gd name="T13" fmla="*/ 119 h 153"/>
                <a:gd name="T14" fmla="*/ 65 w 82"/>
                <a:gd name="T15" fmla="*/ 153 h 153"/>
                <a:gd name="T16" fmla="*/ 41 w 82"/>
                <a:gd name="T17" fmla="*/ 153 h 153"/>
                <a:gd name="T18" fmla="*/ 41 w 82"/>
                <a:gd name="T19" fmla="*/ 119 h 153"/>
                <a:gd name="T20" fmla="*/ 0 w 82"/>
                <a:gd name="T21" fmla="*/ 119 h 153"/>
                <a:gd name="T22" fmla="*/ 0 w 82"/>
                <a:gd name="T23" fmla="*/ 95 h 153"/>
                <a:gd name="T24" fmla="*/ 41 w 82"/>
                <a:gd name="T25" fmla="*/ 95 h 153"/>
                <a:gd name="T26" fmla="*/ 41 w 82"/>
                <a:gd name="T27" fmla="*/ 48 h 153"/>
                <a:gd name="T28" fmla="*/ 24 w 82"/>
                <a:gd name="T29" fmla="*/ 95 h 153"/>
                <a:gd name="T30" fmla="*/ 41 w 82"/>
                <a:gd name="T31" fmla="*/ 9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53">
                  <a:moveTo>
                    <a:pt x="0" y="95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5"/>
                  </a:lnTo>
                  <a:lnTo>
                    <a:pt x="82" y="95"/>
                  </a:lnTo>
                  <a:lnTo>
                    <a:pt x="82" y="119"/>
                  </a:lnTo>
                  <a:lnTo>
                    <a:pt x="65" y="119"/>
                  </a:lnTo>
                  <a:lnTo>
                    <a:pt x="65" y="153"/>
                  </a:lnTo>
                  <a:lnTo>
                    <a:pt x="41" y="153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5"/>
                  </a:lnTo>
                  <a:close/>
                  <a:moveTo>
                    <a:pt x="41" y="95"/>
                  </a:moveTo>
                  <a:lnTo>
                    <a:pt x="41" y="48"/>
                  </a:lnTo>
                  <a:lnTo>
                    <a:pt x="24" y="95"/>
                  </a:lnTo>
                  <a:lnTo>
                    <a:pt x="41" y="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8" name="Freeform 178"/>
            <p:cNvSpPr/>
            <p:nvPr/>
          </p:nvSpPr>
          <p:spPr bwMode="auto">
            <a:xfrm>
              <a:off x="18140326" y="8348684"/>
              <a:ext cx="133103" cy="464322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29" name="Freeform 179"/>
            <p:cNvSpPr/>
            <p:nvPr/>
          </p:nvSpPr>
          <p:spPr bwMode="auto">
            <a:xfrm>
              <a:off x="18323714" y="8348684"/>
              <a:ext cx="221839" cy="464322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0" name="Freeform 180"/>
            <p:cNvSpPr/>
            <p:nvPr/>
          </p:nvSpPr>
          <p:spPr bwMode="auto">
            <a:xfrm>
              <a:off x="18282303" y="6701380"/>
              <a:ext cx="121272" cy="455448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1" name="Freeform 181"/>
            <p:cNvSpPr/>
            <p:nvPr/>
          </p:nvSpPr>
          <p:spPr bwMode="auto">
            <a:xfrm>
              <a:off x="19057258" y="6701380"/>
              <a:ext cx="221839" cy="455448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10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2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10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2" name="Freeform 182"/>
            <p:cNvSpPr/>
            <p:nvPr/>
          </p:nvSpPr>
          <p:spPr bwMode="auto">
            <a:xfrm>
              <a:off x="19882497" y="6692508"/>
              <a:ext cx="221839" cy="473192"/>
            </a:xfrm>
            <a:custGeom>
              <a:avLst/>
              <a:gdLst>
                <a:gd name="T0" fmla="*/ 10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5 w 22"/>
                <a:gd name="T13" fmla="*/ 12 h 47"/>
                <a:gd name="T14" fmla="*/ 15 w 22"/>
                <a:gd name="T15" fmla="*/ 11 h 47"/>
                <a:gd name="T16" fmla="*/ 11 w 22"/>
                <a:gd name="T17" fmla="*/ 7 h 47"/>
                <a:gd name="T18" fmla="*/ 8 w 22"/>
                <a:gd name="T19" fmla="*/ 8 h 47"/>
                <a:gd name="T20" fmla="*/ 7 w 22"/>
                <a:gd name="T21" fmla="*/ 12 h 47"/>
                <a:gd name="T22" fmla="*/ 7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3 w 22"/>
                <a:gd name="T29" fmla="*/ 4 h 47"/>
                <a:gd name="T30" fmla="*/ 11 w 22"/>
                <a:gd name="T31" fmla="*/ 0 h 47"/>
                <a:gd name="T32" fmla="*/ 19 w 22"/>
                <a:gd name="T33" fmla="*/ 4 h 47"/>
                <a:gd name="T34" fmla="*/ 21 w 22"/>
                <a:gd name="T35" fmla="*/ 11 h 47"/>
                <a:gd name="T36" fmla="*/ 21 w 22"/>
                <a:gd name="T37" fmla="*/ 13 h 47"/>
                <a:gd name="T38" fmla="*/ 19 w 22"/>
                <a:gd name="T39" fmla="*/ 20 h 47"/>
                <a:gd name="T40" fmla="*/ 16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8 w 22"/>
                <a:gd name="T49" fmla="*/ 43 h 47"/>
                <a:gd name="T50" fmla="*/ 10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6 w 22"/>
                <a:gd name="T59" fmla="*/ 34 h 47"/>
                <a:gd name="T60" fmla="*/ 6 w 22"/>
                <a:gd name="T61" fmla="*/ 36 h 47"/>
                <a:gd name="T62" fmla="*/ 8 w 22"/>
                <a:gd name="T63" fmla="*/ 39 h 47"/>
                <a:gd name="T64" fmla="*/ 10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6"/>
                    <a:pt x="14" y="47"/>
                    <a:pt x="10" y="47"/>
                  </a:cubicBezTo>
                  <a:cubicBezTo>
                    <a:pt x="7" y="47"/>
                    <a:pt x="5" y="46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3" name="Freeform 183"/>
            <p:cNvSpPr>
              <a:spLocks noEditPoints="1"/>
            </p:cNvSpPr>
            <p:nvPr/>
          </p:nvSpPr>
          <p:spPr bwMode="auto">
            <a:xfrm>
              <a:off x="20698859" y="6701380"/>
              <a:ext cx="233670" cy="455448"/>
            </a:xfrm>
            <a:custGeom>
              <a:avLst/>
              <a:gdLst>
                <a:gd name="T0" fmla="*/ 0 w 79"/>
                <a:gd name="T1" fmla="*/ 96 h 154"/>
                <a:gd name="T2" fmla="*/ 41 w 79"/>
                <a:gd name="T3" fmla="*/ 0 h 154"/>
                <a:gd name="T4" fmla="*/ 65 w 79"/>
                <a:gd name="T5" fmla="*/ 0 h 154"/>
                <a:gd name="T6" fmla="*/ 65 w 79"/>
                <a:gd name="T7" fmla="*/ 96 h 154"/>
                <a:gd name="T8" fmla="*/ 79 w 79"/>
                <a:gd name="T9" fmla="*/ 96 h 154"/>
                <a:gd name="T10" fmla="*/ 79 w 79"/>
                <a:gd name="T11" fmla="*/ 120 h 154"/>
                <a:gd name="T12" fmla="*/ 65 w 79"/>
                <a:gd name="T13" fmla="*/ 120 h 154"/>
                <a:gd name="T14" fmla="*/ 65 w 79"/>
                <a:gd name="T15" fmla="*/ 154 h 154"/>
                <a:gd name="T16" fmla="*/ 41 w 79"/>
                <a:gd name="T17" fmla="*/ 154 h 154"/>
                <a:gd name="T18" fmla="*/ 41 w 79"/>
                <a:gd name="T19" fmla="*/ 120 h 154"/>
                <a:gd name="T20" fmla="*/ 0 w 79"/>
                <a:gd name="T21" fmla="*/ 120 h 154"/>
                <a:gd name="T22" fmla="*/ 0 w 79"/>
                <a:gd name="T23" fmla="*/ 96 h 154"/>
                <a:gd name="T24" fmla="*/ 41 w 79"/>
                <a:gd name="T25" fmla="*/ 96 h 154"/>
                <a:gd name="T26" fmla="*/ 41 w 79"/>
                <a:gd name="T27" fmla="*/ 48 h 154"/>
                <a:gd name="T28" fmla="*/ 24 w 79"/>
                <a:gd name="T29" fmla="*/ 96 h 154"/>
                <a:gd name="T30" fmla="*/ 41 w 79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79" y="96"/>
                  </a:lnTo>
                  <a:lnTo>
                    <a:pt x="79" y="120"/>
                  </a:lnTo>
                  <a:lnTo>
                    <a:pt x="65" y="120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20"/>
                  </a:lnTo>
                  <a:lnTo>
                    <a:pt x="0" y="120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4" y="96"/>
                  </a:lnTo>
                  <a:lnTo>
                    <a:pt x="41" y="9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4" name="Freeform 184"/>
            <p:cNvSpPr/>
            <p:nvPr/>
          </p:nvSpPr>
          <p:spPr bwMode="auto">
            <a:xfrm>
              <a:off x="21535928" y="6701380"/>
              <a:ext cx="210007" cy="455448"/>
            </a:xfrm>
            <a:custGeom>
              <a:avLst/>
              <a:gdLst>
                <a:gd name="T0" fmla="*/ 8 w 21"/>
                <a:gd name="T1" fmla="*/ 6 h 45"/>
                <a:gd name="T2" fmla="*/ 8 w 21"/>
                <a:gd name="T3" fmla="*/ 16 h 45"/>
                <a:gd name="T4" fmla="*/ 11 w 21"/>
                <a:gd name="T5" fmla="*/ 14 h 45"/>
                <a:gd name="T6" fmla="*/ 13 w 21"/>
                <a:gd name="T7" fmla="*/ 13 h 45"/>
                <a:gd name="T8" fmla="*/ 19 w 21"/>
                <a:gd name="T9" fmla="*/ 17 h 45"/>
                <a:gd name="T10" fmla="*/ 21 w 21"/>
                <a:gd name="T11" fmla="*/ 24 h 45"/>
                <a:gd name="T12" fmla="*/ 21 w 21"/>
                <a:gd name="T13" fmla="*/ 34 h 45"/>
                <a:gd name="T14" fmla="*/ 18 w 21"/>
                <a:gd name="T15" fmla="*/ 42 h 45"/>
                <a:gd name="T16" fmla="*/ 10 w 21"/>
                <a:gd name="T17" fmla="*/ 45 h 45"/>
                <a:gd name="T18" fmla="*/ 3 w 21"/>
                <a:gd name="T19" fmla="*/ 42 h 45"/>
                <a:gd name="T20" fmla="*/ 0 w 21"/>
                <a:gd name="T21" fmla="*/ 35 h 45"/>
                <a:gd name="T22" fmla="*/ 0 w 21"/>
                <a:gd name="T23" fmla="*/ 33 h 45"/>
                <a:gd name="T24" fmla="*/ 7 w 21"/>
                <a:gd name="T25" fmla="*/ 33 h 45"/>
                <a:gd name="T26" fmla="*/ 7 w 21"/>
                <a:gd name="T27" fmla="*/ 34 h 45"/>
                <a:gd name="T28" fmla="*/ 9 w 21"/>
                <a:gd name="T29" fmla="*/ 38 h 45"/>
                <a:gd name="T30" fmla="*/ 10 w 21"/>
                <a:gd name="T31" fmla="*/ 38 h 45"/>
                <a:gd name="T32" fmla="*/ 14 w 21"/>
                <a:gd name="T33" fmla="*/ 34 h 45"/>
                <a:gd name="T34" fmla="*/ 14 w 21"/>
                <a:gd name="T35" fmla="*/ 23 h 45"/>
                <a:gd name="T36" fmla="*/ 13 w 21"/>
                <a:gd name="T37" fmla="*/ 20 h 45"/>
                <a:gd name="T38" fmla="*/ 11 w 21"/>
                <a:gd name="T39" fmla="*/ 19 h 45"/>
                <a:gd name="T40" fmla="*/ 8 w 21"/>
                <a:gd name="T41" fmla="*/ 20 h 45"/>
                <a:gd name="T42" fmla="*/ 8 w 21"/>
                <a:gd name="T43" fmla="*/ 23 h 45"/>
                <a:gd name="T44" fmla="*/ 8 w 21"/>
                <a:gd name="T45" fmla="*/ 24 h 45"/>
                <a:gd name="T46" fmla="*/ 1 w 21"/>
                <a:gd name="T47" fmla="*/ 24 h 45"/>
                <a:gd name="T48" fmla="*/ 1 w 21"/>
                <a:gd name="T49" fmla="*/ 0 h 45"/>
                <a:gd name="T50" fmla="*/ 21 w 21"/>
                <a:gd name="T51" fmla="*/ 0 h 45"/>
                <a:gd name="T52" fmla="*/ 21 w 21"/>
                <a:gd name="T53" fmla="*/ 6 h 45"/>
                <a:gd name="T54" fmla="*/ 8 w 21"/>
                <a:gd name="T5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5">
                  <a:moveTo>
                    <a:pt x="8" y="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9" y="14"/>
                    <a:pt x="11" y="14"/>
                  </a:cubicBezTo>
                  <a:cubicBezTo>
                    <a:pt x="11" y="14"/>
                    <a:pt x="12" y="13"/>
                    <a:pt x="13" y="13"/>
                  </a:cubicBezTo>
                  <a:cubicBezTo>
                    <a:pt x="16" y="13"/>
                    <a:pt x="18" y="15"/>
                    <a:pt x="19" y="17"/>
                  </a:cubicBezTo>
                  <a:cubicBezTo>
                    <a:pt x="21" y="18"/>
                    <a:pt x="21" y="21"/>
                    <a:pt x="21" y="2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7"/>
                    <a:pt x="20" y="40"/>
                    <a:pt x="18" y="42"/>
                  </a:cubicBezTo>
                  <a:cubicBezTo>
                    <a:pt x="16" y="44"/>
                    <a:pt x="14" y="45"/>
                    <a:pt x="10" y="45"/>
                  </a:cubicBezTo>
                  <a:cubicBezTo>
                    <a:pt x="7" y="45"/>
                    <a:pt x="5" y="44"/>
                    <a:pt x="3" y="42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3" y="38"/>
                    <a:pt x="14" y="37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0" y="19"/>
                    <a:pt x="9" y="20"/>
                    <a:pt x="8" y="20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5" name="Freeform 185"/>
            <p:cNvSpPr>
              <a:spLocks noEditPoints="1"/>
            </p:cNvSpPr>
            <p:nvPr/>
          </p:nvSpPr>
          <p:spPr bwMode="auto">
            <a:xfrm>
              <a:off x="16590419" y="7520596"/>
              <a:ext cx="201132" cy="476152"/>
            </a:xfrm>
            <a:custGeom>
              <a:avLst/>
              <a:gdLst>
                <a:gd name="T0" fmla="*/ 13 w 20"/>
                <a:gd name="T1" fmla="*/ 12 h 47"/>
                <a:gd name="T2" fmla="*/ 13 w 20"/>
                <a:gd name="T3" fmla="*/ 11 h 47"/>
                <a:gd name="T4" fmla="*/ 12 w 20"/>
                <a:gd name="T5" fmla="*/ 8 h 47"/>
                <a:gd name="T6" fmla="*/ 10 w 20"/>
                <a:gd name="T7" fmla="*/ 7 h 47"/>
                <a:gd name="T8" fmla="*/ 7 w 20"/>
                <a:gd name="T9" fmla="*/ 8 h 47"/>
                <a:gd name="T10" fmla="*/ 6 w 20"/>
                <a:gd name="T11" fmla="*/ 11 h 47"/>
                <a:gd name="T12" fmla="*/ 6 w 20"/>
                <a:gd name="T13" fmla="*/ 20 h 47"/>
                <a:gd name="T14" fmla="*/ 11 w 20"/>
                <a:gd name="T15" fmla="*/ 18 h 47"/>
                <a:gd name="T16" fmla="*/ 18 w 20"/>
                <a:gd name="T17" fmla="*/ 21 h 47"/>
                <a:gd name="T18" fmla="*/ 20 w 20"/>
                <a:gd name="T19" fmla="*/ 29 h 47"/>
                <a:gd name="T20" fmla="*/ 20 w 20"/>
                <a:gd name="T21" fmla="*/ 36 h 47"/>
                <a:gd name="T22" fmla="*/ 20 w 20"/>
                <a:gd name="T23" fmla="*/ 36 h 47"/>
                <a:gd name="T24" fmla="*/ 17 w 20"/>
                <a:gd name="T25" fmla="*/ 44 h 47"/>
                <a:gd name="T26" fmla="*/ 10 w 20"/>
                <a:gd name="T27" fmla="*/ 47 h 47"/>
                <a:gd name="T28" fmla="*/ 2 w 20"/>
                <a:gd name="T29" fmla="*/ 43 h 47"/>
                <a:gd name="T30" fmla="*/ 0 w 20"/>
                <a:gd name="T31" fmla="*/ 36 h 47"/>
                <a:gd name="T32" fmla="*/ 0 w 20"/>
                <a:gd name="T33" fmla="*/ 11 h 47"/>
                <a:gd name="T34" fmla="*/ 1 w 20"/>
                <a:gd name="T35" fmla="*/ 5 h 47"/>
                <a:gd name="T36" fmla="*/ 6 w 20"/>
                <a:gd name="T37" fmla="*/ 1 h 47"/>
                <a:gd name="T38" fmla="*/ 10 w 20"/>
                <a:gd name="T39" fmla="*/ 0 h 47"/>
                <a:gd name="T40" fmla="*/ 17 w 20"/>
                <a:gd name="T41" fmla="*/ 3 h 47"/>
                <a:gd name="T42" fmla="*/ 20 w 20"/>
                <a:gd name="T43" fmla="*/ 11 h 47"/>
                <a:gd name="T44" fmla="*/ 20 w 20"/>
                <a:gd name="T45" fmla="*/ 12 h 47"/>
                <a:gd name="T46" fmla="*/ 13 w 20"/>
                <a:gd name="T47" fmla="*/ 12 h 47"/>
                <a:gd name="T48" fmla="*/ 6 w 20"/>
                <a:gd name="T49" fmla="*/ 36 h 47"/>
                <a:gd name="T50" fmla="*/ 7 w 20"/>
                <a:gd name="T51" fmla="*/ 38 h 47"/>
                <a:gd name="T52" fmla="*/ 10 w 20"/>
                <a:gd name="T53" fmla="*/ 40 h 47"/>
                <a:gd name="T54" fmla="*/ 12 w 20"/>
                <a:gd name="T55" fmla="*/ 38 h 47"/>
                <a:gd name="T56" fmla="*/ 13 w 20"/>
                <a:gd name="T57" fmla="*/ 36 h 47"/>
                <a:gd name="T58" fmla="*/ 13 w 20"/>
                <a:gd name="T59" fmla="*/ 27 h 47"/>
                <a:gd name="T60" fmla="*/ 12 w 20"/>
                <a:gd name="T61" fmla="*/ 24 h 47"/>
                <a:gd name="T62" fmla="*/ 10 w 20"/>
                <a:gd name="T63" fmla="*/ 23 h 47"/>
                <a:gd name="T64" fmla="*/ 7 w 20"/>
                <a:gd name="T65" fmla="*/ 25 h 47"/>
                <a:gd name="T66" fmla="*/ 6 w 20"/>
                <a:gd name="T67" fmla="*/ 27 h 47"/>
                <a:gd name="T68" fmla="*/ 6 w 20"/>
                <a:gd name="T6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9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7"/>
                    <a:pt x="10" y="47"/>
                  </a:cubicBezTo>
                  <a:cubicBezTo>
                    <a:pt x="7" y="47"/>
                    <a:pt x="4" y="45"/>
                    <a:pt x="2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6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6" name="Freeform 186"/>
            <p:cNvSpPr/>
            <p:nvPr/>
          </p:nvSpPr>
          <p:spPr bwMode="auto">
            <a:xfrm>
              <a:off x="17415658" y="7529466"/>
              <a:ext cx="201132" cy="455448"/>
            </a:xfrm>
            <a:custGeom>
              <a:avLst/>
              <a:gdLst>
                <a:gd name="T0" fmla="*/ 68 w 68"/>
                <a:gd name="T1" fmla="*/ 0 h 154"/>
                <a:gd name="T2" fmla="*/ 68 w 68"/>
                <a:gd name="T3" fmla="*/ 24 h 154"/>
                <a:gd name="T4" fmla="*/ 38 w 68"/>
                <a:gd name="T5" fmla="*/ 154 h 154"/>
                <a:gd name="T6" fmla="*/ 14 w 68"/>
                <a:gd name="T7" fmla="*/ 154 h 154"/>
                <a:gd name="T8" fmla="*/ 44 w 68"/>
                <a:gd name="T9" fmla="*/ 24 h 154"/>
                <a:gd name="T10" fmla="*/ 0 w 68"/>
                <a:gd name="T11" fmla="*/ 24 h 154"/>
                <a:gd name="T12" fmla="*/ 0 w 68"/>
                <a:gd name="T13" fmla="*/ 0 h 154"/>
                <a:gd name="T14" fmla="*/ 68 w 68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54">
                  <a:moveTo>
                    <a:pt x="68" y="0"/>
                  </a:moveTo>
                  <a:lnTo>
                    <a:pt x="68" y="24"/>
                  </a:lnTo>
                  <a:lnTo>
                    <a:pt x="38" y="154"/>
                  </a:lnTo>
                  <a:lnTo>
                    <a:pt x="14" y="154"/>
                  </a:lnTo>
                  <a:lnTo>
                    <a:pt x="4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7" name="Freeform 187"/>
            <p:cNvSpPr/>
            <p:nvPr/>
          </p:nvSpPr>
          <p:spPr bwMode="auto">
            <a:xfrm>
              <a:off x="19764182" y="9188600"/>
              <a:ext cx="218880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4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8" name="Freeform 188"/>
            <p:cNvSpPr>
              <a:spLocks noEditPoints="1"/>
            </p:cNvSpPr>
            <p:nvPr/>
          </p:nvSpPr>
          <p:spPr bwMode="auto">
            <a:xfrm>
              <a:off x="19983062" y="9188600"/>
              <a:ext cx="242544" cy="455448"/>
            </a:xfrm>
            <a:custGeom>
              <a:avLst/>
              <a:gdLst>
                <a:gd name="T0" fmla="*/ 0 w 82"/>
                <a:gd name="T1" fmla="*/ 96 h 154"/>
                <a:gd name="T2" fmla="*/ 41 w 82"/>
                <a:gd name="T3" fmla="*/ 0 h 154"/>
                <a:gd name="T4" fmla="*/ 65 w 82"/>
                <a:gd name="T5" fmla="*/ 0 h 154"/>
                <a:gd name="T6" fmla="*/ 65 w 82"/>
                <a:gd name="T7" fmla="*/ 96 h 154"/>
                <a:gd name="T8" fmla="*/ 82 w 82"/>
                <a:gd name="T9" fmla="*/ 96 h 154"/>
                <a:gd name="T10" fmla="*/ 82 w 82"/>
                <a:gd name="T11" fmla="*/ 119 h 154"/>
                <a:gd name="T12" fmla="*/ 65 w 82"/>
                <a:gd name="T13" fmla="*/ 119 h 154"/>
                <a:gd name="T14" fmla="*/ 65 w 82"/>
                <a:gd name="T15" fmla="*/ 154 h 154"/>
                <a:gd name="T16" fmla="*/ 41 w 82"/>
                <a:gd name="T17" fmla="*/ 154 h 154"/>
                <a:gd name="T18" fmla="*/ 41 w 82"/>
                <a:gd name="T19" fmla="*/ 119 h 154"/>
                <a:gd name="T20" fmla="*/ 0 w 82"/>
                <a:gd name="T21" fmla="*/ 119 h 154"/>
                <a:gd name="T22" fmla="*/ 0 w 82"/>
                <a:gd name="T23" fmla="*/ 96 h 154"/>
                <a:gd name="T24" fmla="*/ 41 w 82"/>
                <a:gd name="T25" fmla="*/ 96 h 154"/>
                <a:gd name="T26" fmla="*/ 41 w 82"/>
                <a:gd name="T27" fmla="*/ 48 h 154"/>
                <a:gd name="T28" fmla="*/ 24 w 82"/>
                <a:gd name="T29" fmla="*/ 96 h 154"/>
                <a:gd name="T30" fmla="*/ 41 w 82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82" y="96"/>
                  </a:lnTo>
                  <a:lnTo>
                    <a:pt x="82" y="119"/>
                  </a:lnTo>
                  <a:lnTo>
                    <a:pt x="65" y="119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4" y="96"/>
                  </a:lnTo>
                  <a:lnTo>
                    <a:pt x="41" y="9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39" name="Freeform 189"/>
            <p:cNvSpPr/>
            <p:nvPr/>
          </p:nvSpPr>
          <p:spPr bwMode="auto">
            <a:xfrm>
              <a:off x="18968522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0" name="Freeform 190"/>
            <p:cNvSpPr>
              <a:spLocks noEditPoints="1"/>
            </p:cNvSpPr>
            <p:nvPr/>
          </p:nvSpPr>
          <p:spPr bwMode="auto">
            <a:xfrm>
              <a:off x="19157825" y="8348684"/>
              <a:ext cx="201132" cy="464322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5" y="2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1" name="Freeform 191"/>
            <p:cNvSpPr>
              <a:spLocks noEditPoints="1"/>
            </p:cNvSpPr>
            <p:nvPr/>
          </p:nvSpPr>
          <p:spPr bwMode="auto">
            <a:xfrm>
              <a:off x="18232020" y="7529466"/>
              <a:ext cx="221839" cy="455448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7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342" name="Group 341"/>
          <p:cNvGrpSpPr/>
          <p:nvPr/>
        </p:nvGrpSpPr>
        <p:grpSpPr>
          <a:xfrm>
            <a:off x="842735" y="2170123"/>
            <a:ext cx="2238873" cy="307777"/>
            <a:chOff x="2247585" y="4999594"/>
            <a:chExt cx="5971108" cy="946704"/>
          </a:xfrm>
        </p:grpSpPr>
        <p:sp>
          <p:nvSpPr>
            <p:cNvPr id="343" name="TextBox 342"/>
            <p:cNvSpPr txBox="1"/>
            <p:nvPr/>
          </p:nvSpPr>
          <p:spPr>
            <a:xfrm>
              <a:off x="2247585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3072509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3929237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4751813" y="4999594"/>
              <a:ext cx="1005534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7" name="TextBox 346"/>
            <p:cNvSpPr txBox="1"/>
            <p:nvPr/>
          </p:nvSpPr>
          <p:spPr>
            <a:xfrm>
              <a:off x="5631043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8" name="TextBox 347"/>
            <p:cNvSpPr txBox="1"/>
            <p:nvPr/>
          </p:nvSpPr>
          <p:spPr>
            <a:xfrm>
              <a:off x="6401474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7247358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zh-CN" alt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350" name="Group 349"/>
          <p:cNvGrpSpPr/>
          <p:nvPr/>
        </p:nvGrpSpPr>
        <p:grpSpPr>
          <a:xfrm>
            <a:off x="3474668" y="2170123"/>
            <a:ext cx="2238873" cy="307777"/>
            <a:chOff x="2247585" y="4999594"/>
            <a:chExt cx="5971108" cy="946704"/>
          </a:xfrm>
        </p:grpSpPr>
        <p:sp>
          <p:nvSpPr>
            <p:cNvPr id="351" name="TextBox 350"/>
            <p:cNvSpPr txBox="1"/>
            <p:nvPr/>
          </p:nvSpPr>
          <p:spPr>
            <a:xfrm>
              <a:off x="2247585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2" name="TextBox 351"/>
            <p:cNvSpPr txBox="1"/>
            <p:nvPr/>
          </p:nvSpPr>
          <p:spPr>
            <a:xfrm>
              <a:off x="3072509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3" name="TextBox 352"/>
            <p:cNvSpPr txBox="1"/>
            <p:nvPr/>
          </p:nvSpPr>
          <p:spPr>
            <a:xfrm>
              <a:off x="3929237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4" name="TextBox 353"/>
            <p:cNvSpPr txBox="1"/>
            <p:nvPr/>
          </p:nvSpPr>
          <p:spPr>
            <a:xfrm>
              <a:off x="4751813" y="4999594"/>
              <a:ext cx="1005534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5631043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6401474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57" name="TextBox 356"/>
            <p:cNvSpPr txBox="1"/>
            <p:nvPr/>
          </p:nvSpPr>
          <p:spPr>
            <a:xfrm>
              <a:off x="7247358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zh-CN" alt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6049396" y="2170123"/>
            <a:ext cx="2238873" cy="307777"/>
            <a:chOff x="2247585" y="4999594"/>
            <a:chExt cx="5971108" cy="946704"/>
          </a:xfrm>
        </p:grpSpPr>
        <p:sp>
          <p:nvSpPr>
            <p:cNvPr id="359" name="TextBox 358"/>
            <p:cNvSpPr txBox="1"/>
            <p:nvPr/>
          </p:nvSpPr>
          <p:spPr>
            <a:xfrm>
              <a:off x="2247585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3072509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1" name="TextBox 360"/>
            <p:cNvSpPr txBox="1"/>
            <p:nvPr/>
          </p:nvSpPr>
          <p:spPr>
            <a:xfrm>
              <a:off x="3929237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2" name="TextBox 361"/>
            <p:cNvSpPr txBox="1"/>
            <p:nvPr/>
          </p:nvSpPr>
          <p:spPr>
            <a:xfrm>
              <a:off x="4751813" y="4999594"/>
              <a:ext cx="1005534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5631043" y="4999594"/>
              <a:ext cx="971332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6401474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7247358" y="4999594"/>
              <a:ext cx="971335" cy="946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zh-CN" alt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sp>
        <p:nvSpPr>
          <p:cNvPr id="366" name="TextBox 365"/>
          <p:cNvSpPr txBox="1"/>
          <p:nvPr/>
        </p:nvSpPr>
        <p:spPr>
          <a:xfrm>
            <a:off x="938045" y="1766004"/>
            <a:ext cx="2121078" cy="253999"/>
          </a:xfrm>
          <a:prstGeom prst="rect">
            <a:avLst/>
          </a:prstGeom>
          <a:solidFill>
            <a:schemeClr val="accent1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一月份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3565542" y="1766004"/>
            <a:ext cx="2121078" cy="253999"/>
          </a:xfrm>
          <a:prstGeom prst="rect">
            <a:avLst/>
          </a:prstGeom>
          <a:solidFill>
            <a:schemeClr val="accent2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二月份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6100529" y="1766004"/>
            <a:ext cx="2121078" cy="253999"/>
          </a:xfrm>
          <a:prstGeom prst="rect">
            <a:avLst/>
          </a:prstGeom>
          <a:solidFill>
            <a:schemeClr val="accent3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三月份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grpSp>
        <p:nvGrpSpPr>
          <p:cNvPr id="369" name="Group 368"/>
          <p:cNvGrpSpPr/>
          <p:nvPr/>
        </p:nvGrpSpPr>
        <p:grpSpPr>
          <a:xfrm>
            <a:off x="941540" y="2513018"/>
            <a:ext cx="2038427" cy="1495103"/>
            <a:chOff x="2511097" y="6701380"/>
            <a:chExt cx="5436512" cy="4598844"/>
          </a:xfrm>
        </p:grpSpPr>
        <p:sp>
          <p:nvSpPr>
            <p:cNvPr id="370" name="Freeform 6"/>
            <p:cNvSpPr/>
            <p:nvPr/>
          </p:nvSpPr>
          <p:spPr bwMode="auto">
            <a:xfrm>
              <a:off x="3327461" y="10007814"/>
              <a:ext cx="230712" cy="452492"/>
            </a:xfrm>
            <a:custGeom>
              <a:avLst/>
              <a:gdLst>
                <a:gd name="T0" fmla="*/ 0 w 23"/>
                <a:gd name="T1" fmla="*/ 13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4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9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9 h 45"/>
                <a:gd name="T22" fmla="*/ 22 w 23"/>
                <a:gd name="T23" fmla="*/ 39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7 h 45"/>
                <a:gd name="T32" fmla="*/ 3 w 23"/>
                <a:gd name="T33" fmla="*/ 34 h 45"/>
                <a:gd name="T34" fmla="*/ 5 w 23"/>
                <a:gd name="T35" fmla="*/ 32 h 45"/>
                <a:gd name="T36" fmla="*/ 10 w 23"/>
                <a:gd name="T37" fmla="*/ 25 h 45"/>
                <a:gd name="T38" fmla="*/ 15 w 23"/>
                <a:gd name="T39" fmla="*/ 17 h 45"/>
                <a:gd name="T40" fmla="*/ 16 w 23"/>
                <a:gd name="T41" fmla="*/ 12 h 45"/>
                <a:gd name="T42" fmla="*/ 15 w 23"/>
                <a:gd name="T43" fmla="*/ 8 h 45"/>
                <a:gd name="T44" fmla="*/ 12 w 23"/>
                <a:gd name="T45" fmla="*/ 7 h 45"/>
                <a:gd name="T46" fmla="*/ 7 w 23"/>
                <a:gd name="T47" fmla="*/ 10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3"/>
                  </a:move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1" name="Freeform 7"/>
            <p:cNvSpPr/>
            <p:nvPr/>
          </p:nvSpPr>
          <p:spPr bwMode="auto">
            <a:xfrm>
              <a:off x="3596624" y="10007814"/>
              <a:ext cx="212964" cy="464322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2" name="Freeform 8"/>
            <p:cNvSpPr/>
            <p:nvPr/>
          </p:nvSpPr>
          <p:spPr bwMode="auto">
            <a:xfrm>
              <a:off x="4152699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3" name="Freeform 9"/>
            <p:cNvSpPr>
              <a:spLocks noEditPoints="1"/>
            </p:cNvSpPr>
            <p:nvPr/>
          </p:nvSpPr>
          <p:spPr bwMode="auto">
            <a:xfrm>
              <a:off x="4433693" y="10007814"/>
              <a:ext cx="201132" cy="464322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9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2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3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4" name="Freeform 10"/>
            <p:cNvSpPr/>
            <p:nvPr/>
          </p:nvSpPr>
          <p:spPr bwMode="auto">
            <a:xfrm>
              <a:off x="4986811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5" name="Freeform 11"/>
            <p:cNvSpPr/>
            <p:nvPr/>
          </p:nvSpPr>
          <p:spPr bwMode="auto">
            <a:xfrm>
              <a:off x="5250058" y="10016688"/>
              <a:ext cx="210007" cy="455448"/>
            </a:xfrm>
            <a:custGeom>
              <a:avLst/>
              <a:gdLst>
                <a:gd name="T0" fmla="*/ 71 w 71"/>
                <a:gd name="T1" fmla="*/ 0 h 154"/>
                <a:gd name="T2" fmla="*/ 71 w 71"/>
                <a:gd name="T3" fmla="*/ 21 h 154"/>
                <a:gd name="T4" fmla="*/ 37 w 71"/>
                <a:gd name="T5" fmla="*/ 154 h 154"/>
                <a:gd name="T6" fmla="*/ 17 w 71"/>
                <a:gd name="T7" fmla="*/ 154 h 154"/>
                <a:gd name="T8" fmla="*/ 48 w 71"/>
                <a:gd name="T9" fmla="*/ 21 h 154"/>
                <a:gd name="T10" fmla="*/ 0 w 71"/>
                <a:gd name="T11" fmla="*/ 21 h 154"/>
                <a:gd name="T12" fmla="*/ 0 w 71"/>
                <a:gd name="T13" fmla="*/ 0 h 154"/>
                <a:gd name="T14" fmla="*/ 71 w 71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54">
                  <a:moveTo>
                    <a:pt x="71" y="0"/>
                  </a:moveTo>
                  <a:lnTo>
                    <a:pt x="71" y="21"/>
                  </a:lnTo>
                  <a:lnTo>
                    <a:pt x="37" y="154"/>
                  </a:lnTo>
                  <a:lnTo>
                    <a:pt x="17" y="154"/>
                  </a:lnTo>
                  <a:lnTo>
                    <a:pt x="48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6" name="Freeform 12"/>
            <p:cNvSpPr/>
            <p:nvPr/>
          </p:nvSpPr>
          <p:spPr bwMode="auto">
            <a:xfrm>
              <a:off x="5803174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/>
          </p:nvSpPr>
          <p:spPr bwMode="auto">
            <a:xfrm>
              <a:off x="6075295" y="10007814"/>
              <a:ext cx="221839" cy="464322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1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7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8" name="Freeform 14"/>
            <p:cNvSpPr/>
            <p:nvPr/>
          </p:nvSpPr>
          <p:spPr bwMode="auto">
            <a:xfrm>
              <a:off x="6628411" y="10016688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/>
          </p:nvSpPr>
          <p:spPr bwMode="auto">
            <a:xfrm>
              <a:off x="6912364" y="10007814"/>
              <a:ext cx="201132" cy="464322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40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0" name="Freeform 16"/>
            <p:cNvSpPr/>
            <p:nvPr/>
          </p:nvSpPr>
          <p:spPr bwMode="auto">
            <a:xfrm>
              <a:off x="7444776" y="10007814"/>
              <a:ext cx="233670" cy="464322"/>
            </a:xfrm>
            <a:custGeom>
              <a:avLst/>
              <a:gdLst>
                <a:gd name="T0" fmla="*/ 11 w 23"/>
                <a:gd name="T1" fmla="*/ 39 h 46"/>
                <a:gd name="T2" fmla="*/ 16 w 23"/>
                <a:gd name="T3" fmla="*/ 35 h 46"/>
                <a:gd name="T4" fmla="*/ 16 w 23"/>
                <a:gd name="T5" fmla="*/ 32 h 46"/>
                <a:gd name="T6" fmla="*/ 8 w 23"/>
                <a:gd name="T7" fmla="*/ 25 h 46"/>
                <a:gd name="T8" fmla="*/ 8 w 23"/>
                <a:gd name="T9" fmla="*/ 19 h 46"/>
                <a:gd name="T10" fmla="*/ 14 w 23"/>
                <a:gd name="T11" fmla="*/ 17 h 46"/>
                <a:gd name="T12" fmla="*/ 16 w 23"/>
                <a:gd name="T13" fmla="*/ 12 h 46"/>
                <a:gd name="T14" fmla="*/ 16 w 23"/>
                <a:gd name="T15" fmla="*/ 11 h 46"/>
                <a:gd name="T16" fmla="*/ 12 w 23"/>
                <a:gd name="T17" fmla="*/ 6 h 46"/>
                <a:gd name="T18" fmla="*/ 9 w 23"/>
                <a:gd name="T19" fmla="*/ 8 h 46"/>
                <a:gd name="T20" fmla="*/ 8 w 23"/>
                <a:gd name="T21" fmla="*/ 11 h 46"/>
                <a:gd name="T22" fmla="*/ 8 w 23"/>
                <a:gd name="T23" fmla="*/ 12 h 46"/>
                <a:gd name="T24" fmla="*/ 1 w 23"/>
                <a:gd name="T25" fmla="*/ 12 h 46"/>
                <a:gd name="T26" fmla="*/ 1 w 23"/>
                <a:gd name="T27" fmla="*/ 11 h 46"/>
                <a:gd name="T28" fmla="*/ 4 w 23"/>
                <a:gd name="T29" fmla="*/ 3 h 46"/>
                <a:gd name="T30" fmla="*/ 12 w 23"/>
                <a:gd name="T31" fmla="*/ 0 h 46"/>
                <a:gd name="T32" fmla="*/ 19 w 23"/>
                <a:gd name="T33" fmla="*/ 3 h 46"/>
                <a:gd name="T34" fmla="*/ 22 w 23"/>
                <a:gd name="T35" fmla="*/ 11 h 46"/>
                <a:gd name="T36" fmla="*/ 22 w 23"/>
                <a:gd name="T37" fmla="*/ 12 h 46"/>
                <a:gd name="T38" fmla="*/ 19 w 23"/>
                <a:gd name="T39" fmla="*/ 20 h 46"/>
                <a:gd name="T40" fmla="*/ 17 w 23"/>
                <a:gd name="T41" fmla="*/ 22 h 46"/>
                <a:gd name="T42" fmla="*/ 22 w 23"/>
                <a:gd name="T43" fmla="*/ 27 h 46"/>
                <a:gd name="T44" fmla="*/ 23 w 23"/>
                <a:gd name="T45" fmla="*/ 31 h 46"/>
                <a:gd name="T46" fmla="*/ 23 w 23"/>
                <a:gd name="T47" fmla="*/ 35 h 46"/>
                <a:gd name="T48" fmla="*/ 19 w 23"/>
                <a:gd name="T49" fmla="*/ 43 h 46"/>
                <a:gd name="T50" fmla="*/ 11 w 23"/>
                <a:gd name="T51" fmla="*/ 46 h 46"/>
                <a:gd name="T52" fmla="*/ 4 w 23"/>
                <a:gd name="T53" fmla="*/ 43 h 46"/>
                <a:gd name="T54" fmla="*/ 0 w 23"/>
                <a:gd name="T55" fmla="*/ 35 h 46"/>
                <a:gd name="T56" fmla="*/ 0 w 23"/>
                <a:gd name="T57" fmla="*/ 34 h 46"/>
                <a:gd name="T58" fmla="*/ 7 w 23"/>
                <a:gd name="T59" fmla="*/ 34 h 46"/>
                <a:gd name="T60" fmla="*/ 7 w 23"/>
                <a:gd name="T61" fmla="*/ 35 h 46"/>
                <a:gd name="T62" fmla="*/ 8 w 23"/>
                <a:gd name="T63" fmla="*/ 38 h 46"/>
                <a:gd name="T64" fmla="*/ 11 w 23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/>
          </p:nvSpPr>
          <p:spPr bwMode="auto">
            <a:xfrm>
              <a:off x="7728728" y="10007814"/>
              <a:ext cx="218881" cy="464322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2" name="Freeform 18"/>
            <p:cNvSpPr/>
            <p:nvPr/>
          </p:nvSpPr>
          <p:spPr bwMode="auto">
            <a:xfrm>
              <a:off x="2549550" y="10835902"/>
              <a:ext cx="221839" cy="464322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3" name="Freeform 19"/>
            <p:cNvSpPr/>
            <p:nvPr/>
          </p:nvSpPr>
          <p:spPr bwMode="auto">
            <a:xfrm>
              <a:off x="2812796" y="10835902"/>
              <a:ext cx="130145" cy="464322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4" name="Freeform 20"/>
            <p:cNvSpPr/>
            <p:nvPr/>
          </p:nvSpPr>
          <p:spPr bwMode="auto">
            <a:xfrm>
              <a:off x="2549550" y="9188600"/>
              <a:ext cx="133103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5" name="Freeform 21"/>
            <p:cNvSpPr/>
            <p:nvPr/>
          </p:nvSpPr>
          <p:spPr bwMode="auto">
            <a:xfrm>
              <a:off x="2732936" y="9188600"/>
              <a:ext cx="201132" cy="455448"/>
            </a:xfrm>
            <a:custGeom>
              <a:avLst/>
              <a:gdLst>
                <a:gd name="T0" fmla="*/ 68 w 68"/>
                <a:gd name="T1" fmla="*/ 0 h 154"/>
                <a:gd name="T2" fmla="*/ 68 w 68"/>
                <a:gd name="T3" fmla="*/ 20 h 154"/>
                <a:gd name="T4" fmla="*/ 37 w 68"/>
                <a:gd name="T5" fmla="*/ 154 h 154"/>
                <a:gd name="T6" fmla="*/ 13 w 68"/>
                <a:gd name="T7" fmla="*/ 154 h 154"/>
                <a:gd name="T8" fmla="*/ 47 w 68"/>
                <a:gd name="T9" fmla="*/ 20 h 154"/>
                <a:gd name="T10" fmla="*/ 0 w 68"/>
                <a:gd name="T11" fmla="*/ 20 h 154"/>
                <a:gd name="T12" fmla="*/ 0 w 68"/>
                <a:gd name="T13" fmla="*/ 0 h 154"/>
                <a:gd name="T14" fmla="*/ 68 w 68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54">
                  <a:moveTo>
                    <a:pt x="68" y="0"/>
                  </a:moveTo>
                  <a:lnTo>
                    <a:pt x="68" y="20"/>
                  </a:lnTo>
                  <a:lnTo>
                    <a:pt x="37" y="154"/>
                  </a:lnTo>
                  <a:lnTo>
                    <a:pt x="13" y="154"/>
                  </a:lnTo>
                  <a:lnTo>
                    <a:pt x="47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6" name="Freeform 22"/>
            <p:cNvSpPr/>
            <p:nvPr/>
          </p:nvSpPr>
          <p:spPr bwMode="auto">
            <a:xfrm>
              <a:off x="3365914" y="918860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7" name="Freeform 23"/>
            <p:cNvSpPr>
              <a:spLocks noEditPoints="1"/>
            </p:cNvSpPr>
            <p:nvPr/>
          </p:nvSpPr>
          <p:spPr bwMode="auto">
            <a:xfrm>
              <a:off x="3558173" y="9176770"/>
              <a:ext cx="221839" cy="467278"/>
            </a:xfrm>
            <a:custGeom>
              <a:avLst/>
              <a:gdLst>
                <a:gd name="T0" fmla="*/ 22 w 22"/>
                <a:gd name="T1" fmla="*/ 36 h 46"/>
                <a:gd name="T2" fmla="*/ 18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6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1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6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6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7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6 w 22"/>
                <a:gd name="T75" fmla="*/ 32 h 46"/>
                <a:gd name="T76" fmla="*/ 6 w 22"/>
                <a:gd name="T77" fmla="*/ 35 h 46"/>
                <a:gd name="T78" fmla="*/ 8 w 22"/>
                <a:gd name="T79" fmla="*/ 38 h 46"/>
                <a:gd name="T80" fmla="*/ 11 w 22"/>
                <a:gd name="T81" fmla="*/ 39 h 46"/>
                <a:gd name="T82" fmla="*/ 14 w 22"/>
                <a:gd name="T83" fmla="*/ 37 h 46"/>
                <a:gd name="T84" fmla="*/ 15 w 22"/>
                <a:gd name="T85" fmla="*/ 35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0" y="26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6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6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3" y="18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2" y="27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30"/>
                    <a:pt x="6" y="31"/>
                    <a:pt x="6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8" y="39"/>
                    <a:pt x="9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5" y="36"/>
                    <a:pt x="15" y="35"/>
                    <a:pt x="15" y="35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8" name="Freeform 24"/>
            <p:cNvSpPr/>
            <p:nvPr/>
          </p:nvSpPr>
          <p:spPr bwMode="auto">
            <a:xfrm>
              <a:off x="4202981" y="9188600"/>
              <a:ext cx="121272" cy="455448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89" name="Freeform 25"/>
            <p:cNvSpPr>
              <a:spLocks noEditPoints="1"/>
            </p:cNvSpPr>
            <p:nvPr/>
          </p:nvSpPr>
          <p:spPr bwMode="auto">
            <a:xfrm>
              <a:off x="4383411" y="9176770"/>
              <a:ext cx="212964" cy="467278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0" name="Freeform 26"/>
            <p:cNvSpPr/>
            <p:nvPr/>
          </p:nvSpPr>
          <p:spPr bwMode="auto">
            <a:xfrm>
              <a:off x="4977936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8"/>
                    <a:pt x="14" y="8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1" name="Freeform 27"/>
            <p:cNvSpPr>
              <a:spLocks noEditPoints="1"/>
            </p:cNvSpPr>
            <p:nvPr/>
          </p:nvSpPr>
          <p:spPr bwMode="auto">
            <a:xfrm>
              <a:off x="5250058" y="9176770"/>
              <a:ext cx="221839" cy="467278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2" name="Freeform 28"/>
            <p:cNvSpPr/>
            <p:nvPr/>
          </p:nvSpPr>
          <p:spPr bwMode="auto">
            <a:xfrm>
              <a:off x="5844585" y="9188600"/>
              <a:ext cx="230712" cy="455448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3" name="Freeform 29"/>
            <p:cNvSpPr/>
            <p:nvPr/>
          </p:nvSpPr>
          <p:spPr bwMode="auto">
            <a:xfrm>
              <a:off x="6116707" y="918860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4" name="Freeform 30"/>
            <p:cNvSpPr/>
            <p:nvPr/>
          </p:nvSpPr>
          <p:spPr bwMode="auto">
            <a:xfrm>
              <a:off x="6628411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5" name="Freeform 31"/>
            <p:cNvSpPr/>
            <p:nvPr/>
          </p:nvSpPr>
          <p:spPr bwMode="auto">
            <a:xfrm>
              <a:off x="6900533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6" name="Freeform 32"/>
            <p:cNvSpPr/>
            <p:nvPr/>
          </p:nvSpPr>
          <p:spPr bwMode="auto">
            <a:xfrm>
              <a:off x="7456607" y="9188600"/>
              <a:ext cx="221839" cy="455448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8"/>
                    <a:pt x="14" y="8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7" name="Freeform 33"/>
            <p:cNvSpPr/>
            <p:nvPr/>
          </p:nvSpPr>
          <p:spPr bwMode="auto">
            <a:xfrm>
              <a:off x="7728728" y="9176770"/>
              <a:ext cx="218881" cy="467278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6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8" name="Freeform 34"/>
            <p:cNvSpPr>
              <a:spLocks noEditPoints="1"/>
            </p:cNvSpPr>
            <p:nvPr/>
          </p:nvSpPr>
          <p:spPr bwMode="auto">
            <a:xfrm>
              <a:off x="7595625" y="7520596"/>
              <a:ext cx="201132" cy="476152"/>
            </a:xfrm>
            <a:custGeom>
              <a:avLst/>
              <a:gdLst>
                <a:gd name="T0" fmla="*/ 10 w 20"/>
                <a:gd name="T1" fmla="*/ 0 h 47"/>
                <a:gd name="T2" fmla="*/ 18 w 20"/>
                <a:gd name="T3" fmla="*/ 3 h 47"/>
                <a:gd name="T4" fmla="*/ 20 w 20"/>
                <a:gd name="T5" fmla="*/ 11 h 47"/>
                <a:gd name="T6" fmla="*/ 20 w 20"/>
                <a:gd name="T7" fmla="*/ 36 h 47"/>
                <a:gd name="T8" fmla="*/ 18 w 20"/>
                <a:gd name="T9" fmla="*/ 43 h 47"/>
                <a:gd name="T10" fmla="*/ 10 w 20"/>
                <a:gd name="T11" fmla="*/ 47 h 47"/>
                <a:gd name="T12" fmla="*/ 3 w 20"/>
                <a:gd name="T13" fmla="*/ 43 h 47"/>
                <a:gd name="T14" fmla="*/ 0 w 20"/>
                <a:gd name="T15" fmla="*/ 36 h 47"/>
                <a:gd name="T16" fmla="*/ 0 w 20"/>
                <a:gd name="T17" fmla="*/ 35 h 47"/>
                <a:gd name="T18" fmla="*/ 7 w 20"/>
                <a:gd name="T19" fmla="*/ 35 h 47"/>
                <a:gd name="T20" fmla="*/ 7 w 20"/>
                <a:gd name="T21" fmla="*/ 36 h 47"/>
                <a:gd name="T22" fmla="*/ 8 w 20"/>
                <a:gd name="T23" fmla="*/ 39 h 47"/>
                <a:gd name="T24" fmla="*/ 10 w 20"/>
                <a:gd name="T25" fmla="*/ 40 h 47"/>
                <a:gd name="T26" fmla="*/ 13 w 20"/>
                <a:gd name="T27" fmla="*/ 39 h 47"/>
                <a:gd name="T28" fmla="*/ 14 w 20"/>
                <a:gd name="T29" fmla="*/ 36 h 47"/>
                <a:gd name="T30" fmla="*/ 14 w 20"/>
                <a:gd name="T31" fmla="*/ 27 h 47"/>
                <a:gd name="T32" fmla="*/ 9 w 20"/>
                <a:gd name="T33" fmla="*/ 29 h 47"/>
                <a:gd name="T34" fmla="*/ 2 w 20"/>
                <a:gd name="T35" fmla="*/ 26 h 47"/>
                <a:gd name="T36" fmla="*/ 0 w 20"/>
                <a:gd name="T37" fmla="*/ 18 h 47"/>
                <a:gd name="T38" fmla="*/ 0 w 20"/>
                <a:gd name="T39" fmla="*/ 10 h 47"/>
                <a:gd name="T40" fmla="*/ 0 w 20"/>
                <a:gd name="T41" fmla="*/ 10 h 47"/>
                <a:gd name="T42" fmla="*/ 2 w 20"/>
                <a:gd name="T43" fmla="*/ 5 h 47"/>
                <a:gd name="T44" fmla="*/ 6 w 20"/>
                <a:gd name="T45" fmla="*/ 1 h 47"/>
                <a:gd name="T46" fmla="*/ 10 w 20"/>
                <a:gd name="T47" fmla="*/ 0 h 47"/>
                <a:gd name="T48" fmla="*/ 14 w 20"/>
                <a:gd name="T49" fmla="*/ 11 h 47"/>
                <a:gd name="T50" fmla="*/ 13 w 20"/>
                <a:gd name="T51" fmla="*/ 8 h 47"/>
                <a:gd name="T52" fmla="*/ 10 w 20"/>
                <a:gd name="T53" fmla="*/ 7 h 47"/>
                <a:gd name="T54" fmla="*/ 8 w 20"/>
                <a:gd name="T55" fmla="*/ 8 h 47"/>
                <a:gd name="T56" fmla="*/ 7 w 20"/>
                <a:gd name="T57" fmla="*/ 11 h 47"/>
                <a:gd name="T58" fmla="*/ 7 w 20"/>
                <a:gd name="T59" fmla="*/ 19 h 47"/>
                <a:gd name="T60" fmla="*/ 8 w 20"/>
                <a:gd name="T61" fmla="*/ 23 h 47"/>
                <a:gd name="T62" fmla="*/ 10 w 20"/>
                <a:gd name="T63" fmla="*/ 23 h 47"/>
                <a:gd name="T64" fmla="*/ 14 w 20"/>
                <a:gd name="T65" fmla="*/ 21 h 47"/>
                <a:gd name="T66" fmla="*/ 14 w 20"/>
                <a:gd name="T67" fmla="*/ 19 h 47"/>
                <a:gd name="T68" fmla="*/ 14 w 20"/>
                <a:gd name="T6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6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9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399" name="Freeform 35"/>
            <p:cNvSpPr/>
            <p:nvPr/>
          </p:nvSpPr>
          <p:spPr bwMode="auto">
            <a:xfrm>
              <a:off x="2540675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0" name="Freeform 36"/>
            <p:cNvSpPr>
              <a:spLocks noEditPoints="1"/>
            </p:cNvSpPr>
            <p:nvPr/>
          </p:nvSpPr>
          <p:spPr bwMode="auto">
            <a:xfrm>
              <a:off x="2732936" y="8348684"/>
              <a:ext cx="210007" cy="464322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6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6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1" name="Freeform 37"/>
            <p:cNvSpPr/>
            <p:nvPr/>
          </p:nvSpPr>
          <p:spPr bwMode="auto">
            <a:xfrm>
              <a:off x="3416197" y="8360512"/>
              <a:ext cx="130145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2" name="Freeform 38"/>
            <p:cNvSpPr/>
            <p:nvPr/>
          </p:nvSpPr>
          <p:spPr bwMode="auto">
            <a:xfrm>
              <a:off x="3596624" y="8360512"/>
              <a:ext cx="133103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3" name="Freeform 39"/>
            <p:cNvSpPr/>
            <p:nvPr/>
          </p:nvSpPr>
          <p:spPr bwMode="auto">
            <a:xfrm>
              <a:off x="4191150" y="8360512"/>
              <a:ext cx="133103" cy="452492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4" name="Freeform 40"/>
            <p:cNvSpPr/>
            <p:nvPr/>
          </p:nvSpPr>
          <p:spPr bwMode="auto">
            <a:xfrm>
              <a:off x="4374536" y="8360512"/>
              <a:ext cx="230712" cy="452492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5" name="Freeform 43"/>
            <p:cNvSpPr/>
            <p:nvPr/>
          </p:nvSpPr>
          <p:spPr bwMode="auto">
            <a:xfrm>
              <a:off x="5844585" y="8360512"/>
              <a:ext cx="121272" cy="452492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6" name="Freeform 44"/>
            <p:cNvSpPr>
              <a:spLocks noEditPoints="1"/>
            </p:cNvSpPr>
            <p:nvPr/>
          </p:nvSpPr>
          <p:spPr bwMode="auto">
            <a:xfrm>
              <a:off x="6025013" y="8360512"/>
              <a:ext cx="230712" cy="452492"/>
            </a:xfrm>
            <a:custGeom>
              <a:avLst/>
              <a:gdLst>
                <a:gd name="T0" fmla="*/ 0 w 78"/>
                <a:gd name="T1" fmla="*/ 95 h 153"/>
                <a:gd name="T2" fmla="*/ 41 w 78"/>
                <a:gd name="T3" fmla="*/ 0 h 153"/>
                <a:gd name="T4" fmla="*/ 65 w 78"/>
                <a:gd name="T5" fmla="*/ 0 h 153"/>
                <a:gd name="T6" fmla="*/ 65 w 78"/>
                <a:gd name="T7" fmla="*/ 95 h 153"/>
                <a:gd name="T8" fmla="*/ 78 w 78"/>
                <a:gd name="T9" fmla="*/ 95 h 153"/>
                <a:gd name="T10" fmla="*/ 78 w 78"/>
                <a:gd name="T11" fmla="*/ 119 h 153"/>
                <a:gd name="T12" fmla="*/ 65 w 78"/>
                <a:gd name="T13" fmla="*/ 119 h 153"/>
                <a:gd name="T14" fmla="*/ 65 w 78"/>
                <a:gd name="T15" fmla="*/ 153 h 153"/>
                <a:gd name="T16" fmla="*/ 41 w 78"/>
                <a:gd name="T17" fmla="*/ 153 h 153"/>
                <a:gd name="T18" fmla="*/ 41 w 78"/>
                <a:gd name="T19" fmla="*/ 119 h 153"/>
                <a:gd name="T20" fmla="*/ 0 w 78"/>
                <a:gd name="T21" fmla="*/ 119 h 153"/>
                <a:gd name="T22" fmla="*/ 0 w 78"/>
                <a:gd name="T23" fmla="*/ 95 h 153"/>
                <a:gd name="T24" fmla="*/ 41 w 78"/>
                <a:gd name="T25" fmla="*/ 95 h 153"/>
                <a:gd name="T26" fmla="*/ 41 w 78"/>
                <a:gd name="T27" fmla="*/ 48 h 153"/>
                <a:gd name="T28" fmla="*/ 21 w 78"/>
                <a:gd name="T29" fmla="*/ 95 h 153"/>
                <a:gd name="T30" fmla="*/ 41 w 78"/>
                <a:gd name="T31" fmla="*/ 9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3">
                  <a:moveTo>
                    <a:pt x="0" y="95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5"/>
                  </a:lnTo>
                  <a:lnTo>
                    <a:pt x="78" y="95"/>
                  </a:lnTo>
                  <a:lnTo>
                    <a:pt x="78" y="119"/>
                  </a:lnTo>
                  <a:lnTo>
                    <a:pt x="65" y="119"/>
                  </a:lnTo>
                  <a:lnTo>
                    <a:pt x="65" y="153"/>
                  </a:lnTo>
                  <a:lnTo>
                    <a:pt x="41" y="153"/>
                  </a:lnTo>
                  <a:lnTo>
                    <a:pt x="41" y="119"/>
                  </a:lnTo>
                  <a:lnTo>
                    <a:pt x="0" y="119"/>
                  </a:lnTo>
                  <a:lnTo>
                    <a:pt x="0" y="95"/>
                  </a:lnTo>
                  <a:close/>
                  <a:moveTo>
                    <a:pt x="41" y="95"/>
                  </a:moveTo>
                  <a:lnTo>
                    <a:pt x="41" y="48"/>
                  </a:lnTo>
                  <a:lnTo>
                    <a:pt x="21" y="95"/>
                  </a:lnTo>
                  <a:lnTo>
                    <a:pt x="41" y="9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7" name="Freeform 45"/>
            <p:cNvSpPr/>
            <p:nvPr/>
          </p:nvSpPr>
          <p:spPr bwMode="auto">
            <a:xfrm>
              <a:off x="6669821" y="8348684"/>
              <a:ext cx="130145" cy="464322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8" name="Freeform 46"/>
            <p:cNvSpPr/>
            <p:nvPr/>
          </p:nvSpPr>
          <p:spPr bwMode="auto">
            <a:xfrm>
              <a:off x="6862082" y="8348684"/>
              <a:ext cx="210007" cy="464322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09" name="Freeform 47"/>
            <p:cNvSpPr/>
            <p:nvPr/>
          </p:nvSpPr>
          <p:spPr bwMode="auto">
            <a:xfrm>
              <a:off x="6811797" y="6701380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0" name="Freeform 48"/>
            <p:cNvSpPr/>
            <p:nvPr/>
          </p:nvSpPr>
          <p:spPr bwMode="auto">
            <a:xfrm>
              <a:off x="7586752" y="6701380"/>
              <a:ext cx="221839" cy="455448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4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2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9" y="6"/>
                    <a:pt x="8" y="7"/>
                    <a:pt x="7" y="10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1" name="Freeform 49"/>
            <p:cNvSpPr/>
            <p:nvPr/>
          </p:nvSpPr>
          <p:spPr bwMode="auto">
            <a:xfrm>
              <a:off x="2632369" y="7520596"/>
              <a:ext cx="221839" cy="476152"/>
            </a:xfrm>
            <a:custGeom>
              <a:avLst/>
              <a:gdLst>
                <a:gd name="T0" fmla="*/ 11 w 22"/>
                <a:gd name="T1" fmla="*/ 40 h 47"/>
                <a:gd name="T2" fmla="*/ 16 w 22"/>
                <a:gd name="T3" fmla="*/ 35 h 47"/>
                <a:gd name="T4" fmla="*/ 16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6 w 22"/>
                <a:gd name="T13" fmla="*/ 12 h 47"/>
                <a:gd name="T14" fmla="*/ 16 w 22"/>
                <a:gd name="T15" fmla="*/ 11 h 47"/>
                <a:gd name="T16" fmla="*/ 12 w 22"/>
                <a:gd name="T17" fmla="*/ 7 h 47"/>
                <a:gd name="T18" fmla="*/ 9 w 22"/>
                <a:gd name="T19" fmla="*/ 8 h 47"/>
                <a:gd name="T20" fmla="*/ 8 w 22"/>
                <a:gd name="T21" fmla="*/ 11 h 47"/>
                <a:gd name="T22" fmla="*/ 8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4 w 22"/>
                <a:gd name="T29" fmla="*/ 4 h 47"/>
                <a:gd name="T30" fmla="*/ 12 w 22"/>
                <a:gd name="T31" fmla="*/ 0 h 47"/>
                <a:gd name="T32" fmla="*/ 19 w 22"/>
                <a:gd name="T33" fmla="*/ 3 h 47"/>
                <a:gd name="T34" fmla="*/ 22 w 22"/>
                <a:gd name="T35" fmla="*/ 11 h 47"/>
                <a:gd name="T36" fmla="*/ 22 w 22"/>
                <a:gd name="T37" fmla="*/ 13 h 47"/>
                <a:gd name="T38" fmla="*/ 19 w 22"/>
                <a:gd name="T39" fmla="*/ 20 h 47"/>
                <a:gd name="T40" fmla="*/ 17 w 22"/>
                <a:gd name="T41" fmla="*/ 22 h 47"/>
                <a:gd name="T42" fmla="*/ 22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9 w 22"/>
                <a:gd name="T49" fmla="*/ 43 h 47"/>
                <a:gd name="T50" fmla="*/ 11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7 w 22"/>
                <a:gd name="T59" fmla="*/ 34 h 47"/>
                <a:gd name="T60" fmla="*/ 7 w 22"/>
                <a:gd name="T61" fmla="*/ 36 h 47"/>
                <a:gd name="T62" fmla="*/ 8 w 22"/>
                <a:gd name="T63" fmla="*/ 38 h 47"/>
                <a:gd name="T64" fmla="*/ 11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1" y="40"/>
                  </a:moveTo>
                  <a:cubicBezTo>
                    <a:pt x="14" y="40"/>
                    <a:pt x="16" y="38"/>
                    <a:pt x="16" y="35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7"/>
                    <a:pt x="12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2" name="Freeform 50"/>
            <p:cNvSpPr>
              <a:spLocks noEditPoints="1"/>
            </p:cNvSpPr>
            <p:nvPr/>
          </p:nvSpPr>
          <p:spPr bwMode="auto">
            <a:xfrm>
              <a:off x="3457606" y="7529466"/>
              <a:ext cx="230712" cy="455448"/>
            </a:xfrm>
            <a:custGeom>
              <a:avLst/>
              <a:gdLst>
                <a:gd name="T0" fmla="*/ 0 w 78"/>
                <a:gd name="T1" fmla="*/ 96 h 154"/>
                <a:gd name="T2" fmla="*/ 41 w 78"/>
                <a:gd name="T3" fmla="*/ 0 h 154"/>
                <a:gd name="T4" fmla="*/ 65 w 78"/>
                <a:gd name="T5" fmla="*/ 0 h 154"/>
                <a:gd name="T6" fmla="*/ 65 w 78"/>
                <a:gd name="T7" fmla="*/ 96 h 154"/>
                <a:gd name="T8" fmla="*/ 78 w 78"/>
                <a:gd name="T9" fmla="*/ 96 h 154"/>
                <a:gd name="T10" fmla="*/ 78 w 78"/>
                <a:gd name="T11" fmla="*/ 120 h 154"/>
                <a:gd name="T12" fmla="*/ 65 w 78"/>
                <a:gd name="T13" fmla="*/ 120 h 154"/>
                <a:gd name="T14" fmla="*/ 65 w 78"/>
                <a:gd name="T15" fmla="*/ 154 h 154"/>
                <a:gd name="T16" fmla="*/ 41 w 78"/>
                <a:gd name="T17" fmla="*/ 154 h 154"/>
                <a:gd name="T18" fmla="*/ 41 w 78"/>
                <a:gd name="T19" fmla="*/ 120 h 154"/>
                <a:gd name="T20" fmla="*/ 0 w 78"/>
                <a:gd name="T21" fmla="*/ 120 h 154"/>
                <a:gd name="T22" fmla="*/ 0 w 78"/>
                <a:gd name="T23" fmla="*/ 96 h 154"/>
                <a:gd name="T24" fmla="*/ 41 w 78"/>
                <a:gd name="T25" fmla="*/ 96 h 154"/>
                <a:gd name="T26" fmla="*/ 41 w 78"/>
                <a:gd name="T27" fmla="*/ 48 h 154"/>
                <a:gd name="T28" fmla="*/ 20 w 78"/>
                <a:gd name="T29" fmla="*/ 96 h 154"/>
                <a:gd name="T30" fmla="*/ 41 w 78"/>
                <a:gd name="T3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4">
                  <a:moveTo>
                    <a:pt x="0" y="96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6"/>
                  </a:lnTo>
                  <a:lnTo>
                    <a:pt x="78" y="96"/>
                  </a:lnTo>
                  <a:lnTo>
                    <a:pt x="78" y="120"/>
                  </a:lnTo>
                  <a:lnTo>
                    <a:pt x="65" y="120"/>
                  </a:lnTo>
                  <a:lnTo>
                    <a:pt x="65" y="154"/>
                  </a:lnTo>
                  <a:lnTo>
                    <a:pt x="41" y="154"/>
                  </a:lnTo>
                  <a:lnTo>
                    <a:pt x="41" y="120"/>
                  </a:lnTo>
                  <a:lnTo>
                    <a:pt x="0" y="120"/>
                  </a:lnTo>
                  <a:lnTo>
                    <a:pt x="0" y="96"/>
                  </a:lnTo>
                  <a:close/>
                  <a:moveTo>
                    <a:pt x="41" y="96"/>
                  </a:moveTo>
                  <a:lnTo>
                    <a:pt x="41" y="48"/>
                  </a:lnTo>
                  <a:lnTo>
                    <a:pt x="20" y="96"/>
                  </a:lnTo>
                  <a:lnTo>
                    <a:pt x="41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3" name="Freeform 51"/>
            <p:cNvSpPr/>
            <p:nvPr/>
          </p:nvSpPr>
          <p:spPr bwMode="auto">
            <a:xfrm>
              <a:off x="4291717" y="7520596"/>
              <a:ext cx="212964" cy="464322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8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5" y="14"/>
                    <a:pt x="18" y="15"/>
                    <a:pt x="19" y="18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1"/>
                    <a:pt x="13" y="21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4" name="Freeform 52"/>
            <p:cNvSpPr>
              <a:spLocks noEditPoints="1"/>
            </p:cNvSpPr>
            <p:nvPr/>
          </p:nvSpPr>
          <p:spPr bwMode="auto">
            <a:xfrm>
              <a:off x="5119913" y="7520596"/>
              <a:ext cx="210007" cy="476152"/>
            </a:xfrm>
            <a:custGeom>
              <a:avLst/>
              <a:gdLst>
                <a:gd name="T0" fmla="*/ 13 w 21"/>
                <a:gd name="T1" fmla="*/ 12 h 47"/>
                <a:gd name="T2" fmla="*/ 13 w 21"/>
                <a:gd name="T3" fmla="*/ 11 h 47"/>
                <a:gd name="T4" fmla="*/ 13 w 21"/>
                <a:gd name="T5" fmla="*/ 8 h 47"/>
                <a:gd name="T6" fmla="*/ 10 w 21"/>
                <a:gd name="T7" fmla="*/ 7 h 47"/>
                <a:gd name="T8" fmla="*/ 8 w 21"/>
                <a:gd name="T9" fmla="*/ 8 h 47"/>
                <a:gd name="T10" fmla="*/ 7 w 21"/>
                <a:gd name="T11" fmla="*/ 11 h 47"/>
                <a:gd name="T12" fmla="*/ 7 w 21"/>
                <a:gd name="T13" fmla="*/ 20 h 47"/>
                <a:gd name="T14" fmla="*/ 12 w 21"/>
                <a:gd name="T15" fmla="*/ 18 h 47"/>
                <a:gd name="T16" fmla="*/ 19 w 21"/>
                <a:gd name="T17" fmla="*/ 21 h 47"/>
                <a:gd name="T18" fmla="*/ 21 w 21"/>
                <a:gd name="T19" fmla="*/ 29 h 47"/>
                <a:gd name="T20" fmla="*/ 21 w 21"/>
                <a:gd name="T21" fmla="*/ 36 h 47"/>
                <a:gd name="T22" fmla="*/ 21 w 21"/>
                <a:gd name="T23" fmla="*/ 36 h 47"/>
                <a:gd name="T24" fmla="*/ 17 w 21"/>
                <a:gd name="T25" fmla="*/ 44 h 47"/>
                <a:gd name="T26" fmla="*/ 10 w 21"/>
                <a:gd name="T27" fmla="*/ 47 h 47"/>
                <a:gd name="T28" fmla="*/ 3 w 21"/>
                <a:gd name="T29" fmla="*/ 43 h 47"/>
                <a:gd name="T30" fmla="*/ 0 w 21"/>
                <a:gd name="T31" fmla="*/ 36 h 47"/>
                <a:gd name="T32" fmla="*/ 0 w 21"/>
                <a:gd name="T33" fmla="*/ 11 h 47"/>
                <a:gd name="T34" fmla="*/ 2 w 21"/>
                <a:gd name="T35" fmla="*/ 5 h 47"/>
                <a:gd name="T36" fmla="*/ 6 w 21"/>
                <a:gd name="T37" fmla="*/ 1 h 47"/>
                <a:gd name="T38" fmla="*/ 10 w 21"/>
                <a:gd name="T39" fmla="*/ 0 h 47"/>
                <a:gd name="T40" fmla="*/ 18 w 21"/>
                <a:gd name="T41" fmla="*/ 3 h 47"/>
                <a:gd name="T42" fmla="*/ 21 w 21"/>
                <a:gd name="T43" fmla="*/ 11 h 47"/>
                <a:gd name="T44" fmla="*/ 21 w 21"/>
                <a:gd name="T45" fmla="*/ 12 h 47"/>
                <a:gd name="T46" fmla="*/ 13 w 21"/>
                <a:gd name="T47" fmla="*/ 12 h 47"/>
                <a:gd name="T48" fmla="*/ 7 w 21"/>
                <a:gd name="T49" fmla="*/ 36 h 47"/>
                <a:gd name="T50" fmla="*/ 7 w 21"/>
                <a:gd name="T51" fmla="*/ 38 h 47"/>
                <a:gd name="T52" fmla="*/ 10 w 21"/>
                <a:gd name="T53" fmla="*/ 40 h 47"/>
                <a:gd name="T54" fmla="*/ 13 w 21"/>
                <a:gd name="T55" fmla="*/ 38 h 47"/>
                <a:gd name="T56" fmla="*/ 13 w 21"/>
                <a:gd name="T57" fmla="*/ 36 h 47"/>
                <a:gd name="T58" fmla="*/ 13 w 21"/>
                <a:gd name="T59" fmla="*/ 27 h 47"/>
                <a:gd name="T60" fmla="*/ 12 w 21"/>
                <a:gd name="T61" fmla="*/ 24 h 47"/>
                <a:gd name="T62" fmla="*/ 10 w 21"/>
                <a:gd name="T63" fmla="*/ 23 h 47"/>
                <a:gd name="T64" fmla="*/ 7 w 21"/>
                <a:gd name="T65" fmla="*/ 25 h 47"/>
                <a:gd name="T66" fmla="*/ 7 w 21"/>
                <a:gd name="T67" fmla="*/ 27 h 47"/>
                <a:gd name="T68" fmla="*/ 7 w 21"/>
                <a:gd name="T6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7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6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5" name="Freeform 53"/>
            <p:cNvSpPr/>
            <p:nvPr/>
          </p:nvSpPr>
          <p:spPr bwMode="auto">
            <a:xfrm>
              <a:off x="5945150" y="7529466"/>
              <a:ext cx="201132" cy="455448"/>
            </a:xfrm>
            <a:custGeom>
              <a:avLst/>
              <a:gdLst>
                <a:gd name="T0" fmla="*/ 68 w 68"/>
                <a:gd name="T1" fmla="*/ 0 h 154"/>
                <a:gd name="T2" fmla="*/ 68 w 68"/>
                <a:gd name="T3" fmla="*/ 24 h 154"/>
                <a:gd name="T4" fmla="*/ 37 w 68"/>
                <a:gd name="T5" fmla="*/ 154 h 154"/>
                <a:gd name="T6" fmla="*/ 13 w 68"/>
                <a:gd name="T7" fmla="*/ 154 h 154"/>
                <a:gd name="T8" fmla="*/ 48 w 68"/>
                <a:gd name="T9" fmla="*/ 24 h 154"/>
                <a:gd name="T10" fmla="*/ 0 w 68"/>
                <a:gd name="T11" fmla="*/ 24 h 154"/>
                <a:gd name="T12" fmla="*/ 0 w 68"/>
                <a:gd name="T13" fmla="*/ 0 h 154"/>
                <a:gd name="T14" fmla="*/ 68 w 68"/>
                <a:gd name="T1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54">
                  <a:moveTo>
                    <a:pt x="68" y="0"/>
                  </a:moveTo>
                  <a:lnTo>
                    <a:pt x="68" y="24"/>
                  </a:lnTo>
                  <a:lnTo>
                    <a:pt x="37" y="154"/>
                  </a:lnTo>
                  <a:lnTo>
                    <a:pt x="13" y="154"/>
                  </a:lnTo>
                  <a:lnTo>
                    <a:pt x="48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6" name="Freeform 54"/>
            <p:cNvSpPr/>
            <p:nvPr/>
          </p:nvSpPr>
          <p:spPr bwMode="auto">
            <a:xfrm>
              <a:off x="2511097" y="10007814"/>
              <a:ext cx="230712" cy="464322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1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6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4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9"/>
                    <a:pt x="2" y="37"/>
                  </a:cubicBezTo>
                  <a:cubicBezTo>
                    <a:pt x="2" y="36"/>
                    <a:pt x="3" y="36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1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7" name="Freeform 55"/>
            <p:cNvSpPr>
              <a:spLocks noEditPoints="1"/>
            </p:cNvSpPr>
            <p:nvPr/>
          </p:nvSpPr>
          <p:spPr bwMode="auto">
            <a:xfrm>
              <a:off x="2741809" y="10007814"/>
              <a:ext cx="230712" cy="464322"/>
            </a:xfrm>
            <a:custGeom>
              <a:avLst/>
              <a:gdLst>
                <a:gd name="T0" fmla="*/ 0 w 78"/>
                <a:gd name="T1" fmla="*/ 99 h 157"/>
                <a:gd name="T2" fmla="*/ 41 w 78"/>
                <a:gd name="T3" fmla="*/ 0 h 157"/>
                <a:gd name="T4" fmla="*/ 65 w 78"/>
                <a:gd name="T5" fmla="*/ 0 h 157"/>
                <a:gd name="T6" fmla="*/ 65 w 78"/>
                <a:gd name="T7" fmla="*/ 99 h 157"/>
                <a:gd name="T8" fmla="*/ 78 w 78"/>
                <a:gd name="T9" fmla="*/ 99 h 157"/>
                <a:gd name="T10" fmla="*/ 78 w 78"/>
                <a:gd name="T11" fmla="*/ 123 h 157"/>
                <a:gd name="T12" fmla="*/ 65 w 78"/>
                <a:gd name="T13" fmla="*/ 123 h 157"/>
                <a:gd name="T14" fmla="*/ 65 w 78"/>
                <a:gd name="T15" fmla="*/ 157 h 157"/>
                <a:gd name="T16" fmla="*/ 41 w 78"/>
                <a:gd name="T17" fmla="*/ 157 h 157"/>
                <a:gd name="T18" fmla="*/ 41 w 78"/>
                <a:gd name="T19" fmla="*/ 123 h 157"/>
                <a:gd name="T20" fmla="*/ 0 w 78"/>
                <a:gd name="T21" fmla="*/ 123 h 157"/>
                <a:gd name="T22" fmla="*/ 0 w 78"/>
                <a:gd name="T23" fmla="*/ 99 h 157"/>
                <a:gd name="T24" fmla="*/ 41 w 78"/>
                <a:gd name="T25" fmla="*/ 99 h 157"/>
                <a:gd name="T26" fmla="*/ 41 w 78"/>
                <a:gd name="T27" fmla="*/ 51 h 157"/>
                <a:gd name="T28" fmla="*/ 20 w 78"/>
                <a:gd name="T29" fmla="*/ 99 h 157"/>
                <a:gd name="T30" fmla="*/ 41 w 78"/>
                <a:gd name="T31" fmla="*/ 9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157">
                  <a:moveTo>
                    <a:pt x="0" y="99"/>
                  </a:moveTo>
                  <a:lnTo>
                    <a:pt x="41" y="0"/>
                  </a:lnTo>
                  <a:lnTo>
                    <a:pt x="65" y="0"/>
                  </a:lnTo>
                  <a:lnTo>
                    <a:pt x="65" y="99"/>
                  </a:lnTo>
                  <a:lnTo>
                    <a:pt x="78" y="99"/>
                  </a:lnTo>
                  <a:lnTo>
                    <a:pt x="78" y="123"/>
                  </a:lnTo>
                  <a:lnTo>
                    <a:pt x="65" y="123"/>
                  </a:lnTo>
                  <a:lnTo>
                    <a:pt x="65" y="157"/>
                  </a:lnTo>
                  <a:lnTo>
                    <a:pt x="41" y="157"/>
                  </a:lnTo>
                  <a:lnTo>
                    <a:pt x="41" y="123"/>
                  </a:lnTo>
                  <a:lnTo>
                    <a:pt x="0" y="123"/>
                  </a:lnTo>
                  <a:lnTo>
                    <a:pt x="0" y="99"/>
                  </a:lnTo>
                  <a:close/>
                  <a:moveTo>
                    <a:pt x="41" y="99"/>
                  </a:moveTo>
                  <a:lnTo>
                    <a:pt x="41" y="51"/>
                  </a:lnTo>
                  <a:lnTo>
                    <a:pt x="20" y="99"/>
                  </a:lnTo>
                  <a:lnTo>
                    <a:pt x="41" y="9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8" name="Freeform 56"/>
            <p:cNvSpPr/>
            <p:nvPr/>
          </p:nvSpPr>
          <p:spPr bwMode="auto">
            <a:xfrm>
              <a:off x="7506892" y="8360512"/>
              <a:ext cx="121272" cy="452492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19" name="Freeform 57"/>
            <p:cNvSpPr>
              <a:spLocks noEditPoints="1"/>
            </p:cNvSpPr>
            <p:nvPr/>
          </p:nvSpPr>
          <p:spPr bwMode="auto">
            <a:xfrm>
              <a:off x="7687319" y="8348684"/>
              <a:ext cx="210007" cy="464322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0 w 21"/>
                <a:gd name="T23" fmla="*/ 36 h 46"/>
                <a:gd name="T24" fmla="*/ 17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2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20" name="Freeform 58"/>
            <p:cNvSpPr>
              <a:spLocks noEditPoints="1"/>
            </p:cNvSpPr>
            <p:nvPr/>
          </p:nvSpPr>
          <p:spPr bwMode="auto">
            <a:xfrm>
              <a:off x="6761515" y="7529466"/>
              <a:ext cx="221839" cy="455448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7 h 45"/>
                <a:gd name="T20" fmla="*/ 1 w 22"/>
                <a:gd name="T21" fmla="*/ 12 h 45"/>
                <a:gd name="T22" fmla="*/ 1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8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21" name="Freeform 105"/>
            <p:cNvSpPr/>
            <p:nvPr/>
          </p:nvSpPr>
          <p:spPr bwMode="auto">
            <a:xfrm>
              <a:off x="4996767" y="8371122"/>
              <a:ext cx="130145" cy="455448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22" name="Freeform 106"/>
            <p:cNvSpPr/>
            <p:nvPr/>
          </p:nvSpPr>
          <p:spPr bwMode="auto">
            <a:xfrm>
              <a:off x="5177195" y="8362252"/>
              <a:ext cx="221839" cy="476152"/>
            </a:xfrm>
            <a:custGeom>
              <a:avLst/>
              <a:gdLst>
                <a:gd name="T0" fmla="*/ 11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6 w 22"/>
                <a:gd name="T13" fmla="*/ 12 h 47"/>
                <a:gd name="T14" fmla="*/ 16 w 22"/>
                <a:gd name="T15" fmla="*/ 11 h 47"/>
                <a:gd name="T16" fmla="*/ 12 w 22"/>
                <a:gd name="T17" fmla="*/ 7 h 47"/>
                <a:gd name="T18" fmla="*/ 9 w 22"/>
                <a:gd name="T19" fmla="*/ 8 h 47"/>
                <a:gd name="T20" fmla="*/ 8 w 22"/>
                <a:gd name="T21" fmla="*/ 11 h 47"/>
                <a:gd name="T22" fmla="*/ 8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4 w 22"/>
                <a:gd name="T29" fmla="*/ 4 h 47"/>
                <a:gd name="T30" fmla="*/ 11 w 22"/>
                <a:gd name="T31" fmla="*/ 0 h 47"/>
                <a:gd name="T32" fmla="*/ 19 w 22"/>
                <a:gd name="T33" fmla="*/ 3 h 47"/>
                <a:gd name="T34" fmla="*/ 22 w 22"/>
                <a:gd name="T35" fmla="*/ 11 h 47"/>
                <a:gd name="T36" fmla="*/ 22 w 22"/>
                <a:gd name="T37" fmla="*/ 13 h 47"/>
                <a:gd name="T38" fmla="*/ 19 w 22"/>
                <a:gd name="T39" fmla="*/ 20 h 47"/>
                <a:gd name="T40" fmla="*/ 17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9 w 22"/>
                <a:gd name="T49" fmla="*/ 43 h 47"/>
                <a:gd name="T50" fmla="*/ 11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7 w 22"/>
                <a:gd name="T59" fmla="*/ 34 h 47"/>
                <a:gd name="T60" fmla="*/ 7 w 22"/>
                <a:gd name="T61" fmla="*/ 36 h 47"/>
                <a:gd name="T62" fmla="*/ 8 w 22"/>
                <a:gd name="T63" fmla="*/ 38 h 47"/>
                <a:gd name="T64" fmla="*/ 11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1" y="40"/>
                  </a:moveTo>
                  <a:cubicBezTo>
                    <a:pt x="14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7"/>
                    <a:pt x="12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Oval 192"/>
          <p:cNvSpPr/>
          <p:nvPr/>
        </p:nvSpPr>
        <p:spPr bwMode="auto">
          <a:xfrm>
            <a:off x="3803974" y="3287320"/>
            <a:ext cx="310493" cy="2724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4" name="Oval 193"/>
          <p:cNvSpPr/>
          <p:nvPr/>
        </p:nvSpPr>
        <p:spPr bwMode="auto">
          <a:xfrm>
            <a:off x="5041835" y="3008500"/>
            <a:ext cx="310493" cy="2724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5" name="Oval 194"/>
          <p:cNvSpPr/>
          <p:nvPr/>
        </p:nvSpPr>
        <p:spPr bwMode="auto">
          <a:xfrm>
            <a:off x="7333653" y="2736423"/>
            <a:ext cx="310493" cy="2724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6" name="Oval 195"/>
          <p:cNvSpPr/>
          <p:nvPr/>
        </p:nvSpPr>
        <p:spPr bwMode="auto">
          <a:xfrm>
            <a:off x="6423515" y="3281605"/>
            <a:ext cx="310493" cy="2724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7" name="Oval 196"/>
          <p:cNvSpPr/>
          <p:nvPr/>
        </p:nvSpPr>
        <p:spPr bwMode="auto">
          <a:xfrm>
            <a:off x="1205081" y="3280931"/>
            <a:ext cx="310493" cy="2724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8" name="Oval 197"/>
          <p:cNvSpPr/>
          <p:nvPr/>
        </p:nvSpPr>
        <p:spPr bwMode="auto">
          <a:xfrm>
            <a:off x="1816145" y="2736713"/>
            <a:ext cx="310493" cy="27243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会议日程安排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6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66" name="Group 265"/>
          <p:cNvGrpSpPr/>
          <p:nvPr/>
        </p:nvGrpSpPr>
        <p:grpSpPr>
          <a:xfrm>
            <a:off x="842735" y="2165911"/>
            <a:ext cx="2238873" cy="307777"/>
            <a:chOff x="2247585" y="4999594"/>
            <a:chExt cx="5971108" cy="935516"/>
          </a:xfrm>
        </p:grpSpPr>
        <p:sp>
          <p:nvSpPr>
            <p:cNvPr id="267" name="TextBox 266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9" name="TextBox 268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49" name="TextBox 448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0" name="TextBox 449"/>
            <p:cNvSpPr txBox="1"/>
            <p:nvPr/>
          </p:nvSpPr>
          <p:spPr>
            <a:xfrm>
              <a:off x="5631043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1" name="TextBox 450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2" name="TextBox 451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zh-CN" alt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453" name="Group 452"/>
          <p:cNvGrpSpPr/>
          <p:nvPr/>
        </p:nvGrpSpPr>
        <p:grpSpPr>
          <a:xfrm>
            <a:off x="3474668" y="2165911"/>
            <a:ext cx="2238873" cy="307777"/>
            <a:chOff x="2247585" y="4999594"/>
            <a:chExt cx="5971108" cy="935516"/>
          </a:xfrm>
        </p:grpSpPr>
        <p:sp>
          <p:nvSpPr>
            <p:cNvPr id="454" name="TextBox 453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5" name="TextBox 454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6" name="TextBox 455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7" name="TextBox 456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8" name="TextBox 457"/>
            <p:cNvSpPr txBox="1"/>
            <p:nvPr/>
          </p:nvSpPr>
          <p:spPr>
            <a:xfrm>
              <a:off x="5631043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59" name="TextBox 458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0" name="TextBox 459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zh-CN" alt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461" name="Group 460"/>
          <p:cNvGrpSpPr/>
          <p:nvPr/>
        </p:nvGrpSpPr>
        <p:grpSpPr>
          <a:xfrm>
            <a:off x="6049396" y="2165911"/>
            <a:ext cx="2238873" cy="307777"/>
            <a:chOff x="2247585" y="4999594"/>
            <a:chExt cx="5971108" cy="935516"/>
          </a:xfrm>
        </p:grpSpPr>
        <p:sp>
          <p:nvSpPr>
            <p:cNvPr id="462" name="TextBox 461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3" name="TextBox 462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4" name="TextBox 463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5" name="TextBox 464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6" name="TextBox 465"/>
            <p:cNvSpPr txBox="1"/>
            <p:nvPr/>
          </p:nvSpPr>
          <p:spPr>
            <a:xfrm>
              <a:off x="5631043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7" name="TextBox 466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468" name="TextBox 467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altLang="zh-CN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sp>
        <p:nvSpPr>
          <p:cNvPr id="469" name="TextBox 468"/>
          <p:cNvSpPr txBox="1"/>
          <p:nvPr/>
        </p:nvSpPr>
        <p:spPr>
          <a:xfrm>
            <a:off x="938045" y="1761791"/>
            <a:ext cx="2121078" cy="253999"/>
          </a:xfrm>
          <a:prstGeom prst="rect">
            <a:avLst/>
          </a:prstGeom>
          <a:solidFill>
            <a:schemeClr val="accent1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四月份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470" name="TextBox 469"/>
          <p:cNvSpPr txBox="1"/>
          <p:nvPr/>
        </p:nvSpPr>
        <p:spPr>
          <a:xfrm>
            <a:off x="3565542" y="1761791"/>
            <a:ext cx="2121078" cy="253999"/>
          </a:xfrm>
          <a:prstGeom prst="rect">
            <a:avLst/>
          </a:prstGeom>
          <a:solidFill>
            <a:schemeClr val="accent2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五月份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471" name="TextBox 470"/>
          <p:cNvSpPr txBox="1"/>
          <p:nvPr/>
        </p:nvSpPr>
        <p:spPr>
          <a:xfrm>
            <a:off x="6100529" y="1761791"/>
            <a:ext cx="2121078" cy="253999"/>
          </a:xfrm>
          <a:prstGeom prst="rect">
            <a:avLst/>
          </a:prstGeom>
          <a:solidFill>
            <a:schemeClr val="accent3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六月份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48929" y="2517531"/>
            <a:ext cx="2038350" cy="1239880"/>
            <a:chOff x="2530807" y="6713416"/>
            <a:chExt cx="5436307" cy="3768726"/>
          </a:xfrm>
        </p:grpSpPr>
        <p:sp>
          <p:nvSpPr>
            <p:cNvPr id="225" name="Freeform 6"/>
            <p:cNvSpPr/>
            <p:nvPr/>
          </p:nvSpPr>
          <p:spPr bwMode="auto">
            <a:xfrm>
              <a:off x="3346887" y="10018592"/>
              <a:ext cx="231804" cy="454026"/>
            </a:xfrm>
            <a:custGeom>
              <a:avLst/>
              <a:gdLst>
                <a:gd name="T0" fmla="*/ 0 w 23"/>
                <a:gd name="T1" fmla="*/ 13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9 h 45"/>
                <a:gd name="T22" fmla="*/ 22 w 23"/>
                <a:gd name="T23" fmla="*/ 39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7 h 45"/>
                <a:gd name="T32" fmla="*/ 3 w 23"/>
                <a:gd name="T33" fmla="*/ 34 h 45"/>
                <a:gd name="T34" fmla="*/ 5 w 23"/>
                <a:gd name="T35" fmla="*/ 32 h 45"/>
                <a:gd name="T36" fmla="*/ 10 w 23"/>
                <a:gd name="T37" fmla="*/ 25 h 45"/>
                <a:gd name="T38" fmla="*/ 15 w 23"/>
                <a:gd name="T39" fmla="*/ 17 h 45"/>
                <a:gd name="T40" fmla="*/ 16 w 23"/>
                <a:gd name="T41" fmla="*/ 12 h 45"/>
                <a:gd name="T42" fmla="*/ 15 w 23"/>
                <a:gd name="T43" fmla="*/ 8 h 45"/>
                <a:gd name="T44" fmla="*/ 12 w 23"/>
                <a:gd name="T45" fmla="*/ 7 h 45"/>
                <a:gd name="T46" fmla="*/ 7 w 23"/>
                <a:gd name="T47" fmla="*/ 10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3"/>
                  </a:move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2"/>
                    <a:pt x="18" y="25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6" name="Freeform 7"/>
            <p:cNvSpPr/>
            <p:nvPr/>
          </p:nvSpPr>
          <p:spPr bwMode="auto">
            <a:xfrm>
              <a:off x="3619972" y="10018592"/>
              <a:ext cx="209577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4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3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5" y="37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7" name="Freeform 8"/>
            <p:cNvSpPr/>
            <p:nvPr/>
          </p:nvSpPr>
          <p:spPr bwMode="auto">
            <a:xfrm>
              <a:off x="4172494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8" name="Freeform 9"/>
            <p:cNvSpPr>
              <a:spLocks noEditPoints="1"/>
            </p:cNvSpPr>
            <p:nvPr/>
          </p:nvSpPr>
          <p:spPr bwMode="auto">
            <a:xfrm>
              <a:off x="4455107" y="10018592"/>
              <a:ext cx="209577" cy="463550"/>
            </a:xfrm>
            <a:custGeom>
              <a:avLst/>
              <a:gdLst>
                <a:gd name="T0" fmla="*/ 13 w 21"/>
                <a:gd name="T1" fmla="*/ 12 h 46"/>
                <a:gd name="T2" fmla="*/ 13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7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7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0 w 21"/>
                <a:gd name="T23" fmla="*/ 36 h 46"/>
                <a:gd name="T24" fmla="*/ 17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3 w 21"/>
                <a:gd name="T47" fmla="*/ 12 h 46"/>
                <a:gd name="T48" fmla="*/ 7 w 21"/>
                <a:gd name="T49" fmla="*/ 35 h 46"/>
                <a:gd name="T50" fmla="*/ 7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3 w 21"/>
                <a:gd name="T57" fmla="*/ 35 h 46"/>
                <a:gd name="T58" fmla="*/ 13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7 w 21"/>
                <a:gd name="T65" fmla="*/ 24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7"/>
                    <a:pt x="12" y="17"/>
                  </a:cubicBezTo>
                  <a:cubicBezTo>
                    <a:pt x="15" y="17"/>
                    <a:pt x="17" y="19"/>
                    <a:pt x="19" y="21"/>
                  </a:cubicBezTo>
                  <a:cubicBezTo>
                    <a:pt x="20" y="22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0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9" name="Freeform 10"/>
            <p:cNvSpPr/>
            <p:nvPr/>
          </p:nvSpPr>
          <p:spPr bwMode="auto">
            <a:xfrm>
              <a:off x="5007629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0 h 46"/>
                <a:gd name="T12" fmla="*/ 14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0"/>
                  </a:cubicBezTo>
                  <a:cubicBezTo>
                    <a:pt x="19" y="22"/>
                    <a:pt x="17" y="25"/>
                    <a:pt x="14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1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0" name="Freeform 11"/>
            <p:cNvSpPr/>
            <p:nvPr/>
          </p:nvSpPr>
          <p:spPr bwMode="auto">
            <a:xfrm>
              <a:off x="5271187" y="10018592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4 w 66"/>
                <a:gd name="T5" fmla="*/ 146 h 146"/>
                <a:gd name="T6" fmla="*/ 15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4" y="146"/>
                  </a:lnTo>
                  <a:lnTo>
                    <a:pt x="15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1" name="Freeform 12"/>
            <p:cNvSpPr/>
            <p:nvPr/>
          </p:nvSpPr>
          <p:spPr bwMode="auto">
            <a:xfrm>
              <a:off x="5823709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4" name="Freeform 13"/>
            <p:cNvSpPr>
              <a:spLocks noEditPoints="1"/>
            </p:cNvSpPr>
            <p:nvPr/>
          </p:nvSpPr>
          <p:spPr bwMode="auto">
            <a:xfrm>
              <a:off x="6096795" y="10018592"/>
              <a:ext cx="219103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29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7" name="Freeform 14"/>
            <p:cNvSpPr/>
            <p:nvPr/>
          </p:nvSpPr>
          <p:spPr bwMode="auto">
            <a:xfrm>
              <a:off x="6649317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0" name="Freeform 15"/>
            <p:cNvSpPr>
              <a:spLocks noEditPoints="1"/>
            </p:cNvSpPr>
            <p:nvPr/>
          </p:nvSpPr>
          <p:spPr bwMode="auto">
            <a:xfrm>
              <a:off x="6931928" y="10018592"/>
              <a:ext cx="200050" cy="463550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6 h 46"/>
                <a:gd name="T32" fmla="*/ 8 w 20"/>
                <a:gd name="T33" fmla="*/ 29 h 46"/>
                <a:gd name="T34" fmla="*/ 2 w 20"/>
                <a:gd name="T35" fmla="*/ 25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2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5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2" y="4"/>
                  </a:cubicBezTo>
                  <a:cubicBezTo>
                    <a:pt x="3" y="3"/>
                    <a:pt x="4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6" name="Freeform 16"/>
            <p:cNvSpPr/>
            <p:nvPr/>
          </p:nvSpPr>
          <p:spPr bwMode="auto">
            <a:xfrm>
              <a:off x="7465399" y="10018592"/>
              <a:ext cx="231804" cy="463550"/>
            </a:xfrm>
            <a:custGeom>
              <a:avLst/>
              <a:gdLst>
                <a:gd name="T0" fmla="*/ 11 w 23"/>
                <a:gd name="T1" fmla="*/ 39 h 46"/>
                <a:gd name="T2" fmla="*/ 16 w 23"/>
                <a:gd name="T3" fmla="*/ 35 h 46"/>
                <a:gd name="T4" fmla="*/ 16 w 23"/>
                <a:gd name="T5" fmla="*/ 32 h 46"/>
                <a:gd name="T6" fmla="*/ 8 w 23"/>
                <a:gd name="T7" fmla="*/ 25 h 46"/>
                <a:gd name="T8" fmla="*/ 8 w 23"/>
                <a:gd name="T9" fmla="*/ 19 h 46"/>
                <a:gd name="T10" fmla="*/ 14 w 23"/>
                <a:gd name="T11" fmla="*/ 17 h 46"/>
                <a:gd name="T12" fmla="*/ 16 w 23"/>
                <a:gd name="T13" fmla="*/ 12 h 46"/>
                <a:gd name="T14" fmla="*/ 16 w 23"/>
                <a:gd name="T15" fmla="*/ 11 h 46"/>
                <a:gd name="T16" fmla="*/ 12 w 23"/>
                <a:gd name="T17" fmla="*/ 6 h 46"/>
                <a:gd name="T18" fmla="*/ 9 w 23"/>
                <a:gd name="T19" fmla="*/ 8 h 46"/>
                <a:gd name="T20" fmla="*/ 8 w 23"/>
                <a:gd name="T21" fmla="*/ 11 h 46"/>
                <a:gd name="T22" fmla="*/ 8 w 23"/>
                <a:gd name="T23" fmla="*/ 12 h 46"/>
                <a:gd name="T24" fmla="*/ 1 w 23"/>
                <a:gd name="T25" fmla="*/ 12 h 46"/>
                <a:gd name="T26" fmla="*/ 1 w 23"/>
                <a:gd name="T27" fmla="*/ 11 h 46"/>
                <a:gd name="T28" fmla="*/ 4 w 23"/>
                <a:gd name="T29" fmla="*/ 3 h 46"/>
                <a:gd name="T30" fmla="*/ 12 w 23"/>
                <a:gd name="T31" fmla="*/ 0 h 46"/>
                <a:gd name="T32" fmla="*/ 19 w 23"/>
                <a:gd name="T33" fmla="*/ 3 h 46"/>
                <a:gd name="T34" fmla="*/ 22 w 23"/>
                <a:gd name="T35" fmla="*/ 10 h 46"/>
                <a:gd name="T36" fmla="*/ 22 w 23"/>
                <a:gd name="T37" fmla="*/ 12 h 46"/>
                <a:gd name="T38" fmla="*/ 19 w 23"/>
                <a:gd name="T39" fmla="*/ 20 h 46"/>
                <a:gd name="T40" fmla="*/ 17 w 23"/>
                <a:gd name="T41" fmla="*/ 22 h 46"/>
                <a:gd name="T42" fmla="*/ 22 w 23"/>
                <a:gd name="T43" fmla="*/ 27 h 46"/>
                <a:gd name="T44" fmla="*/ 23 w 23"/>
                <a:gd name="T45" fmla="*/ 31 h 46"/>
                <a:gd name="T46" fmla="*/ 23 w 23"/>
                <a:gd name="T47" fmla="*/ 35 h 46"/>
                <a:gd name="T48" fmla="*/ 19 w 23"/>
                <a:gd name="T49" fmla="*/ 43 h 46"/>
                <a:gd name="T50" fmla="*/ 11 w 23"/>
                <a:gd name="T51" fmla="*/ 46 h 46"/>
                <a:gd name="T52" fmla="*/ 4 w 23"/>
                <a:gd name="T53" fmla="*/ 43 h 46"/>
                <a:gd name="T54" fmla="*/ 0 w 23"/>
                <a:gd name="T55" fmla="*/ 35 h 46"/>
                <a:gd name="T56" fmla="*/ 0 w 23"/>
                <a:gd name="T57" fmla="*/ 34 h 46"/>
                <a:gd name="T58" fmla="*/ 7 w 23"/>
                <a:gd name="T59" fmla="*/ 34 h 46"/>
                <a:gd name="T60" fmla="*/ 7 w 23"/>
                <a:gd name="T61" fmla="*/ 35 h 46"/>
                <a:gd name="T62" fmla="*/ 8 w 23"/>
                <a:gd name="T63" fmla="*/ 38 h 46"/>
                <a:gd name="T64" fmla="*/ 11 w 23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0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9" name="Freeform 17"/>
            <p:cNvSpPr>
              <a:spLocks noEditPoints="1"/>
            </p:cNvSpPr>
            <p:nvPr/>
          </p:nvSpPr>
          <p:spPr bwMode="auto">
            <a:xfrm>
              <a:off x="7744835" y="10018592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9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0" name="Freeform 18"/>
            <p:cNvSpPr/>
            <p:nvPr/>
          </p:nvSpPr>
          <p:spPr bwMode="auto">
            <a:xfrm>
              <a:off x="2572086" y="919944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1" name="Freeform 19"/>
            <p:cNvSpPr/>
            <p:nvPr/>
          </p:nvSpPr>
          <p:spPr bwMode="auto">
            <a:xfrm>
              <a:off x="2753085" y="9189916"/>
              <a:ext cx="203226" cy="463550"/>
            </a:xfrm>
            <a:custGeom>
              <a:avLst/>
              <a:gdLst>
                <a:gd name="T0" fmla="*/ 64 w 64"/>
                <a:gd name="T1" fmla="*/ 0 h 146"/>
                <a:gd name="T2" fmla="*/ 64 w 64"/>
                <a:gd name="T3" fmla="*/ 22 h 146"/>
                <a:gd name="T4" fmla="*/ 35 w 64"/>
                <a:gd name="T5" fmla="*/ 146 h 146"/>
                <a:gd name="T6" fmla="*/ 13 w 64"/>
                <a:gd name="T7" fmla="*/ 146 h 146"/>
                <a:gd name="T8" fmla="*/ 45 w 64"/>
                <a:gd name="T9" fmla="*/ 22 h 146"/>
                <a:gd name="T10" fmla="*/ 0 w 64"/>
                <a:gd name="T11" fmla="*/ 22 h 146"/>
                <a:gd name="T12" fmla="*/ 0 w 64"/>
                <a:gd name="T13" fmla="*/ 0 h 146"/>
                <a:gd name="T14" fmla="*/ 64 w 64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6">
                  <a:moveTo>
                    <a:pt x="64" y="0"/>
                  </a:moveTo>
                  <a:lnTo>
                    <a:pt x="64" y="22"/>
                  </a:lnTo>
                  <a:lnTo>
                    <a:pt x="35" y="146"/>
                  </a:lnTo>
                  <a:lnTo>
                    <a:pt x="13" y="146"/>
                  </a:lnTo>
                  <a:lnTo>
                    <a:pt x="45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2" name="Freeform 20"/>
            <p:cNvSpPr/>
            <p:nvPr/>
          </p:nvSpPr>
          <p:spPr bwMode="auto">
            <a:xfrm>
              <a:off x="3388168" y="919944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3" name="Freeform 21"/>
            <p:cNvSpPr>
              <a:spLocks noEditPoints="1"/>
            </p:cNvSpPr>
            <p:nvPr/>
          </p:nvSpPr>
          <p:spPr bwMode="auto">
            <a:xfrm>
              <a:off x="3578693" y="9189916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6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4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0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3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8" y="39"/>
                    <a:pt x="9" y="39"/>
                    <a:pt x="11" y="39"/>
                  </a:cubicBezTo>
                  <a:cubicBezTo>
                    <a:pt x="12" y="39"/>
                    <a:pt x="14" y="38"/>
                    <a:pt x="14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4" name="Freeform 22"/>
            <p:cNvSpPr/>
            <p:nvPr/>
          </p:nvSpPr>
          <p:spPr bwMode="auto">
            <a:xfrm>
              <a:off x="4223301" y="9199442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5" name="Freeform 23"/>
            <p:cNvSpPr>
              <a:spLocks noEditPoints="1"/>
            </p:cNvSpPr>
            <p:nvPr/>
          </p:nvSpPr>
          <p:spPr bwMode="auto">
            <a:xfrm>
              <a:off x="4404299" y="9189916"/>
              <a:ext cx="212752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4 h 46"/>
                <a:gd name="T18" fmla="*/ 7 w 21"/>
                <a:gd name="T19" fmla="*/ 34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39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4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7" name="Freeform 24"/>
            <p:cNvSpPr/>
            <p:nvPr/>
          </p:nvSpPr>
          <p:spPr bwMode="auto">
            <a:xfrm>
              <a:off x="4998102" y="9199442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4" name="Freeform 25"/>
            <p:cNvSpPr>
              <a:spLocks noEditPoints="1"/>
            </p:cNvSpPr>
            <p:nvPr/>
          </p:nvSpPr>
          <p:spPr bwMode="auto">
            <a:xfrm>
              <a:off x="5271187" y="9189916"/>
              <a:ext cx="219103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6" name="Freeform 28"/>
            <p:cNvSpPr/>
            <p:nvPr/>
          </p:nvSpPr>
          <p:spPr bwMode="auto">
            <a:xfrm>
              <a:off x="6649317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6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7" name="Freeform 29"/>
            <p:cNvSpPr/>
            <p:nvPr/>
          </p:nvSpPr>
          <p:spPr bwMode="auto">
            <a:xfrm>
              <a:off x="6919228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4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4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6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7" name="Freeform 30"/>
            <p:cNvSpPr/>
            <p:nvPr/>
          </p:nvSpPr>
          <p:spPr bwMode="auto">
            <a:xfrm>
              <a:off x="7474924" y="9199442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8" name="Freeform 31"/>
            <p:cNvSpPr/>
            <p:nvPr/>
          </p:nvSpPr>
          <p:spPr bwMode="auto">
            <a:xfrm>
              <a:off x="7744835" y="9189916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9" name="Freeform 32"/>
            <p:cNvSpPr>
              <a:spLocks noEditPoints="1"/>
            </p:cNvSpPr>
            <p:nvPr/>
          </p:nvSpPr>
          <p:spPr bwMode="auto">
            <a:xfrm>
              <a:off x="7614642" y="7532566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6 h 46"/>
                <a:gd name="T8" fmla="*/ 18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6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9 h 46"/>
                <a:gd name="T24" fmla="*/ 10 w 20"/>
                <a:gd name="T25" fmla="*/ 40 h 46"/>
                <a:gd name="T26" fmla="*/ 13 w 20"/>
                <a:gd name="T27" fmla="*/ 39 h 46"/>
                <a:gd name="T28" fmla="*/ 14 w 20"/>
                <a:gd name="T29" fmla="*/ 36 h 46"/>
                <a:gd name="T30" fmla="*/ 14 w 20"/>
                <a:gd name="T31" fmla="*/ 27 h 46"/>
                <a:gd name="T32" fmla="*/ 9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4 w 20"/>
                <a:gd name="T65" fmla="*/ 21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9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0" name="Freeform 33"/>
            <p:cNvSpPr/>
            <p:nvPr/>
          </p:nvSpPr>
          <p:spPr bwMode="auto">
            <a:xfrm>
              <a:off x="2562561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1" name="Freeform 34"/>
            <p:cNvSpPr>
              <a:spLocks noEditPoints="1"/>
            </p:cNvSpPr>
            <p:nvPr/>
          </p:nvSpPr>
          <p:spPr bwMode="auto">
            <a:xfrm>
              <a:off x="2753084" y="8361242"/>
              <a:ext cx="212752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5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5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2" name="Freeform 35"/>
            <p:cNvSpPr/>
            <p:nvPr/>
          </p:nvSpPr>
          <p:spPr bwMode="auto">
            <a:xfrm>
              <a:off x="3438975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3" name="Freeform 36"/>
            <p:cNvSpPr/>
            <p:nvPr/>
          </p:nvSpPr>
          <p:spPr bwMode="auto">
            <a:xfrm>
              <a:off x="3619972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4" name="Freeform 37"/>
            <p:cNvSpPr/>
            <p:nvPr/>
          </p:nvSpPr>
          <p:spPr bwMode="auto">
            <a:xfrm>
              <a:off x="4213776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5" name="Freeform 38"/>
            <p:cNvSpPr/>
            <p:nvPr/>
          </p:nvSpPr>
          <p:spPr bwMode="auto">
            <a:xfrm>
              <a:off x="4394773" y="8370766"/>
              <a:ext cx="231804" cy="454026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0" name="Freeform 43"/>
            <p:cNvSpPr/>
            <p:nvPr/>
          </p:nvSpPr>
          <p:spPr bwMode="auto">
            <a:xfrm>
              <a:off x="6690598" y="8361242"/>
              <a:ext cx="130191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1" name="Freeform 44"/>
            <p:cNvSpPr/>
            <p:nvPr/>
          </p:nvSpPr>
          <p:spPr bwMode="auto">
            <a:xfrm>
              <a:off x="6881123" y="8361242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2" name="Freeform 45"/>
            <p:cNvSpPr/>
            <p:nvPr/>
          </p:nvSpPr>
          <p:spPr bwMode="auto">
            <a:xfrm>
              <a:off x="6830316" y="671341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3" name="Freeform 46"/>
            <p:cNvSpPr/>
            <p:nvPr/>
          </p:nvSpPr>
          <p:spPr bwMode="auto">
            <a:xfrm>
              <a:off x="7605117" y="6713416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4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8" name="Freeform 47"/>
            <p:cNvSpPr/>
            <p:nvPr/>
          </p:nvSpPr>
          <p:spPr bwMode="auto">
            <a:xfrm>
              <a:off x="2651472" y="7532566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6 w 22"/>
                <a:gd name="T3" fmla="*/ 35 h 46"/>
                <a:gd name="T4" fmla="*/ 16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2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9" name="Freeform 48"/>
            <p:cNvSpPr>
              <a:spLocks noEditPoints="1"/>
            </p:cNvSpPr>
            <p:nvPr/>
          </p:nvSpPr>
          <p:spPr bwMode="auto">
            <a:xfrm>
              <a:off x="3477080" y="7542092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1 w 73"/>
                <a:gd name="T5" fmla="*/ 0 h 143"/>
                <a:gd name="T6" fmla="*/ 61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1 w 73"/>
                <a:gd name="T13" fmla="*/ 111 h 143"/>
                <a:gd name="T14" fmla="*/ 61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1" y="111"/>
                  </a:lnTo>
                  <a:lnTo>
                    <a:pt x="61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0" name="Freeform 49"/>
            <p:cNvSpPr/>
            <p:nvPr/>
          </p:nvSpPr>
          <p:spPr bwMode="auto">
            <a:xfrm>
              <a:off x="4312211" y="7532566"/>
              <a:ext cx="212752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1" name="Freeform 50"/>
            <p:cNvSpPr>
              <a:spLocks noEditPoints="1"/>
            </p:cNvSpPr>
            <p:nvPr/>
          </p:nvSpPr>
          <p:spPr bwMode="auto">
            <a:xfrm>
              <a:off x="5137819" y="7532566"/>
              <a:ext cx="212752" cy="463550"/>
            </a:xfrm>
            <a:custGeom>
              <a:avLst/>
              <a:gdLst>
                <a:gd name="T0" fmla="*/ 13 w 21"/>
                <a:gd name="T1" fmla="*/ 12 h 46"/>
                <a:gd name="T2" fmla="*/ 13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7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6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3 w 21"/>
                <a:gd name="T47" fmla="*/ 12 h 46"/>
                <a:gd name="T48" fmla="*/ 7 w 21"/>
                <a:gd name="T49" fmla="*/ 36 h 46"/>
                <a:gd name="T50" fmla="*/ 7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3 w 21"/>
                <a:gd name="T57" fmla="*/ 36 h 46"/>
                <a:gd name="T58" fmla="*/ 13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7 w 21"/>
                <a:gd name="T65" fmla="*/ 25 h 46"/>
                <a:gd name="T66" fmla="*/ 7 w 21"/>
                <a:gd name="T67" fmla="*/ 27 h 46"/>
                <a:gd name="T68" fmla="*/ 7 w 21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2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2" name="Freeform 51"/>
            <p:cNvSpPr/>
            <p:nvPr/>
          </p:nvSpPr>
          <p:spPr bwMode="auto">
            <a:xfrm>
              <a:off x="5963427" y="7542092"/>
              <a:ext cx="203226" cy="454026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5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3" name="Freeform 52"/>
            <p:cNvSpPr/>
            <p:nvPr/>
          </p:nvSpPr>
          <p:spPr bwMode="auto">
            <a:xfrm>
              <a:off x="2530807" y="10018592"/>
              <a:ext cx="231804" cy="463550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1 w 23"/>
                <a:gd name="T11" fmla="*/ 20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5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4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4" name="Freeform 53"/>
            <p:cNvSpPr>
              <a:spLocks noEditPoints="1"/>
            </p:cNvSpPr>
            <p:nvPr/>
          </p:nvSpPr>
          <p:spPr bwMode="auto">
            <a:xfrm>
              <a:off x="2762611" y="10018592"/>
              <a:ext cx="231804" cy="463550"/>
            </a:xfrm>
            <a:custGeom>
              <a:avLst/>
              <a:gdLst>
                <a:gd name="T0" fmla="*/ 0 w 73"/>
                <a:gd name="T1" fmla="*/ 92 h 146"/>
                <a:gd name="T2" fmla="*/ 38 w 73"/>
                <a:gd name="T3" fmla="*/ 0 h 146"/>
                <a:gd name="T4" fmla="*/ 61 w 73"/>
                <a:gd name="T5" fmla="*/ 0 h 146"/>
                <a:gd name="T6" fmla="*/ 61 w 73"/>
                <a:gd name="T7" fmla="*/ 92 h 146"/>
                <a:gd name="T8" fmla="*/ 73 w 73"/>
                <a:gd name="T9" fmla="*/ 92 h 146"/>
                <a:gd name="T10" fmla="*/ 73 w 73"/>
                <a:gd name="T11" fmla="*/ 114 h 146"/>
                <a:gd name="T12" fmla="*/ 61 w 73"/>
                <a:gd name="T13" fmla="*/ 114 h 146"/>
                <a:gd name="T14" fmla="*/ 61 w 73"/>
                <a:gd name="T15" fmla="*/ 146 h 146"/>
                <a:gd name="T16" fmla="*/ 38 w 73"/>
                <a:gd name="T17" fmla="*/ 146 h 146"/>
                <a:gd name="T18" fmla="*/ 38 w 73"/>
                <a:gd name="T19" fmla="*/ 114 h 146"/>
                <a:gd name="T20" fmla="*/ 0 w 73"/>
                <a:gd name="T21" fmla="*/ 114 h 146"/>
                <a:gd name="T22" fmla="*/ 0 w 73"/>
                <a:gd name="T23" fmla="*/ 92 h 146"/>
                <a:gd name="T24" fmla="*/ 38 w 73"/>
                <a:gd name="T25" fmla="*/ 92 h 146"/>
                <a:gd name="T26" fmla="*/ 38 w 73"/>
                <a:gd name="T27" fmla="*/ 47 h 146"/>
                <a:gd name="T28" fmla="*/ 19 w 73"/>
                <a:gd name="T29" fmla="*/ 92 h 146"/>
                <a:gd name="T30" fmla="*/ 38 w 73"/>
                <a:gd name="T31" fmla="*/ 9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6">
                  <a:moveTo>
                    <a:pt x="0" y="92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92"/>
                  </a:lnTo>
                  <a:lnTo>
                    <a:pt x="73" y="92"/>
                  </a:lnTo>
                  <a:lnTo>
                    <a:pt x="73" y="114"/>
                  </a:lnTo>
                  <a:lnTo>
                    <a:pt x="61" y="114"/>
                  </a:lnTo>
                  <a:lnTo>
                    <a:pt x="61" y="146"/>
                  </a:lnTo>
                  <a:lnTo>
                    <a:pt x="38" y="146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92"/>
                  </a:lnTo>
                  <a:close/>
                  <a:moveTo>
                    <a:pt x="38" y="92"/>
                  </a:moveTo>
                  <a:lnTo>
                    <a:pt x="38" y="47"/>
                  </a:lnTo>
                  <a:lnTo>
                    <a:pt x="19" y="92"/>
                  </a:lnTo>
                  <a:lnTo>
                    <a:pt x="38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5" name="Freeform 54"/>
            <p:cNvSpPr/>
            <p:nvPr/>
          </p:nvSpPr>
          <p:spPr bwMode="auto">
            <a:xfrm>
              <a:off x="7525731" y="8370766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6" name="Freeform 55"/>
            <p:cNvSpPr>
              <a:spLocks noEditPoints="1"/>
            </p:cNvSpPr>
            <p:nvPr/>
          </p:nvSpPr>
          <p:spPr bwMode="auto">
            <a:xfrm>
              <a:off x="7706730" y="8361242"/>
              <a:ext cx="209577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7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7" name="Freeform 56"/>
            <p:cNvSpPr>
              <a:spLocks noEditPoints="1"/>
            </p:cNvSpPr>
            <p:nvPr/>
          </p:nvSpPr>
          <p:spPr bwMode="auto">
            <a:xfrm>
              <a:off x="6779510" y="7542092"/>
              <a:ext cx="222279" cy="454026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6 h 45"/>
                <a:gd name="T20" fmla="*/ 1 w 22"/>
                <a:gd name="T21" fmla="*/ 12 h 45"/>
                <a:gd name="T22" fmla="*/ 1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6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9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8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3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9" y="25"/>
                    <a:pt x="8" y="26"/>
                    <a:pt x="8" y="28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1" name="Freeform 105"/>
            <p:cNvSpPr/>
            <p:nvPr/>
          </p:nvSpPr>
          <p:spPr bwMode="auto">
            <a:xfrm>
              <a:off x="5009450" y="838029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2" name="Freeform 106"/>
            <p:cNvSpPr/>
            <p:nvPr/>
          </p:nvSpPr>
          <p:spPr bwMode="auto">
            <a:xfrm>
              <a:off x="5190449" y="8370766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3" name="Freeform 107"/>
            <p:cNvSpPr/>
            <p:nvPr/>
          </p:nvSpPr>
          <p:spPr bwMode="auto">
            <a:xfrm>
              <a:off x="5850692" y="8380292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4" name="Freeform 108"/>
            <p:cNvSpPr>
              <a:spLocks noEditPoints="1"/>
            </p:cNvSpPr>
            <p:nvPr/>
          </p:nvSpPr>
          <p:spPr bwMode="auto">
            <a:xfrm>
              <a:off x="6031692" y="8380292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57 w 73"/>
                <a:gd name="T5" fmla="*/ 0 h 143"/>
                <a:gd name="T6" fmla="*/ 57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57 w 73"/>
                <a:gd name="T13" fmla="*/ 111 h 143"/>
                <a:gd name="T14" fmla="*/ 57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57" y="0"/>
                  </a:lnTo>
                  <a:lnTo>
                    <a:pt x="57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57" y="111"/>
                  </a:lnTo>
                  <a:lnTo>
                    <a:pt x="57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5" name="Freeform 92"/>
            <p:cNvSpPr/>
            <p:nvPr/>
          </p:nvSpPr>
          <p:spPr bwMode="auto">
            <a:xfrm>
              <a:off x="5843108" y="9199442"/>
              <a:ext cx="231804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6" name="Freeform 93"/>
            <p:cNvSpPr/>
            <p:nvPr/>
          </p:nvSpPr>
          <p:spPr bwMode="auto">
            <a:xfrm>
              <a:off x="6113019" y="9199442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557589" y="2513959"/>
            <a:ext cx="2040731" cy="1243013"/>
            <a:chOff x="9488136" y="6703892"/>
            <a:chExt cx="5442659" cy="3778250"/>
          </a:xfrm>
        </p:grpSpPr>
        <p:sp>
          <p:nvSpPr>
            <p:cNvPr id="311" name="Freeform 70"/>
            <p:cNvSpPr/>
            <p:nvPr/>
          </p:nvSpPr>
          <p:spPr bwMode="auto">
            <a:xfrm>
              <a:off x="11961784" y="9189916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9 h 45"/>
                <a:gd name="T22" fmla="*/ 22 w 22"/>
                <a:gd name="T23" fmla="*/ 39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2 h 45"/>
                <a:gd name="T42" fmla="*/ 15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2"/>
                    <a:pt x="18" y="25"/>
                    <a:pt x="15" y="28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2" name="Freeform 71"/>
            <p:cNvSpPr/>
            <p:nvPr/>
          </p:nvSpPr>
          <p:spPr bwMode="auto">
            <a:xfrm>
              <a:off x="12234869" y="9189916"/>
              <a:ext cx="212752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3" name="Freeform 72"/>
            <p:cNvSpPr/>
            <p:nvPr/>
          </p:nvSpPr>
          <p:spPr bwMode="auto">
            <a:xfrm>
              <a:off x="12787392" y="9199442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0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4" name="Freeform 73"/>
            <p:cNvSpPr>
              <a:spLocks noEditPoints="1"/>
            </p:cNvSpPr>
            <p:nvPr/>
          </p:nvSpPr>
          <p:spPr bwMode="auto">
            <a:xfrm>
              <a:off x="13070002" y="9189916"/>
              <a:ext cx="200050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5" name="Freeform 74"/>
            <p:cNvSpPr/>
            <p:nvPr/>
          </p:nvSpPr>
          <p:spPr bwMode="auto">
            <a:xfrm>
              <a:off x="13612999" y="9189916"/>
              <a:ext cx="231804" cy="463550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20 w 23"/>
                <a:gd name="T7" fmla="*/ 4 h 46"/>
                <a:gd name="T8" fmla="*/ 23 w 23"/>
                <a:gd name="T9" fmla="*/ 12 h 46"/>
                <a:gd name="T10" fmla="*/ 21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6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4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20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4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6"/>
                    <a:pt x="4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1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9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6" name="Freeform 75"/>
            <p:cNvSpPr/>
            <p:nvPr/>
          </p:nvSpPr>
          <p:spPr bwMode="auto">
            <a:xfrm>
              <a:off x="13886085" y="9189916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5 w 66"/>
                <a:gd name="T5" fmla="*/ 146 h 146"/>
                <a:gd name="T6" fmla="*/ 16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5" y="146"/>
                  </a:lnTo>
                  <a:lnTo>
                    <a:pt x="16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7" name="Freeform 76"/>
            <p:cNvSpPr/>
            <p:nvPr/>
          </p:nvSpPr>
          <p:spPr bwMode="auto">
            <a:xfrm>
              <a:off x="14438607" y="9199442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0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8" name="Freeform 77"/>
            <p:cNvSpPr>
              <a:spLocks noEditPoints="1"/>
            </p:cNvSpPr>
            <p:nvPr/>
          </p:nvSpPr>
          <p:spPr bwMode="auto">
            <a:xfrm>
              <a:off x="14711692" y="9189916"/>
              <a:ext cx="219103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6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0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3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4" y="38"/>
                    <a:pt x="15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9" name="Freeform 78"/>
            <p:cNvSpPr/>
            <p:nvPr/>
          </p:nvSpPr>
          <p:spPr bwMode="auto">
            <a:xfrm>
              <a:off x="9488136" y="10018592"/>
              <a:ext cx="219103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0" name="Freeform 79"/>
            <p:cNvSpPr>
              <a:spLocks noEditPoints="1"/>
            </p:cNvSpPr>
            <p:nvPr/>
          </p:nvSpPr>
          <p:spPr bwMode="auto">
            <a:xfrm>
              <a:off x="9767572" y="10018592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8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6 h 46"/>
                <a:gd name="T32" fmla="*/ 9 w 20"/>
                <a:gd name="T33" fmla="*/ 29 h 46"/>
                <a:gd name="T34" fmla="*/ 2 w 20"/>
                <a:gd name="T35" fmla="*/ 25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2 h 46"/>
                <a:gd name="T62" fmla="*/ 10 w 20"/>
                <a:gd name="T63" fmla="*/ 23 h 46"/>
                <a:gd name="T64" fmla="*/ 14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4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3" name="Freeform 82"/>
            <p:cNvSpPr/>
            <p:nvPr/>
          </p:nvSpPr>
          <p:spPr bwMode="auto">
            <a:xfrm>
              <a:off x="11186983" y="10018592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4" name="Freeform 83"/>
            <p:cNvSpPr/>
            <p:nvPr/>
          </p:nvSpPr>
          <p:spPr bwMode="auto">
            <a:xfrm>
              <a:off x="11450542" y="10018592"/>
              <a:ext cx="130191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5" name="Freeform 84"/>
            <p:cNvSpPr/>
            <p:nvPr/>
          </p:nvSpPr>
          <p:spPr bwMode="auto">
            <a:xfrm>
              <a:off x="11186984" y="8370766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6" name="Freeform 85"/>
            <p:cNvSpPr/>
            <p:nvPr/>
          </p:nvSpPr>
          <p:spPr bwMode="auto">
            <a:xfrm>
              <a:off x="11367980" y="8370766"/>
              <a:ext cx="203226" cy="454026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2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2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7" name="Freeform 86"/>
            <p:cNvSpPr/>
            <p:nvPr/>
          </p:nvSpPr>
          <p:spPr bwMode="auto">
            <a:xfrm>
              <a:off x="12003064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8" name="Freeform 87"/>
            <p:cNvSpPr>
              <a:spLocks noEditPoints="1"/>
            </p:cNvSpPr>
            <p:nvPr/>
          </p:nvSpPr>
          <p:spPr bwMode="auto">
            <a:xfrm>
              <a:off x="12184063" y="8361242"/>
              <a:ext cx="231804" cy="463550"/>
            </a:xfrm>
            <a:custGeom>
              <a:avLst/>
              <a:gdLst>
                <a:gd name="T0" fmla="*/ 23 w 23"/>
                <a:gd name="T1" fmla="*/ 36 h 46"/>
                <a:gd name="T2" fmla="*/ 19 w 23"/>
                <a:gd name="T3" fmla="*/ 43 h 46"/>
                <a:gd name="T4" fmla="*/ 12 w 23"/>
                <a:gd name="T5" fmla="*/ 46 h 46"/>
                <a:gd name="T6" fmla="*/ 11 w 23"/>
                <a:gd name="T7" fmla="*/ 46 h 46"/>
                <a:gd name="T8" fmla="*/ 4 w 23"/>
                <a:gd name="T9" fmla="*/ 43 h 46"/>
                <a:gd name="T10" fmla="*/ 0 w 23"/>
                <a:gd name="T11" fmla="*/ 36 h 46"/>
                <a:gd name="T12" fmla="*/ 0 w 23"/>
                <a:gd name="T13" fmla="*/ 31 h 46"/>
                <a:gd name="T14" fmla="*/ 3 w 23"/>
                <a:gd name="T15" fmla="*/ 24 h 46"/>
                <a:gd name="T16" fmla="*/ 6 w 23"/>
                <a:gd name="T17" fmla="*/ 22 h 46"/>
                <a:gd name="T18" fmla="*/ 2 w 23"/>
                <a:gd name="T19" fmla="*/ 17 h 46"/>
                <a:gd name="T20" fmla="*/ 1 w 23"/>
                <a:gd name="T21" fmla="*/ 13 h 46"/>
                <a:gd name="T22" fmla="*/ 1 w 23"/>
                <a:gd name="T23" fmla="*/ 11 h 46"/>
                <a:gd name="T24" fmla="*/ 4 w 23"/>
                <a:gd name="T25" fmla="*/ 3 h 46"/>
                <a:gd name="T26" fmla="*/ 11 w 23"/>
                <a:gd name="T27" fmla="*/ 0 h 46"/>
                <a:gd name="T28" fmla="*/ 12 w 23"/>
                <a:gd name="T29" fmla="*/ 0 h 46"/>
                <a:gd name="T30" fmla="*/ 19 w 23"/>
                <a:gd name="T31" fmla="*/ 3 h 46"/>
                <a:gd name="T32" fmla="*/ 22 w 23"/>
                <a:gd name="T33" fmla="*/ 11 h 46"/>
                <a:gd name="T34" fmla="*/ 22 w 23"/>
                <a:gd name="T35" fmla="*/ 13 h 46"/>
                <a:gd name="T36" fmla="*/ 20 w 23"/>
                <a:gd name="T37" fmla="*/ 20 h 46"/>
                <a:gd name="T38" fmla="*/ 17 w 23"/>
                <a:gd name="T39" fmla="*/ 22 h 46"/>
                <a:gd name="T40" fmla="*/ 22 w 23"/>
                <a:gd name="T41" fmla="*/ 27 h 46"/>
                <a:gd name="T42" fmla="*/ 23 w 23"/>
                <a:gd name="T43" fmla="*/ 31 h 46"/>
                <a:gd name="T44" fmla="*/ 23 w 23"/>
                <a:gd name="T45" fmla="*/ 36 h 46"/>
                <a:gd name="T46" fmla="*/ 16 w 23"/>
                <a:gd name="T47" fmla="*/ 12 h 46"/>
                <a:gd name="T48" fmla="*/ 13 w 23"/>
                <a:gd name="T49" fmla="*/ 7 h 46"/>
                <a:gd name="T50" fmla="*/ 12 w 23"/>
                <a:gd name="T51" fmla="*/ 6 h 46"/>
                <a:gd name="T52" fmla="*/ 9 w 23"/>
                <a:gd name="T53" fmla="*/ 7 h 46"/>
                <a:gd name="T54" fmla="*/ 7 w 23"/>
                <a:gd name="T55" fmla="*/ 9 h 46"/>
                <a:gd name="T56" fmla="*/ 7 w 23"/>
                <a:gd name="T57" fmla="*/ 12 h 46"/>
                <a:gd name="T58" fmla="*/ 8 w 23"/>
                <a:gd name="T59" fmla="*/ 17 h 46"/>
                <a:gd name="T60" fmla="*/ 12 w 23"/>
                <a:gd name="T61" fmla="*/ 18 h 46"/>
                <a:gd name="T62" fmla="*/ 15 w 23"/>
                <a:gd name="T63" fmla="*/ 17 h 46"/>
                <a:gd name="T64" fmla="*/ 16 w 23"/>
                <a:gd name="T65" fmla="*/ 12 h 46"/>
                <a:gd name="T66" fmla="*/ 16 w 23"/>
                <a:gd name="T67" fmla="*/ 32 h 46"/>
                <a:gd name="T68" fmla="*/ 14 w 23"/>
                <a:gd name="T69" fmla="*/ 27 h 46"/>
                <a:gd name="T70" fmla="*/ 12 w 23"/>
                <a:gd name="T71" fmla="*/ 26 h 46"/>
                <a:gd name="T72" fmla="*/ 8 w 23"/>
                <a:gd name="T73" fmla="*/ 29 h 46"/>
                <a:gd name="T74" fmla="*/ 7 w 23"/>
                <a:gd name="T75" fmla="*/ 32 h 46"/>
                <a:gd name="T76" fmla="*/ 7 w 23"/>
                <a:gd name="T77" fmla="*/ 34 h 46"/>
                <a:gd name="T78" fmla="*/ 9 w 23"/>
                <a:gd name="T79" fmla="*/ 38 h 46"/>
                <a:gd name="T80" fmla="*/ 12 w 23"/>
                <a:gd name="T81" fmla="*/ 39 h 46"/>
                <a:gd name="T82" fmla="*/ 15 w 23"/>
                <a:gd name="T83" fmla="*/ 37 h 46"/>
                <a:gd name="T84" fmla="*/ 16 w 23"/>
                <a:gd name="T85" fmla="*/ 34 h 46"/>
                <a:gd name="T86" fmla="*/ 16 w 23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46">
                  <a:moveTo>
                    <a:pt x="23" y="36"/>
                  </a:moveTo>
                  <a:cubicBezTo>
                    <a:pt x="23" y="39"/>
                    <a:pt x="22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20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lnTo>
                    <a:pt x="23" y="36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6" y="16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3" y="26"/>
                    <a:pt x="12" y="26"/>
                  </a:cubicBezTo>
                  <a:cubicBezTo>
                    <a:pt x="10" y="26"/>
                    <a:pt x="9" y="27"/>
                    <a:pt x="8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9"/>
                    <a:pt x="10" y="39"/>
                    <a:pt x="12" y="39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9" name="Freeform 88"/>
            <p:cNvSpPr/>
            <p:nvPr/>
          </p:nvSpPr>
          <p:spPr bwMode="auto">
            <a:xfrm>
              <a:off x="12838198" y="8370766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0" name="Freeform 89"/>
            <p:cNvSpPr>
              <a:spLocks noEditPoints="1"/>
            </p:cNvSpPr>
            <p:nvPr/>
          </p:nvSpPr>
          <p:spPr bwMode="auto">
            <a:xfrm>
              <a:off x="13019195" y="8361242"/>
              <a:ext cx="212752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1" name="Freeform 90"/>
            <p:cNvSpPr/>
            <p:nvPr/>
          </p:nvSpPr>
          <p:spPr bwMode="auto">
            <a:xfrm>
              <a:off x="13603472" y="8370766"/>
              <a:ext cx="231804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2" name="Freeform 91"/>
            <p:cNvSpPr>
              <a:spLocks noEditPoints="1"/>
            </p:cNvSpPr>
            <p:nvPr/>
          </p:nvSpPr>
          <p:spPr bwMode="auto">
            <a:xfrm>
              <a:off x="13886085" y="8361242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3" name="Freeform 92"/>
            <p:cNvSpPr/>
            <p:nvPr/>
          </p:nvSpPr>
          <p:spPr bwMode="auto">
            <a:xfrm>
              <a:off x="14479886" y="8370766"/>
              <a:ext cx="231804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4" name="Freeform 93"/>
            <p:cNvSpPr/>
            <p:nvPr/>
          </p:nvSpPr>
          <p:spPr bwMode="auto">
            <a:xfrm>
              <a:off x="14749797" y="8370766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5" name="Freeform 94"/>
            <p:cNvSpPr/>
            <p:nvPr/>
          </p:nvSpPr>
          <p:spPr bwMode="auto">
            <a:xfrm>
              <a:off x="9488136" y="9189916"/>
              <a:ext cx="219103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6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6" name="Freeform 95"/>
            <p:cNvSpPr/>
            <p:nvPr/>
          </p:nvSpPr>
          <p:spPr bwMode="auto">
            <a:xfrm>
              <a:off x="9758047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6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1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7" name="Freeform 96"/>
            <p:cNvSpPr/>
            <p:nvPr/>
          </p:nvSpPr>
          <p:spPr bwMode="auto">
            <a:xfrm>
              <a:off x="10313744" y="9199442"/>
              <a:ext cx="219103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8" name="Freeform 97"/>
            <p:cNvSpPr/>
            <p:nvPr/>
          </p:nvSpPr>
          <p:spPr bwMode="auto">
            <a:xfrm>
              <a:off x="10583655" y="9189916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39" name="Freeform 98"/>
            <p:cNvSpPr>
              <a:spLocks noEditPoints="1"/>
            </p:cNvSpPr>
            <p:nvPr/>
          </p:nvSpPr>
          <p:spPr bwMode="auto">
            <a:xfrm>
              <a:off x="10453461" y="7532566"/>
              <a:ext cx="212752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9 h 46"/>
                <a:gd name="T24" fmla="*/ 10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0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0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9" y="39"/>
                    <a:pt x="9" y="40"/>
                    <a:pt x="10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2" name="Freeform 101"/>
            <p:cNvSpPr/>
            <p:nvPr/>
          </p:nvSpPr>
          <p:spPr bwMode="auto">
            <a:xfrm>
              <a:off x="12053870" y="7542092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3" name="Freeform 102"/>
            <p:cNvSpPr/>
            <p:nvPr/>
          </p:nvSpPr>
          <p:spPr bwMode="auto">
            <a:xfrm>
              <a:off x="12234870" y="754209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4" name="Freeform 103"/>
            <p:cNvSpPr/>
            <p:nvPr/>
          </p:nvSpPr>
          <p:spPr bwMode="auto">
            <a:xfrm>
              <a:off x="12828671" y="754209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5" name="Freeform 104"/>
            <p:cNvSpPr/>
            <p:nvPr/>
          </p:nvSpPr>
          <p:spPr bwMode="auto">
            <a:xfrm>
              <a:off x="13009671" y="7542092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6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6" name="Freeform 105"/>
            <p:cNvSpPr/>
            <p:nvPr/>
          </p:nvSpPr>
          <p:spPr bwMode="auto">
            <a:xfrm>
              <a:off x="13654279" y="754209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7" name="Freeform 106"/>
            <p:cNvSpPr/>
            <p:nvPr/>
          </p:nvSpPr>
          <p:spPr bwMode="auto">
            <a:xfrm>
              <a:off x="13835278" y="7532566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8" name="Freeform 107"/>
            <p:cNvSpPr/>
            <p:nvPr/>
          </p:nvSpPr>
          <p:spPr bwMode="auto">
            <a:xfrm>
              <a:off x="14479886" y="7542092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9" name="Freeform 108"/>
            <p:cNvSpPr>
              <a:spLocks noEditPoints="1"/>
            </p:cNvSpPr>
            <p:nvPr/>
          </p:nvSpPr>
          <p:spPr bwMode="auto">
            <a:xfrm>
              <a:off x="14660886" y="7542092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57 w 73"/>
                <a:gd name="T5" fmla="*/ 0 h 143"/>
                <a:gd name="T6" fmla="*/ 57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57 w 73"/>
                <a:gd name="T13" fmla="*/ 111 h 143"/>
                <a:gd name="T14" fmla="*/ 57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57" y="0"/>
                  </a:lnTo>
                  <a:lnTo>
                    <a:pt x="57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57" y="111"/>
                  </a:lnTo>
                  <a:lnTo>
                    <a:pt x="57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0" name="Freeform 109"/>
            <p:cNvSpPr/>
            <p:nvPr/>
          </p:nvSpPr>
          <p:spPr bwMode="auto">
            <a:xfrm>
              <a:off x="9538943" y="8361242"/>
              <a:ext cx="120666" cy="463550"/>
            </a:xfrm>
            <a:custGeom>
              <a:avLst/>
              <a:gdLst>
                <a:gd name="T0" fmla="*/ 5 w 12"/>
                <a:gd name="T1" fmla="*/ 46 h 46"/>
                <a:gd name="T2" fmla="*/ 5 w 12"/>
                <a:gd name="T3" fmla="*/ 11 h 46"/>
                <a:gd name="T4" fmla="*/ 0 w 12"/>
                <a:gd name="T5" fmla="*/ 11 h 46"/>
                <a:gd name="T6" fmla="*/ 0 w 12"/>
                <a:gd name="T7" fmla="*/ 6 h 46"/>
                <a:gd name="T8" fmla="*/ 4 w 12"/>
                <a:gd name="T9" fmla="*/ 4 h 46"/>
                <a:gd name="T10" fmla="*/ 7 w 12"/>
                <a:gd name="T11" fmla="*/ 0 h 46"/>
                <a:gd name="T12" fmla="*/ 12 w 12"/>
                <a:gd name="T13" fmla="*/ 0 h 46"/>
                <a:gd name="T14" fmla="*/ 12 w 12"/>
                <a:gd name="T15" fmla="*/ 46 h 46"/>
                <a:gd name="T16" fmla="*/ 5 w 1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6">
                  <a:moveTo>
                    <a:pt x="5" y="4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3"/>
                    <a:pt x="7" y="2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5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1" name="Freeform 110"/>
            <p:cNvSpPr/>
            <p:nvPr/>
          </p:nvSpPr>
          <p:spPr bwMode="auto">
            <a:xfrm>
              <a:off x="9719943" y="8361242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2" name="Freeform 111"/>
            <p:cNvSpPr/>
            <p:nvPr/>
          </p:nvSpPr>
          <p:spPr bwMode="auto">
            <a:xfrm>
              <a:off x="9669136" y="671341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3" name="Freeform 112"/>
            <p:cNvSpPr/>
            <p:nvPr/>
          </p:nvSpPr>
          <p:spPr bwMode="auto">
            <a:xfrm>
              <a:off x="10443937" y="6713416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4" name="Freeform 113"/>
            <p:cNvSpPr/>
            <p:nvPr/>
          </p:nvSpPr>
          <p:spPr bwMode="auto">
            <a:xfrm>
              <a:off x="11269544" y="6703892"/>
              <a:ext cx="219103" cy="463550"/>
            </a:xfrm>
            <a:custGeom>
              <a:avLst/>
              <a:gdLst>
                <a:gd name="T0" fmla="*/ 11 w 22"/>
                <a:gd name="T1" fmla="*/ 40 h 46"/>
                <a:gd name="T2" fmla="*/ 16 w 22"/>
                <a:gd name="T3" fmla="*/ 35 h 46"/>
                <a:gd name="T4" fmla="*/ 16 w 22"/>
                <a:gd name="T5" fmla="*/ 32 h 46"/>
                <a:gd name="T6" fmla="*/ 8 w 22"/>
                <a:gd name="T7" fmla="*/ 26 h 46"/>
                <a:gd name="T8" fmla="*/ 8 w 22"/>
                <a:gd name="T9" fmla="*/ 20 h 46"/>
                <a:gd name="T10" fmla="*/ 14 w 22"/>
                <a:gd name="T11" fmla="*/ 18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2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40"/>
                  </a:moveTo>
                  <a:cubicBezTo>
                    <a:pt x="14" y="40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5" name="Freeform 114"/>
            <p:cNvSpPr>
              <a:spLocks noEditPoints="1"/>
            </p:cNvSpPr>
            <p:nvPr/>
          </p:nvSpPr>
          <p:spPr bwMode="auto">
            <a:xfrm>
              <a:off x="12095152" y="6713416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6" name="Freeform 115"/>
            <p:cNvSpPr/>
            <p:nvPr/>
          </p:nvSpPr>
          <p:spPr bwMode="auto">
            <a:xfrm>
              <a:off x="12930285" y="6703892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8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5" y="14"/>
                    <a:pt x="18" y="15"/>
                    <a:pt x="19" y="18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3" y="21"/>
                    <a:pt x="13" y="21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7" name="Freeform 116"/>
            <p:cNvSpPr>
              <a:spLocks noEditPoints="1"/>
            </p:cNvSpPr>
            <p:nvPr/>
          </p:nvSpPr>
          <p:spPr bwMode="auto">
            <a:xfrm>
              <a:off x="13755891" y="6703892"/>
              <a:ext cx="200050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9 w 20"/>
                <a:gd name="T17" fmla="*/ 21 h 46"/>
                <a:gd name="T18" fmla="*/ 20 w 20"/>
                <a:gd name="T19" fmla="*/ 29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4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2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6 h 46"/>
                <a:gd name="T50" fmla="*/ 7 w 20"/>
                <a:gd name="T51" fmla="*/ 38 h 46"/>
                <a:gd name="T52" fmla="*/ 10 w 20"/>
                <a:gd name="T53" fmla="*/ 40 h 46"/>
                <a:gd name="T54" fmla="*/ 13 w 20"/>
                <a:gd name="T55" fmla="*/ 38 h 46"/>
                <a:gd name="T56" fmla="*/ 13 w 20"/>
                <a:gd name="T57" fmla="*/ 36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7 w 20"/>
                <a:gd name="T67" fmla="*/ 27 h 46"/>
                <a:gd name="T68" fmla="*/ 7 w 20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6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58" name="Freeform 117"/>
            <p:cNvSpPr/>
            <p:nvPr/>
          </p:nvSpPr>
          <p:spPr bwMode="auto">
            <a:xfrm>
              <a:off x="14581498" y="6713416"/>
              <a:ext cx="200050" cy="454026"/>
            </a:xfrm>
            <a:custGeom>
              <a:avLst/>
              <a:gdLst>
                <a:gd name="T0" fmla="*/ 63 w 63"/>
                <a:gd name="T1" fmla="*/ 0 h 143"/>
                <a:gd name="T2" fmla="*/ 63 w 63"/>
                <a:gd name="T3" fmla="*/ 22 h 143"/>
                <a:gd name="T4" fmla="*/ 34 w 63"/>
                <a:gd name="T5" fmla="*/ 143 h 143"/>
                <a:gd name="T6" fmla="*/ 12 w 63"/>
                <a:gd name="T7" fmla="*/ 143 h 143"/>
                <a:gd name="T8" fmla="*/ 44 w 63"/>
                <a:gd name="T9" fmla="*/ 22 h 143"/>
                <a:gd name="T10" fmla="*/ 0 w 63"/>
                <a:gd name="T11" fmla="*/ 22 h 143"/>
                <a:gd name="T12" fmla="*/ 0 w 63"/>
                <a:gd name="T13" fmla="*/ 0 h 143"/>
                <a:gd name="T14" fmla="*/ 63 w 63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3">
                  <a:moveTo>
                    <a:pt x="63" y="0"/>
                  </a:moveTo>
                  <a:lnTo>
                    <a:pt x="63" y="22"/>
                  </a:lnTo>
                  <a:lnTo>
                    <a:pt x="34" y="143"/>
                  </a:lnTo>
                  <a:lnTo>
                    <a:pt x="12" y="143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1" name="Freeform 120"/>
            <p:cNvSpPr/>
            <p:nvPr/>
          </p:nvSpPr>
          <p:spPr bwMode="auto">
            <a:xfrm>
              <a:off x="10361376" y="8370766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5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2" name="Freeform 121"/>
            <p:cNvSpPr>
              <a:spLocks noEditPoints="1"/>
            </p:cNvSpPr>
            <p:nvPr/>
          </p:nvSpPr>
          <p:spPr bwMode="auto">
            <a:xfrm>
              <a:off x="10545550" y="8361242"/>
              <a:ext cx="209577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63" name="Freeform 122"/>
            <p:cNvSpPr>
              <a:spLocks noEditPoints="1"/>
            </p:cNvSpPr>
            <p:nvPr/>
          </p:nvSpPr>
          <p:spPr bwMode="auto">
            <a:xfrm>
              <a:off x="9618329" y="7542092"/>
              <a:ext cx="222279" cy="454026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2 w 22"/>
                <a:gd name="T5" fmla="*/ 45 h 45"/>
                <a:gd name="T6" fmla="*/ 11 w 22"/>
                <a:gd name="T7" fmla="*/ 45 h 45"/>
                <a:gd name="T8" fmla="*/ 4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6 h 45"/>
                <a:gd name="T20" fmla="*/ 1 w 22"/>
                <a:gd name="T21" fmla="*/ 12 h 45"/>
                <a:gd name="T22" fmla="*/ 1 w 22"/>
                <a:gd name="T23" fmla="*/ 10 h 45"/>
                <a:gd name="T24" fmla="*/ 4 w 22"/>
                <a:gd name="T25" fmla="*/ 3 h 45"/>
                <a:gd name="T26" fmla="*/ 11 w 22"/>
                <a:gd name="T27" fmla="*/ 0 h 45"/>
                <a:gd name="T28" fmla="*/ 12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6" y="44"/>
                    <a:pt x="4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6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9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3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10" y="25"/>
                    <a:pt x="8" y="26"/>
                    <a:pt x="8" y="28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4" name="Freeform 33"/>
            <p:cNvSpPr/>
            <p:nvPr/>
          </p:nvSpPr>
          <p:spPr bwMode="auto">
            <a:xfrm>
              <a:off x="11171493" y="7542089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2" name="Freeform 34"/>
            <p:cNvSpPr>
              <a:spLocks noEditPoints="1"/>
            </p:cNvSpPr>
            <p:nvPr/>
          </p:nvSpPr>
          <p:spPr bwMode="auto">
            <a:xfrm>
              <a:off x="11362016" y="7532565"/>
              <a:ext cx="212752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5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5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3" name="Freeform 52"/>
            <p:cNvSpPr/>
            <p:nvPr/>
          </p:nvSpPr>
          <p:spPr bwMode="auto">
            <a:xfrm>
              <a:off x="11117125" y="9180392"/>
              <a:ext cx="231804" cy="463550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1 w 23"/>
                <a:gd name="T11" fmla="*/ 20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5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4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5" name="Freeform 53"/>
            <p:cNvSpPr>
              <a:spLocks noEditPoints="1"/>
            </p:cNvSpPr>
            <p:nvPr/>
          </p:nvSpPr>
          <p:spPr bwMode="auto">
            <a:xfrm>
              <a:off x="11348929" y="9180392"/>
              <a:ext cx="231804" cy="463550"/>
            </a:xfrm>
            <a:custGeom>
              <a:avLst/>
              <a:gdLst>
                <a:gd name="T0" fmla="*/ 0 w 73"/>
                <a:gd name="T1" fmla="*/ 92 h 146"/>
                <a:gd name="T2" fmla="*/ 38 w 73"/>
                <a:gd name="T3" fmla="*/ 0 h 146"/>
                <a:gd name="T4" fmla="*/ 61 w 73"/>
                <a:gd name="T5" fmla="*/ 0 h 146"/>
                <a:gd name="T6" fmla="*/ 61 w 73"/>
                <a:gd name="T7" fmla="*/ 92 h 146"/>
                <a:gd name="T8" fmla="*/ 73 w 73"/>
                <a:gd name="T9" fmla="*/ 92 h 146"/>
                <a:gd name="T10" fmla="*/ 73 w 73"/>
                <a:gd name="T11" fmla="*/ 114 h 146"/>
                <a:gd name="T12" fmla="*/ 61 w 73"/>
                <a:gd name="T13" fmla="*/ 114 h 146"/>
                <a:gd name="T14" fmla="*/ 61 w 73"/>
                <a:gd name="T15" fmla="*/ 146 h 146"/>
                <a:gd name="T16" fmla="*/ 38 w 73"/>
                <a:gd name="T17" fmla="*/ 146 h 146"/>
                <a:gd name="T18" fmla="*/ 38 w 73"/>
                <a:gd name="T19" fmla="*/ 114 h 146"/>
                <a:gd name="T20" fmla="*/ 0 w 73"/>
                <a:gd name="T21" fmla="*/ 114 h 146"/>
                <a:gd name="T22" fmla="*/ 0 w 73"/>
                <a:gd name="T23" fmla="*/ 92 h 146"/>
                <a:gd name="T24" fmla="*/ 38 w 73"/>
                <a:gd name="T25" fmla="*/ 92 h 146"/>
                <a:gd name="T26" fmla="*/ 38 w 73"/>
                <a:gd name="T27" fmla="*/ 47 h 146"/>
                <a:gd name="T28" fmla="*/ 19 w 73"/>
                <a:gd name="T29" fmla="*/ 92 h 146"/>
                <a:gd name="T30" fmla="*/ 38 w 73"/>
                <a:gd name="T31" fmla="*/ 9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6">
                  <a:moveTo>
                    <a:pt x="0" y="92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92"/>
                  </a:lnTo>
                  <a:lnTo>
                    <a:pt x="73" y="92"/>
                  </a:lnTo>
                  <a:lnTo>
                    <a:pt x="73" y="114"/>
                  </a:lnTo>
                  <a:lnTo>
                    <a:pt x="61" y="114"/>
                  </a:lnTo>
                  <a:lnTo>
                    <a:pt x="61" y="146"/>
                  </a:lnTo>
                  <a:lnTo>
                    <a:pt x="38" y="146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92"/>
                  </a:lnTo>
                  <a:close/>
                  <a:moveTo>
                    <a:pt x="38" y="92"/>
                  </a:moveTo>
                  <a:lnTo>
                    <a:pt x="38" y="47"/>
                  </a:lnTo>
                  <a:lnTo>
                    <a:pt x="19" y="92"/>
                  </a:lnTo>
                  <a:lnTo>
                    <a:pt x="38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6" name="Freeform 16"/>
            <p:cNvSpPr/>
            <p:nvPr/>
          </p:nvSpPr>
          <p:spPr bwMode="auto">
            <a:xfrm>
              <a:off x="10305258" y="10018592"/>
              <a:ext cx="231804" cy="463550"/>
            </a:xfrm>
            <a:custGeom>
              <a:avLst/>
              <a:gdLst>
                <a:gd name="T0" fmla="*/ 11 w 23"/>
                <a:gd name="T1" fmla="*/ 39 h 46"/>
                <a:gd name="T2" fmla="*/ 16 w 23"/>
                <a:gd name="T3" fmla="*/ 35 h 46"/>
                <a:gd name="T4" fmla="*/ 16 w 23"/>
                <a:gd name="T5" fmla="*/ 32 h 46"/>
                <a:gd name="T6" fmla="*/ 8 w 23"/>
                <a:gd name="T7" fmla="*/ 25 h 46"/>
                <a:gd name="T8" fmla="*/ 8 w 23"/>
                <a:gd name="T9" fmla="*/ 19 h 46"/>
                <a:gd name="T10" fmla="*/ 14 w 23"/>
                <a:gd name="T11" fmla="*/ 17 h 46"/>
                <a:gd name="T12" fmla="*/ 16 w 23"/>
                <a:gd name="T13" fmla="*/ 12 h 46"/>
                <a:gd name="T14" fmla="*/ 16 w 23"/>
                <a:gd name="T15" fmla="*/ 11 h 46"/>
                <a:gd name="T16" fmla="*/ 12 w 23"/>
                <a:gd name="T17" fmla="*/ 6 h 46"/>
                <a:gd name="T18" fmla="*/ 9 w 23"/>
                <a:gd name="T19" fmla="*/ 8 h 46"/>
                <a:gd name="T20" fmla="*/ 8 w 23"/>
                <a:gd name="T21" fmla="*/ 11 h 46"/>
                <a:gd name="T22" fmla="*/ 8 w 23"/>
                <a:gd name="T23" fmla="*/ 12 h 46"/>
                <a:gd name="T24" fmla="*/ 1 w 23"/>
                <a:gd name="T25" fmla="*/ 12 h 46"/>
                <a:gd name="T26" fmla="*/ 1 w 23"/>
                <a:gd name="T27" fmla="*/ 11 h 46"/>
                <a:gd name="T28" fmla="*/ 4 w 23"/>
                <a:gd name="T29" fmla="*/ 3 h 46"/>
                <a:gd name="T30" fmla="*/ 12 w 23"/>
                <a:gd name="T31" fmla="*/ 0 h 46"/>
                <a:gd name="T32" fmla="*/ 19 w 23"/>
                <a:gd name="T33" fmla="*/ 3 h 46"/>
                <a:gd name="T34" fmla="*/ 22 w 23"/>
                <a:gd name="T35" fmla="*/ 10 h 46"/>
                <a:gd name="T36" fmla="*/ 22 w 23"/>
                <a:gd name="T37" fmla="*/ 12 h 46"/>
                <a:gd name="T38" fmla="*/ 19 w 23"/>
                <a:gd name="T39" fmla="*/ 20 h 46"/>
                <a:gd name="T40" fmla="*/ 17 w 23"/>
                <a:gd name="T41" fmla="*/ 22 h 46"/>
                <a:gd name="T42" fmla="*/ 22 w 23"/>
                <a:gd name="T43" fmla="*/ 27 h 46"/>
                <a:gd name="T44" fmla="*/ 23 w 23"/>
                <a:gd name="T45" fmla="*/ 31 h 46"/>
                <a:gd name="T46" fmla="*/ 23 w 23"/>
                <a:gd name="T47" fmla="*/ 35 h 46"/>
                <a:gd name="T48" fmla="*/ 19 w 23"/>
                <a:gd name="T49" fmla="*/ 43 h 46"/>
                <a:gd name="T50" fmla="*/ 11 w 23"/>
                <a:gd name="T51" fmla="*/ 46 h 46"/>
                <a:gd name="T52" fmla="*/ 4 w 23"/>
                <a:gd name="T53" fmla="*/ 43 h 46"/>
                <a:gd name="T54" fmla="*/ 0 w 23"/>
                <a:gd name="T55" fmla="*/ 35 h 46"/>
                <a:gd name="T56" fmla="*/ 0 w 23"/>
                <a:gd name="T57" fmla="*/ 34 h 46"/>
                <a:gd name="T58" fmla="*/ 7 w 23"/>
                <a:gd name="T59" fmla="*/ 34 h 46"/>
                <a:gd name="T60" fmla="*/ 7 w 23"/>
                <a:gd name="T61" fmla="*/ 35 h 46"/>
                <a:gd name="T62" fmla="*/ 8 w 23"/>
                <a:gd name="T63" fmla="*/ 38 h 46"/>
                <a:gd name="T64" fmla="*/ 11 w 23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0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8" name="Freeform 17"/>
            <p:cNvSpPr>
              <a:spLocks noEditPoints="1"/>
            </p:cNvSpPr>
            <p:nvPr/>
          </p:nvSpPr>
          <p:spPr bwMode="auto">
            <a:xfrm>
              <a:off x="10584694" y="10018592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9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172200" y="2513959"/>
            <a:ext cx="2038350" cy="1243013"/>
            <a:chOff x="16461344" y="6703892"/>
            <a:chExt cx="5436307" cy="3778250"/>
          </a:xfrm>
        </p:grpSpPr>
        <p:sp>
          <p:nvSpPr>
            <p:cNvPr id="375" name="Freeform 134"/>
            <p:cNvSpPr/>
            <p:nvPr/>
          </p:nvSpPr>
          <p:spPr bwMode="auto">
            <a:xfrm>
              <a:off x="21414989" y="9189916"/>
              <a:ext cx="219103" cy="454026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9 h 45"/>
                <a:gd name="T22" fmla="*/ 21 w 22"/>
                <a:gd name="T23" fmla="*/ 39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2 h 45"/>
                <a:gd name="T42" fmla="*/ 14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2"/>
                    <a:pt x="17" y="25"/>
                    <a:pt x="15" y="28"/>
                  </a:cubicBezTo>
                  <a:cubicBezTo>
                    <a:pt x="14" y="30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6" name="Freeform 135"/>
            <p:cNvSpPr/>
            <p:nvPr/>
          </p:nvSpPr>
          <p:spPr bwMode="auto">
            <a:xfrm>
              <a:off x="21684899" y="9189916"/>
              <a:ext cx="212752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2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2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7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3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7" name="Freeform 136"/>
            <p:cNvSpPr/>
            <p:nvPr/>
          </p:nvSpPr>
          <p:spPr bwMode="auto">
            <a:xfrm>
              <a:off x="16461344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8" name="Freeform 137"/>
            <p:cNvSpPr>
              <a:spLocks noEditPoints="1"/>
            </p:cNvSpPr>
            <p:nvPr/>
          </p:nvSpPr>
          <p:spPr bwMode="auto">
            <a:xfrm>
              <a:off x="16743956" y="10018592"/>
              <a:ext cx="200050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7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2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4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9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6" y="9"/>
                    <a:pt x="6" y="9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9" y="17"/>
                    <a:pt x="11" y="17"/>
                  </a:cubicBezTo>
                  <a:cubicBezTo>
                    <a:pt x="14" y="17"/>
                    <a:pt x="17" y="19"/>
                    <a:pt x="18" y="21"/>
                  </a:cubicBezTo>
                  <a:cubicBezTo>
                    <a:pt x="19" y="22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0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6" y="37"/>
                    <a:pt x="7" y="38"/>
                  </a:cubicBezTo>
                  <a:cubicBezTo>
                    <a:pt x="8" y="39"/>
                    <a:pt x="8" y="39"/>
                    <a:pt x="10" y="39"/>
                  </a:cubicBezTo>
                  <a:cubicBezTo>
                    <a:pt x="11" y="39"/>
                    <a:pt x="11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2" y="25"/>
                    <a:pt x="12" y="24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8" y="23"/>
                    <a:pt x="8" y="24"/>
                    <a:pt x="7" y="24"/>
                  </a:cubicBezTo>
                  <a:cubicBezTo>
                    <a:pt x="6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9" name="Freeform 138"/>
            <p:cNvSpPr/>
            <p:nvPr/>
          </p:nvSpPr>
          <p:spPr bwMode="auto">
            <a:xfrm>
              <a:off x="17286952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0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5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0" name="Freeform 139"/>
            <p:cNvSpPr/>
            <p:nvPr/>
          </p:nvSpPr>
          <p:spPr bwMode="auto">
            <a:xfrm>
              <a:off x="17560037" y="10018592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5 w 66"/>
                <a:gd name="T5" fmla="*/ 146 h 146"/>
                <a:gd name="T6" fmla="*/ 12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5" y="146"/>
                  </a:lnTo>
                  <a:lnTo>
                    <a:pt x="12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1" name="Freeform 140"/>
            <p:cNvSpPr/>
            <p:nvPr/>
          </p:nvSpPr>
          <p:spPr bwMode="auto">
            <a:xfrm>
              <a:off x="18103034" y="10018592"/>
              <a:ext cx="231804" cy="463550"/>
            </a:xfrm>
            <a:custGeom>
              <a:avLst/>
              <a:gdLst>
                <a:gd name="T0" fmla="*/ 0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0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5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7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0 w 23"/>
                <a:gd name="T53" fmla="*/ 14 h 46"/>
                <a:gd name="T54" fmla="*/ 0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0" y="13"/>
                  </a:moveTo>
                  <a:cubicBezTo>
                    <a:pt x="0" y="9"/>
                    <a:pt x="2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3" y="9"/>
                    <a:pt x="23" y="12"/>
                  </a:cubicBezTo>
                  <a:cubicBezTo>
                    <a:pt x="23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2" name="Freeform 141"/>
            <p:cNvSpPr>
              <a:spLocks noEditPoints="1"/>
            </p:cNvSpPr>
            <p:nvPr/>
          </p:nvSpPr>
          <p:spPr bwMode="auto">
            <a:xfrm>
              <a:off x="18376119" y="10018592"/>
              <a:ext cx="219103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1 w 22"/>
                <a:gd name="T21" fmla="*/ 13 h 46"/>
                <a:gd name="T22" fmla="*/ 1 w 22"/>
                <a:gd name="T23" fmla="*/ 10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0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6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8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8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3" y="19"/>
                    <a:pt x="1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6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29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3" name="Freeform 142"/>
            <p:cNvSpPr/>
            <p:nvPr/>
          </p:nvSpPr>
          <p:spPr bwMode="auto">
            <a:xfrm>
              <a:off x="18938167" y="10018592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4" name="Freeform 143"/>
            <p:cNvSpPr>
              <a:spLocks noEditPoints="1"/>
            </p:cNvSpPr>
            <p:nvPr/>
          </p:nvSpPr>
          <p:spPr bwMode="auto">
            <a:xfrm>
              <a:off x="19211252" y="10018592"/>
              <a:ext cx="209577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4 h 46"/>
                <a:gd name="T18" fmla="*/ 7 w 21"/>
                <a:gd name="T19" fmla="*/ 34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39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6 h 46"/>
                <a:gd name="T32" fmla="*/ 9 w 21"/>
                <a:gd name="T33" fmla="*/ 29 h 46"/>
                <a:gd name="T34" fmla="*/ 2 w 21"/>
                <a:gd name="T35" fmla="*/ 25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4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2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5" y="1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2"/>
                    <a:pt x="9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5" name="Freeform 144"/>
            <p:cNvSpPr/>
            <p:nvPr/>
          </p:nvSpPr>
          <p:spPr bwMode="auto">
            <a:xfrm>
              <a:off x="19754249" y="10018592"/>
              <a:ext cx="219103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0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6" name="Freeform 145"/>
            <p:cNvSpPr>
              <a:spLocks noEditPoints="1"/>
            </p:cNvSpPr>
            <p:nvPr/>
          </p:nvSpPr>
          <p:spPr bwMode="auto">
            <a:xfrm>
              <a:off x="20036859" y="10018592"/>
              <a:ext cx="219103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9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89" name="Freeform 148"/>
            <p:cNvSpPr/>
            <p:nvPr/>
          </p:nvSpPr>
          <p:spPr bwMode="auto">
            <a:xfrm>
              <a:off x="21443569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0" name="Freeform 149"/>
            <p:cNvSpPr>
              <a:spLocks noEditPoints="1"/>
            </p:cNvSpPr>
            <p:nvPr/>
          </p:nvSpPr>
          <p:spPr bwMode="auto">
            <a:xfrm>
              <a:off x="21634094" y="8361242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6 h 46"/>
                <a:gd name="T12" fmla="*/ 0 w 22"/>
                <a:gd name="T13" fmla="*/ 31 h 46"/>
                <a:gd name="T14" fmla="*/ 3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6 h 46"/>
                <a:gd name="T46" fmla="*/ 15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4" y="21"/>
                    <a:pt x="2" y="19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6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6" y="11"/>
                    <a:pt x="7" y="12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5" y="16"/>
                    <a:pt x="16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1" name="Freeform 150"/>
            <p:cNvSpPr/>
            <p:nvPr/>
          </p:nvSpPr>
          <p:spPr bwMode="auto">
            <a:xfrm>
              <a:off x="16502625" y="919944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2" name="Freeform 151"/>
            <p:cNvSpPr>
              <a:spLocks noEditPoints="1"/>
            </p:cNvSpPr>
            <p:nvPr/>
          </p:nvSpPr>
          <p:spPr bwMode="auto">
            <a:xfrm>
              <a:off x="16693150" y="9189916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9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4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5" name="Freeform 154"/>
            <p:cNvSpPr/>
            <p:nvPr/>
          </p:nvSpPr>
          <p:spPr bwMode="auto">
            <a:xfrm>
              <a:off x="18153840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6" name="Freeform 155"/>
            <p:cNvSpPr/>
            <p:nvPr/>
          </p:nvSpPr>
          <p:spPr bwMode="auto">
            <a:xfrm>
              <a:off x="18423750" y="9199442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7" name="Freeform 156"/>
            <p:cNvSpPr/>
            <p:nvPr/>
          </p:nvSpPr>
          <p:spPr bwMode="auto">
            <a:xfrm>
              <a:off x="18928641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6 h 46"/>
                <a:gd name="T18" fmla="*/ 9 w 22"/>
                <a:gd name="T19" fmla="*/ 38 h 46"/>
                <a:gd name="T20" fmla="*/ 9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6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1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8" name="Freeform 157"/>
            <p:cNvSpPr/>
            <p:nvPr/>
          </p:nvSpPr>
          <p:spPr bwMode="auto">
            <a:xfrm>
              <a:off x="19198550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6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1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99" name="Freeform 158"/>
            <p:cNvSpPr/>
            <p:nvPr/>
          </p:nvSpPr>
          <p:spPr bwMode="auto">
            <a:xfrm>
              <a:off x="19754249" y="9199442"/>
              <a:ext cx="219103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2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2" y="5"/>
                    <a:pt x="4" y="2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0" name="Freeform 159"/>
            <p:cNvSpPr/>
            <p:nvPr/>
          </p:nvSpPr>
          <p:spPr bwMode="auto">
            <a:xfrm>
              <a:off x="20024158" y="9189916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1" name="Freeform 160"/>
            <p:cNvSpPr>
              <a:spLocks noEditPoints="1"/>
            </p:cNvSpPr>
            <p:nvPr/>
          </p:nvSpPr>
          <p:spPr bwMode="auto">
            <a:xfrm>
              <a:off x="19893966" y="7532566"/>
              <a:ext cx="212752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8 w 21"/>
                <a:gd name="T19" fmla="*/ 35 h 46"/>
                <a:gd name="T20" fmla="*/ 8 w 21"/>
                <a:gd name="T21" fmla="*/ 36 h 46"/>
                <a:gd name="T22" fmla="*/ 8 w 21"/>
                <a:gd name="T23" fmla="*/ 39 h 46"/>
                <a:gd name="T24" fmla="*/ 11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1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8 w 21"/>
                <a:gd name="T57" fmla="*/ 11 h 46"/>
                <a:gd name="T58" fmla="*/ 8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4" name="Freeform 163"/>
            <p:cNvSpPr/>
            <p:nvPr/>
          </p:nvSpPr>
          <p:spPr bwMode="auto">
            <a:xfrm>
              <a:off x="21494375" y="7542092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5" name="Freeform 164"/>
            <p:cNvSpPr/>
            <p:nvPr/>
          </p:nvSpPr>
          <p:spPr bwMode="auto">
            <a:xfrm>
              <a:off x="21684900" y="7542092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6" name="Freeform 165"/>
            <p:cNvSpPr/>
            <p:nvPr/>
          </p:nvSpPr>
          <p:spPr bwMode="auto">
            <a:xfrm>
              <a:off x="16502625" y="8370766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7" name="Freeform 166"/>
            <p:cNvSpPr/>
            <p:nvPr/>
          </p:nvSpPr>
          <p:spPr bwMode="auto">
            <a:xfrm>
              <a:off x="16683623" y="8370766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4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8" name="Freeform 167"/>
            <p:cNvSpPr/>
            <p:nvPr/>
          </p:nvSpPr>
          <p:spPr bwMode="auto">
            <a:xfrm>
              <a:off x="17328233" y="8370766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9" name="Freeform 168"/>
            <p:cNvSpPr/>
            <p:nvPr/>
          </p:nvSpPr>
          <p:spPr bwMode="auto">
            <a:xfrm>
              <a:off x="17509231" y="8361242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0" name="Freeform 169"/>
            <p:cNvSpPr/>
            <p:nvPr/>
          </p:nvSpPr>
          <p:spPr bwMode="auto">
            <a:xfrm>
              <a:off x="18144313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1" name="Freeform 170"/>
            <p:cNvSpPr>
              <a:spLocks noEditPoints="1"/>
            </p:cNvSpPr>
            <p:nvPr/>
          </p:nvSpPr>
          <p:spPr bwMode="auto">
            <a:xfrm>
              <a:off x="18325313" y="8370766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22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2" name="Freeform 171"/>
            <p:cNvSpPr/>
            <p:nvPr/>
          </p:nvSpPr>
          <p:spPr bwMode="auto">
            <a:xfrm>
              <a:off x="18979448" y="8361242"/>
              <a:ext cx="130191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3" name="Freeform 172"/>
            <p:cNvSpPr/>
            <p:nvPr/>
          </p:nvSpPr>
          <p:spPr bwMode="auto">
            <a:xfrm>
              <a:off x="19160445" y="8361242"/>
              <a:ext cx="219103" cy="463550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4" name="Freeform 173"/>
            <p:cNvSpPr/>
            <p:nvPr/>
          </p:nvSpPr>
          <p:spPr bwMode="auto">
            <a:xfrm>
              <a:off x="19109639" y="671341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5" name="Freeform 174"/>
            <p:cNvSpPr/>
            <p:nvPr/>
          </p:nvSpPr>
          <p:spPr bwMode="auto">
            <a:xfrm>
              <a:off x="19893967" y="6713416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6" name="Freeform 175"/>
            <p:cNvSpPr/>
            <p:nvPr/>
          </p:nvSpPr>
          <p:spPr bwMode="auto">
            <a:xfrm>
              <a:off x="20719574" y="6703892"/>
              <a:ext cx="222279" cy="463550"/>
            </a:xfrm>
            <a:custGeom>
              <a:avLst/>
              <a:gdLst>
                <a:gd name="T0" fmla="*/ 10 w 22"/>
                <a:gd name="T1" fmla="*/ 40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6 h 46"/>
                <a:gd name="T8" fmla="*/ 8 w 22"/>
                <a:gd name="T9" fmla="*/ 20 h 46"/>
                <a:gd name="T10" fmla="*/ 14 w 22"/>
                <a:gd name="T11" fmla="*/ 18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3 h 46"/>
                <a:gd name="T24" fmla="*/ 1 w 22"/>
                <a:gd name="T25" fmla="*/ 13 h 46"/>
                <a:gd name="T26" fmla="*/ 1 w 22"/>
                <a:gd name="T27" fmla="*/ 12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7" name="Freeform 176"/>
            <p:cNvSpPr>
              <a:spLocks noEditPoints="1"/>
            </p:cNvSpPr>
            <p:nvPr/>
          </p:nvSpPr>
          <p:spPr bwMode="auto">
            <a:xfrm>
              <a:off x="21535655" y="6713416"/>
              <a:ext cx="231804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22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8" name="Freeform 177"/>
            <p:cNvSpPr/>
            <p:nvPr/>
          </p:nvSpPr>
          <p:spPr bwMode="auto">
            <a:xfrm>
              <a:off x="16591536" y="7532566"/>
              <a:ext cx="212752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20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1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9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9" name="Freeform 178"/>
            <p:cNvSpPr>
              <a:spLocks noEditPoints="1"/>
            </p:cNvSpPr>
            <p:nvPr/>
          </p:nvSpPr>
          <p:spPr bwMode="auto">
            <a:xfrm>
              <a:off x="17429845" y="7532566"/>
              <a:ext cx="200050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2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6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6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5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0" name="Freeform 179"/>
            <p:cNvSpPr/>
            <p:nvPr/>
          </p:nvSpPr>
          <p:spPr bwMode="auto">
            <a:xfrm>
              <a:off x="18252277" y="7542092"/>
              <a:ext cx="203226" cy="454026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2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2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1" name="Freeform 180"/>
            <p:cNvSpPr/>
            <p:nvPr/>
          </p:nvSpPr>
          <p:spPr bwMode="auto">
            <a:xfrm>
              <a:off x="20598909" y="9189916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6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1"/>
                    <a:pt x="15" y="9"/>
                    <a:pt x="14" y="8"/>
                  </a:cubicBezTo>
                  <a:cubicBezTo>
                    <a:pt x="14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2" name="Freeform 181"/>
            <p:cNvSpPr>
              <a:spLocks noEditPoints="1"/>
            </p:cNvSpPr>
            <p:nvPr/>
          </p:nvSpPr>
          <p:spPr bwMode="auto">
            <a:xfrm>
              <a:off x="20821187" y="9189916"/>
              <a:ext cx="241331" cy="463550"/>
            </a:xfrm>
            <a:custGeom>
              <a:avLst/>
              <a:gdLst>
                <a:gd name="T0" fmla="*/ 0 w 76"/>
                <a:gd name="T1" fmla="*/ 92 h 146"/>
                <a:gd name="T2" fmla="*/ 38 w 76"/>
                <a:gd name="T3" fmla="*/ 0 h 146"/>
                <a:gd name="T4" fmla="*/ 60 w 76"/>
                <a:gd name="T5" fmla="*/ 0 h 146"/>
                <a:gd name="T6" fmla="*/ 60 w 76"/>
                <a:gd name="T7" fmla="*/ 92 h 146"/>
                <a:gd name="T8" fmla="*/ 76 w 76"/>
                <a:gd name="T9" fmla="*/ 92 h 146"/>
                <a:gd name="T10" fmla="*/ 76 w 76"/>
                <a:gd name="T11" fmla="*/ 114 h 146"/>
                <a:gd name="T12" fmla="*/ 60 w 76"/>
                <a:gd name="T13" fmla="*/ 114 h 146"/>
                <a:gd name="T14" fmla="*/ 60 w 76"/>
                <a:gd name="T15" fmla="*/ 146 h 146"/>
                <a:gd name="T16" fmla="*/ 38 w 76"/>
                <a:gd name="T17" fmla="*/ 146 h 146"/>
                <a:gd name="T18" fmla="*/ 38 w 76"/>
                <a:gd name="T19" fmla="*/ 114 h 146"/>
                <a:gd name="T20" fmla="*/ 0 w 76"/>
                <a:gd name="T21" fmla="*/ 114 h 146"/>
                <a:gd name="T22" fmla="*/ 0 w 76"/>
                <a:gd name="T23" fmla="*/ 92 h 146"/>
                <a:gd name="T24" fmla="*/ 38 w 76"/>
                <a:gd name="T25" fmla="*/ 92 h 146"/>
                <a:gd name="T26" fmla="*/ 38 w 76"/>
                <a:gd name="T27" fmla="*/ 47 h 146"/>
                <a:gd name="T28" fmla="*/ 22 w 76"/>
                <a:gd name="T29" fmla="*/ 92 h 146"/>
                <a:gd name="T30" fmla="*/ 38 w 76"/>
                <a:gd name="T31" fmla="*/ 9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46">
                  <a:moveTo>
                    <a:pt x="0" y="92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92"/>
                  </a:lnTo>
                  <a:lnTo>
                    <a:pt x="76" y="92"/>
                  </a:lnTo>
                  <a:lnTo>
                    <a:pt x="76" y="114"/>
                  </a:lnTo>
                  <a:lnTo>
                    <a:pt x="60" y="114"/>
                  </a:lnTo>
                  <a:lnTo>
                    <a:pt x="60" y="146"/>
                  </a:lnTo>
                  <a:lnTo>
                    <a:pt x="38" y="146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92"/>
                  </a:lnTo>
                  <a:close/>
                  <a:moveTo>
                    <a:pt x="38" y="92"/>
                  </a:moveTo>
                  <a:lnTo>
                    <a:pt x="38" y="47"/>
                  </a:lnTo>
                  <a:lnTo>
                    <a:pt x="22" y="92"/>
                  </a:lnTo>
                  <a:lnTo>
                    <a:pt x="38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3" name="Freeform 182"/>
            <p:cNvSpPr/>
            <p:nvPr/>
          </p:nvSpPr>
          <p:spPr bwMode="auto">
            <a:xfrm>
              <a:off x="19805055" y="8370766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4" name="Freeform 183"/>
            <p:cNvSpPr>
              <a:spLocks noEditPoints="1"/>
            </p:cNvSpPr>
            <p:nvPr/>
          </p:nvSpPr>
          <p:spPr bwMode="auto">
            <a:xfrm>
              <a:off x="19995579" y="8361242"/>
              <a:ext cx="200050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5" y="1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5" name="Freeform 184"/>
            <p:cNvSpPr>
              <a:spLocks noEditPoints="1"/>
            </p:cNvSpPr>
            <p:nvPr/>
          </p:nvSpPr>
          <p:spPr bwMode="auto">
            <a:xfrm>
              <a:off x="19068360" y="7542092"/>
              <a:ext cx="222279" cy="454026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6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6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3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9" name="Freeform 33"/>
            <p:cNvSpPr/>
            <p:nvPr/>
          </p:nvSpPr>
          <p:spPr bwMode="auto">
            <a:xfrm>
              <a:off x="20607471" y="7542089"/>
              <a:ext cx="130191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1" name="Freeform 34"/>
            <p:cNvSpPr>
              <a:spLocks noEditPoints="1"/>
            </p:cNvSpPr>
            <p:nvPr/>
          </p:nvSpPr>
          <p:spPr bwMode="auto">
            <a:xfrm>
              <a:off x="20797994" y="7532565"/>
              <a:ext cx="212752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5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5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2" name="Freeform 84"/>
            <p:cNvSpPr/>
            <p:nvPr/>
          </p:nvSpPr>
          <p:spPr bwMode="auto">
            <a:xfrm>
              <a:off x="20605804" y="8370766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3" name="Freeform 85"/>
            <p:cNvSpPr/>
            <p:nvPr/>
          </p:nvSpPr>
          <p:spPr bwMode="auto">
            <a:xfrm>
              <a:off x="20786800" y="8370766"/>
              <a:ext cx="203226" cy="454026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2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2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4" name="Freeform 90"/>
            <p:cNvSpPr/>
            <p:nvPr/>
          </p:nvSpPr>
          <p:spPr bwMode="auto">
            <a:xfrm>
              <a:off x="17285614" y="9208966"/>
              <a:ext cx="231804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5" name="Freeform 91"/>
            <p:cNvSpPr>
              <a:spLocks noEditPoints="1"/>
            </p:cNvSpPr>
            <p:nvPr/>
          </p:nvSpPr>
          <p:spPr bwMode="auto">
            <a:xfrm>
              <a:off x="17568227" y="9199442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Oval 194"/>
          <p:cNvSpPr/>
          <p:nvPr/>
        </p:nvSpPr>
        <p:spPr bwMode="auto">
          <a:xfrm>
            <a:off x="3807334" y="2721473"/>
            <a:ext cx="310493" cy="2724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6" name="Oval 195"/>
          <p:cNvSpPr/>
          <p:nvPr/>
        </p:nvSpPr>
        <p:spPr bwMode="auto">
          <a:xfrm>
            <a:off x="5046332" y="3273311"/>
            <a:ext cx="310493" cy="2724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7" name="Oval 196"/>
          <p:cNvSpPr/>
          <p:nvPr/>
        </p:nvSpPr>
        <p:spPr bwMode="auto">
          <a:xfrm>
            <a:off x="6721398" y="2721473"/>
            <a:ext cx="310493" cy="2724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8" name="Oval 197"/>
          <p:cNvSpPr/>
          <p:nvPr/>
        </p:nvSpPr>
        <p:spPr bwMode="auto">
          <a:xfrm>
            <a:off x="7043724" y="3277795"/>
            <a:ext cx="310493" cy="2724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03" name="Oval 202"/>
          <p:cNvSpPr/>
          <p:nvPr/>
        </p:nvSpPr>
        <p:spPr bwMode="auto">
          <a:xfrm>
            <a:off x="1814521" y="3265691"/>
            <a:ext cx="310493" cy="2724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07" name="Oval 206"/>
          <p:cNvSpPr/>
          <p:nvPr/>
        </p:nvSpPr>
        <p:spPr bwMode="auto">
          <a:xfrm>
            <a:off x="1198174" y="2729093"/>
            <a:ext cx="310493" cy="27240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53692" y="2507457"/>
            <a:ext cx="2038351" cy="1511283"/>
            <a:chOff x="2543508" y="6686550"/>
            <a:chExt cx="5436310" cy="4594224"/>
          </a:xfrm>
        </p:grpSpPr>
        <p:sp>
          <p:nvSpPr>
            <p:cNvPr id="10" name="Freeform 6"/>
            <p:cNvSpPr/>
            <p:nvPr/>
          </p:nvSpPr>
          <p:spPr bwMode="auto">
            <a:xfrm>
              <a:off x="3359590" y="9988550"/>
              <a:ext cx="231806" cy="454024"/>
            </a:xfrm>
            <a:custGeom>
              <a:avLst/>
              <a:gdLst>
                <a:gd name="T0" fmla="*/ 0 w 23"/>
                <a:gd name="T1" fmla="*/ 13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4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9 h 45"/>
                <a:gd name="T22" fmla="*/ 22 w 23"/>
                <a:gd name="T23" fmla="*/ 39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7 h 45"/>
                <a:gd name="T32" fmla="*/ 3 w 23"/>
                <a:gd name="T33" fmla="*/ 34 h 45"/>
                <a:gd name="T34" fmla="*/ 5 w 23"/>
                <a:gd name="T35" fmla="*/ 32 h 45"/>
                <a:gd name="T36" fmla="*/ 10 w 23"/>
                <a:gd name="T37" fmla="*/ 25 h 45"/>
                <a:gd name="T38" fmla="*/ 15 w 23"/>
                <a:gd name="T39" fmla="*/ 17 h 45"/>
                <a:gd name="T40" fmla="*/ 16 w 23"/>
                <a:gd name="T41" fmla="*/ 12 h 45"/>
                <a:gd name="T42" fmla="*/ 15 w 23"/>
                <a:gd name="T43" fmla="*/ 8 h 45"/>
                <a:gd name="T44" fmla="*/ 12 w 23"/>
                <a:gd name="T45" fmla="*/ 7 h 45"/>
                <a:gd name="T46" fmla="*/ 7 w 23"/>
                <a:gd name="T47" fmla="*/ 10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3"/>
                  </a:move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2"/>
                    <a:pt x="18" y="25"/>
                    <a:pt x="15" y="28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632676" y="9988550"/>
              <a:ext cx="209577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4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4185198" y="9988550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467809" y="9988550"/>
              <a:ext cx="200052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9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2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3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4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9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2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5020331" y="9988550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4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4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1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283891" y="9988550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5 w 66"/>
                <a:gd name="T5" fmla="*/ 146 h 146"/>
                <a:gd name="T6" fmla="*/ 16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5" y="146"/>
                  </a:lnTo>
                  <a:lnTo>
                    <a:pt x="16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5836413" y="9988550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6109498" y="9988550"/>
              <a:ext cx="219105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6662020" y="9988550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6944631" y="9988550"/>
              <a:ext cx="200052" cy="463550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5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2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5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2" y="4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7478101" y="9988550"/>
              <a:ext cx="231806" cy="463550"/>
            </a:xfrm>
            <a:custGeom>
              <a:avLst/>
              <a:gdLst>
                <a:gd name="T0" fmla="*/ 11 w 23"/>
                <a:gd name="T1" fmla="*/ 39 h 46"/>
                <a:gd name="T2" fmla="*/ 16 w 23"/>
                <a:gd name="T3" fmla="*/ 35 h 46"/>
                <a:gd name="T4" fmla="*/ 16 w 23"/>
                <a:gd name="T5" fmla="*/ 32 h 46"/>
                <a:gd name="T6" fmla="*/ 8 w 23"/>
                <a:gd name="T7" fmla="*/ 25 h 46"/>
                <a:gd name="T8" fmla="*/ 8 w 23"/>
                <a:gd name="T9" fmla="*/ 19 h 46"/>
                <a:gd name="T10" fmla="*/ 14 w 23"/>
                <a:gd name="T11" fmla="*/ 17 h 46"/>
                <a:gd name="T12" fmla="*/ 16 w 23"/>
                <a:gd name="T13" fmla="*/ 12 h 46"/>
                <a:gd name="T14" fmla="*/ 16 w 23"/>
                <a:gd name="T15" fmla="*/ 11 h 46"/>
                <a:gd name="T16" fmla="*/ 12 w 23"/>
                <a:gd name="T17" fmla="*/ 6 h 46"/>
                <a:gd name="T18" fmla="*/ 9 w 23"/>
                <a:gd name="T19" fmla="*/ 8 h 46"/>
                <a:gd name="T20" fmla="*/ 8 w 23"/>
                <a:gd name="T21" fmla="*/ 11 h 46"/>
                <a:gd name="T22" fmla="*/ 8 w 23"/>
                <a:gd name="T23" fmla="*/ 12 h 46"/>
                <a:gd name="T24" fmla="*/ 1 w 23"/>
                <a:gd name="T25" fmla="*/ 12 h 46"/>
                <a:gd name="T26" fmla="*/ 1 w 23"/>
                <a:gd name="T27" fmla="*/ 11 h 46"/>
                <a:gd name="T28" fmla="*/ 4 w 23"/>
                <a:gd name="T29" fmla="*/ 3 h 46"/>
                <a:gd name="T30" fmla="*/ 12 w 23"/>
                <a:gd name="T31" fmla="*/ 0 h 46"/>
                <a:gd name="T32" fmla="*/ 19 w 23"/>
                <a:gd name="T33" fmla="*/ 3 h 46"/>
                <a:gd name="T34" fmla="*/ 22 w 23"/>
                <a:gd name="T35" fmla="*/ 10 h 46"/>
                <a:gd name="T36" fmla="*/ 22 w 23"/>
                <a:gd name="T37" fmla="*/ 12 h 46"/>
                <a:gd name="T38" fmla="*/ 19 w 23"/>
                <a:gd name="T39" fmla="*/ 20 h 46"/>
                <a:gd name="T40" fmla="*/ 17 w 23"/>
                <a:gd name="T41" fmla="*/ 22 h 46"/>
                <a:gd name="T42" fmla="*/ 22 w 23"/>
                <a:gd name="T43" fmla="*/ 27 h 46"/>
                <a:gd name="T44" fmla="*/ 23 w 23"/>
                <a:gd name="T45" fmla="*/ 31 h 46"/>
                <a:gd name="T46" fmla="*/ 23 w 23"/>
                <a:gd name="T47" fmla="*/ 35 h 46"/>
                <a:gd name="T48" fmla="*/ 19 w 23"/>
                <a:gd name="T49" fmla="*/ 43 h 46"/>
                <a:gd name="T50" fmla="*/ 11 w 23"/>
                <a:gd name="T51" fmla="*/ 46 h 46"/>
                <a:gd name="T52" fmla="*/ 4 w 23"/>
                <a:gd name="T53" fmla="*/ 43 h 46"/>
                <a:gd name="T54" fmla="*/ 0 w 23"/>
                <a:gd name="T55" fmla="*/ 35 h 46"/>
                <a:gd name="T56" fmla="*/ 0 w 23"/>
                <a:gd name="T57" fmla="*/ 34 h 46"/>
                <a:gd name="T58" fmla="*/ 7 w 23"/>
                <a:gd name="T59" fmla="*/ 34 h 46"/>
                <a:gd name="T60" fmla="*/ 7 w 23"/>
                <a:gd name="T61" fmla="*/ 35 h 46"/>
                <a:gd name="T62" fmla="*/ 8 w 23"/>
                <a:gd name="T63" fmla="*/ 38 h 46"/>
                <a:gd name="T64" fmla="*/ 11 w 23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7760713" y="9988550"/>
              <a:ext cx="219105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2584789" y="10817224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7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848348" y="10817224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2584789" y="9172574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2765787" y="9172574"/>
              <a:ext cx="203226" cy="454024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5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3400870" y="9172574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3591394" y="9159874"/>
              <a:ext cx="222279" cy="466724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1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6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7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4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0" y="26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3" y="18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8" y="39"/>
                    <a:pt x="9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236004" y="9172574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4417002" y="9159874"/>
              <a:ext cx="212754" cy="466724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5010805" y="9172574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5283891" y="9159874"/>
              <a:ext cx="222279" cy="466724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9" name="Freeform 28"/>
            <p:cNvSpPr/>
            <p:nvPr/>
          </p:nvSpPr>
          <p:spPr bwMode="auto">
            <a:xfrm>
              <a:off x="5877692" y="9172574"/>
              <a:ext cx="231806" cy="454024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2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8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0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0" name="Freeform 29"/>
            <p:cNvSpPr/>
            <p:nvPr/>
          </p:nvSpPr>
          <p:spPr bwMode="auto">
            <a:xfrm>
              <a:off x="6147603" y="9172574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1" name="Freeform 30"/>
            <p:cNvSpPr/>
            <p:nvPr/>
          </p:nvSpPr>
          <p:spPr bwMode="auto">
            <a:xfrm>
              <a:off x="6662020" y="9172574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2" name="Freeform 31"/>
            <p:cNvSpPr/>
            <p:nvPr/>
          </p:nvSpPr>
          <p:spPr bwMode="auto">
            <a:xfrm>
              <a:off x="6935106" y="9172574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3" name="Freeform 32"/>
            <p:cNvSpPr/>
            <p:nvPr/>
          </p:nvSpPr>
          <p:spPr bwMode="auto">
            <a:xfrm>
              <a:off x="7487628" y="9172574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4" name="Freeform 33"/>
            <p:cNvSpPr/>
            <p:nvPr/>
          </p:nvSpPr>
          <p:spPr bwMode="auto">
            <a:xfrm>
              <a:off x="7760713" y="9159874"/>
              <a:ext cx="219105" cy="466724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5" name="Freeform 34"/>
            <p:cNvSpPr>
              <a:spLocks noEditPoints="1"/>
            </p:cNvSpPr>
            <p:nvPr/>
          </p:nvSpPr>
          <p:spPr bwMode="auto">
            <a:xfrm>
              <a:off x="7627346" y="7505700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6 h 46"/>
                <a:gd name="T8" fmla="*/ 18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6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9 h 46"/>
                <a:gd name="T24" fmla="*/ 10 w 20"/>
                <a:gd name="T25" fmla="*/ 40 h 46"/>
                <a:gd name="T26" fmla="*/ 13 w 20"/>
                <a:gd name="T27" fmla="*/ 39 h 46"/>
                <a:gd name="T28" fmla="*/ 14 w 20"/>
                <a:gd name="T29" fmla="*/ 36 h 46"/>
                <a:gd name="T30" fmla="*/ 14 w 20"/>
                <a:gd name="T31" fmla="*/ 27 h 46"/>
                <a:gd name="T32" fmla="*/ 9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4 w 20"/>
                <a:gd name="T65" fmla="*/ 21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9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8"/>
                    <a:pt x="11" y="7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6" name="Freeform 35"/>
            <p:cNvSpPr/>
            <p:nvPr/>
          </p:nvSpPr>
          <p:spPr bwMode="auto">
            <a:xfrm>
              <a:off x="2575262" y="834390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7" name="Freeform 36"/>
            <p:cNvSpPr>
              <a:spLocks noEditPoints="1"/>
            </p:cNvSpPr>
            <p:nvPr/>
          </p:nvSpPr>
          <p:spPr bwMode="auto">
            <a:xfrm>
              <a:off x="2765787" y="8334374"/>
              <a:ext cx="212754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5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5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8" name="Freeform 37"/>
            <p:cNvSpPr/>
            <p:nvPr/>
          </p:nvSpPr>
          <p:spPr bwMode="auto">
            <a:xfrm>
              <a:off x="3451676" y="834390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9" name="Freeform 38"/>
            <p:cNvSpPr/>
            <p:nvPr/>
          </p:nvSpPr>
          <p:spPr bwMode="auto">
            <a:xfrm>
              <a:off x="3632676" y="834390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0" name="Freeform 39"/>
            <p:cNvSpPr/>
            <p:nvPr/>
          </p:nvSpPr>
          <p:spPr bwMode="auto">
            <a:xfrm>
              <a:off x="4226477" y="834390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1" name="Freeform 40"/>
            <p:cNvSpPr/>
            <p:nvPr/>
          </p:nvSpPr>
          <p:spPr bwMode="auto">
            <a:xfrm>
              <a:off x="4407477" y="8343900"/>
              <a:ext cx="231806" cy="454024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2" name="Freeform 41"/>
            <p:cNvSpPr/>
            <p:nvPr/>
          </p:nvSpPr>
          <p:spPr bwMode="auto">
            <a:xfrm>
              <a:off x="5052085" y="834390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3" name="Freeform 42"/>
            <p:cNvSpPr/>
            <p:nvPr/>
          </p:nvSpPr>
          <p:spPr bwMode="auto">
            <a:xfrm>
              <a:off x="5233084" y="8334374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6 w 22"/>
                <a:gd name="T3" fmla="*/ 35 h 46"/>
                <a:gd name="T4" fmla="*/ 16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4" name="Freeform 43"/>
            <p:cNvSpPr/>
            <p:nvPr/>
          </p:nvSpPr>
          <p:spPr bwMode="auto">
            <a:xfrm>
              <a:off x="5877692" y="8343900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5" name="Freeform 44"/>
            <p:cNvSpPr>
              <a:spLocks noEditPoints="1"/>
            </p:cNvSpPr>
            <p:nvPr/>
          </p:nvSpPr>
          <p:spPr bwMode="auto">
            <a:xfrm>
              <a:off x="6058692" y="8343900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6" name="Freeform 45"/>
            <p:cNvSpPr/>
            <p:nvPr/>
          </p:nvSpPr>
          <p:spPr bwMode="auto">
            <a:xfrm>
              <a:off x="6703300" y="8334374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7" name="Freeform 46"/>
            <p:cNvSpPr/>
            <p:nvPr/>
          </p:nvSpPr>
          <p:spPr bwMode="auto">
            <a:xfrm>
              <a:off x="6893825" y="8334374"/>
              <a:ext cx="212754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8" name="Freeform 47"/>
            <p:cNvSpPr/>
            <p:nvPr/>
          </p:nvSpPr>
          <p:spPr bwMode="auto">
            <a:xfrm>
              <a:off x="6843018" y="6686550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9" name="Freeform 48"/>
            <p:cNvSpPr/>
            <p:nvPr/>
          </p:nvSpPr>
          <p:spPr bwMode="auto">
            <a:xfrm>
              <a:off x="7617819" y="6686550"/>
              <a:ext cx="222279" cy="454024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4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0" name="Freeform 49"/>
            <p:cNvSpPr/>
            <p:nvPr/>
          </p:nvSpPr>
          <p:spPr bwMode="auto">
            <a:xfrm>
              <a:off x="2667350" y="7505700"/>
              <a:ext cx="219105" cy="463550"/>
            </a:xfrm>
            <a:custGeom>
              <a:avLst/>
              <a:gdLst>
                <a:gd name="T0" fmla="*/ 11 w 22"/>
                <a:gd name="T1" fmla="*/ 39 h 46"/>
                <a:gd name="T2" fmla="*/ 16 w 22"/>
                <a:gd name="T3" fmla="*/ 35 h 46"/>
                <a:gd name="T4" fmla="*/ 16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2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1" name="Freeform 50"/>
            <p:cNvSpPr>
              <a:spLocks noEditPoints="1"/>
            </p:cNvSpPr>
            <p:nvPr/>
          </p:nvSpPr>
          <p:spPr bwMode="auto">
            <a:xfrm>
              <a:off x="3489781" y="7515224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9 w 73"/>
                <a:gd name="T3" fmla="*/ 0 h 143"/>
                <a:gd name="T4" fmla="*/ 61 w 73"/>
                <a:gd name="T5" fmla="*/ 0 h 143"/>
                <a:gd name="T6" fmla="*/ 61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1 w 73"/>
                <a:gd name="T13" fmla="*/ 111 h 143"/>
                <a:gd name="T14" fmla="*/ 61 w 73"/>
                <a:gd name="T15" fmla="*/ 143 h 143"/>
                <a:gd name="T16" fmla="*/ 39 w 73"/>
                <a:gd name="T17" fmla="*/ 143 h 143"/>
                <a:gd name="T18" fmla="*/ 39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9 w 73"/>
                <a:gd name="T25" fmla="*/ 89 h 143"/>
                <a:gd name="T26" fmla="*/ 39 w 73"/>
                <a:gd name="T27" fmla="*/ 44 h 143"/>
                <a:gd name="T28" fmla="*/ 20 w 73"/>
                <a:gd name="T29" fmla="*/ 89 h 143"/>
                <a:gd name="T30" fmla="*/ 39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9" y="0"/>
                  </a:lnTo>
                  <a:lnTo>
                    <a:pt x="61" y="0"/>
                  </a:lnTo>
                  <a:lnTo>
                    <a:pt x="61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1" y="111"/>
                  </a:lnTo>
                  <a:lnTo>
                    <a:pt x="61" y="143"/>
                  </a:lnTo>
                  <a:lnTo>
                    <a:pt x="39" y="143"/>
                  </a:lnTo>
                  <a:lnTo>
                    <a:pt x="39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9" y="89"/>
                  </a:moveTo>
                  <a:lnTo>
                    <a:pt x="39" y="44"/>
                  </a:lnTo>
                  <a:lnTo>
                    <a:pt x="20" y="89"/>
                  </a:lnTo>
                  <a:lnTo>
                    <a:pt x="39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2" name="Freeform 51"/>
            <p:cNvSpPr/>
            <p:nvPr/>
          </p:nvSpPr>
          <p:spPr bwMode="auto">
            <a:xfrm>
              <a:off x="4328090" y="7505700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1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3" name="Freeform 52"/>
            <p:cNvSpPr>
              <a:spLocks noEditPoints="1"/>
            </p:cNvSpPr>
            <p:nvPr/>
          </p:nvSpPr>
          <p:spPr bwMode="auto">
            <a:xfrm>
              <a:off x="5153698" y="7505700"/>
              <a:ext cx="209577" cy="463550"/>
            </a:xfrm>
            <a:custGeom>
              <a:avLst/>
              <a:gdLst>
                <a:gd name="T0" fmla="*/ 13 w 21"/>
                <a:gd name="T1" fmla="*/ 12 h 46"/>
                <a:gd name="T2" fmla="*/ 13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9 h 46"/>
                <a:gd name="T20" fmla="*/ 21 w 21"/>
                <a:gd name="T21" fmla="*/ 36 h 46"/>
                <a:gd name="T22" fmla="*/ 21 w 21"/>
                <a:gd name="T23" fmla="*/ 36 h 46"/>
                <a:gd name="T24" fmla="*/ 17 w 21"/>
                <a:gd name="T25" fmla="*/ 44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6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3 w 21"/>
                <a:gd name="T47" fmla="*/ 12 h 46"/>
                <a:gd name="T48" fmla="*/ 7 w 21"/>
                <a:gd name="T49" fmla="*/ 36 h 46"/>
                <a:gd name="T50" fmla="*/ 7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3 w 21"/>
                <a:gd name="T57" fmla="*/ 36 h 46"/>
                <a:gd name="T58" fmla="*/ 13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7 w 21"/>
                <a:gd name="T65" fmla="*/ 25 h 46"/>
                <a:gd name="T66" fmla="*/ 7 w 21"/>
                <a:gd name="T67" fmla="*/ 27 h 46"/>
                <a:gd name="T68" fmla="*/ 7 w 21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4" name="Freeform 53"/>
            <p:cNvSpPr/>
            <p:nvPr/>
          </p:nvSpPr>
          <p:spPr bwMode="auto">
            <a:xfrm>
              <a:off x="5979305" y="7515224"/>
              <a:ext cx="200052" cy="454024"/>
            </a:xfrm>
            <a:custGeom>
              <a:avLst/>
              <a:gdLst>
                <a:gd name="T0" fmla="*/ 63 w 63"/>
                <a:gd name="T1" fmla="*/ 0 h 143"/>
                <a:gd name="T2" fmla="*/ 63 w 63"/>
                <a:gd name="T3" fmla="*/ 22 h 143"/>
                <a:gd name="T4" fmla="*/ 34 w 63"/>
                <a:gd name="T5" fmla="*/ 143 h 143"/>
                <a:gd name="T6" fmla="*/ 12 w 63"/>
                <a:gd name="T7" fmla="*/ 143 h 143"/>
                <a:gd name="T8" fmla="*/ 44 w 63"/>
                <a:gd name="T9" fmla="*/ 22 h 143"/>
                <a:gd name="T10" fmla="*/ 0 w 63"/>
                <a:gd name="T11" fmla="*/ 22 h 143"/>
                <a:gd name="T12" fmla="*/ 0 w 63"/>
                <a:gd name="T13" fmla="*/ 0 h 143"/>
                <a:gd name="T14" fmla="*/ 63 w 63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3">
                  <a:moveTo>
                    <a:pt x="63" y="0"/>
                  </a:moveTo>
                  <a:lnTo>
                    <a:pt x="63" y="22"/>
                  </a:lnTo>
                  <a:lnTo>
                    <a:pt x="34" y="143"/>
                  </a:lnTo>
                  <a:lnTo>
                    <a:pt x="12" y="143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5" name="Freeform 54"/>
            <p:cNvSpPr/>
            <p:nvPr/>
          </p:nvSpPr>
          <p:spPr bwMode="auto">
            <a:xfrm>
              <a:off x="2543508" y="9988550"/>
              <a:ext cx="231806" cy="463550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1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6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4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6" name="Freeform 55"/>
            <p:cNvSpPr>
              <a:spLocks noEditPoints="1"/>
            </p:cNvSpPr>
            <p:nvPr/>
          </p:nvSpPr>
          <p:spPr bwMode="auto">
            <a:xfrm>
              <a:off x="2775314" y="9988550"/>
              <a:ext cx="231806" cy="463550"/>
            </a:xfrm>
            <a:custGeom>
              <a:avLst/>
              <a:gdLst>
                <a:gd name="T0" fmla="*/ 0 w 73"/>
                <a:gd name="T1" fmla="*/ 92 h 146"/>
                <a:gd name="T2" fmla="*/ 38 w 73"/>
                <a:gd name="T3" fmla="*/ 0 h 146"/>
                <a:gd name="T4" fmla="*/ 61 w 73"/>
                <a:gd name="T5" fmla="*/ 0 h 146"/>
                <a:gd name="T6" fmla="*/ 61 w 73"/>
                <a:gd name="T7" fmla="*/ 92 h 146"/>
                <a:gd name="T8" fmla="*/ 73 w 73"/>
                <a:gd name="T9" fmla="*/ 92 h 146"/>
                <a:gd name="T10" fmla="*/ 73 w 73"/>
                <a:gd name="T11" fmla="*/ 115 h 146"/>
                <a:gd name="T12" fmla="*/ 61 w 73"/>
                <a:gd name="T13" fmla="*/ 115 h 146"/>
                <a:gd name="T14" fmla="*/ 61 w 73"/>
                <a:gd name="T15" fmla="*/ 146 h 146"/>
                <a:gd name="T16" fmla="*/ 38 w 73"/>
                <a:gd name="T17" fmla="*/ 146 h 146"/>
                <a:gd name="T18" fmla="*/ 38 w 73"/>
                <a:gd name="T19" fmla="*/ 115 h 146"/>
                <a:gd name="T20" fmla="*/ 0 w 73"/>
                <a:gd name="T21" fmla="*/ 115 h 146"/>
                <a:gd name="T22" fmla="*/ 0 w 73"/>
                <a:gd name="T23" fmla="*/ 92 h 146"/>
                <a:gd name="T24" fmla="*/ 38 w 73"/>
                <a:gd name="T25" fmla="*/ 92 h 146"/>
                <a:gd name="T26" fmla="*/ 38 w 73"/>
                <a:gd name="T27" fmla="*/ 48 h 146"/>
                <a:gd name="T28" fmla="*/ 19 w 73"/>
                <a:gd name="T29" fmla="*/ 92 h 146"/>
                <a:gd name="T30" fmla="*/ 38 w 73"/>
                <a:gd name="T31" fmla="*/ 9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6">
                  <a:moveTo>
                    <a:pt x="0" y="92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92"/>
                  </a:lnTo>
                  <a:lnTo>
                    <a:pt x="73" y="92"/>
                  </a:lnTo>
                  <a:lnTo>
                    <a:pt x="73" y="115"/>
                  </a:lnTo>
                  <a:lnTo>
                    <a:pt x="61" y="115"/>
                  </a:lnTo>
                  <a:lnTo>
                    <a:pt x="61" y="146"/>
                  </a:lnTo>
                  <a:lnTo>
                    <a:pt x="38" y="146"/>
                  </a:lnTo>
                  <a:lnTo>
                    <a:pt x="38" y="115"/>
                  </a:lnTo>
                  <a:lnTo>
                    <a:pt x="0" y="115"/>
                  </a:lnTo>
                  <a:lnTo>
                    <a:pt x="0" y="92"/>
                  </a:lnTo>
                  <a:close/>
                  <a:moveTo>
                    <a:pt x="38" y="92"/>
                  </a:moveTo>
                  <a:lnTo>
                    <a:pt x="38" y="48"/>
                  </a:lnTo>
                  <a:lnTo>
                    <a:pt x="19" y="92"/>
                  </a:lnTo>
                  <a:lnTo>
                    <a:pt x="38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7" name="Freeform 56"/>
            <p:cNvSpPr/>
            <p:nvPr/>
          </p:nvSpPr>
          <p:spPr bwMode="auto">
            <a:xfrm>
              <a:off x="7538435" y="8343900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8" name="Freeform 57"/>
            <p:cNvSpPr>
              <a:spLocks noEditPoints="1"/>
            </p:cNvSpPr>
            <p:nvPr/>
          </p:nvSpPr>
          <p:spPr bwMode="auto">
            <a:xfrm>
              <a:off x="7719432" y="8334374"/>
              <a:ext cx="212754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7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9" name="Freeform 58"/>
            <p:cNvSpPr>
              <a:spLocks noEditPoints="1"/>
            </p:cNvSpPr>
            <p:nvPr/>
          </p:nvSpPr>
          <p:spPr bwMode="auto">
            <a:xfrm>
              <a:off x="6792211" y="7515224"/>
              <a:ext cx="222279" cy="454024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7 h 45"/>
                <a:gd name="T20" fmla="*/ 1 w 22"/>
                <a:gd name="T21" fmla="*/ 12 h 45"/>
                <a:gd name="T22" fmla="*/ 1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8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3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562352" y="2503885"/>
            <a:ext cx="2041921" cy="1241822"/>
            <a:chOff x="9500839" y="6677025"/>
            <a:chExt cx="5445833" cy="3775076"/>
          </a:xfrm>
        </p:grpSpPr>
        <p:sp>
          <p:nvSpPr>
            <p:cNvPr id="199" name="Freeform 70"/>
            <p:cNvSpPr/>
            <p:nvPr/>
          </p:nvSpPr>
          <p:spPr bwMode="auto">
            <a:xfrm>
              <a:off x="11142527" y="9988551"/>
              <a:ext cx="231806" cy="463550"/>
            </a:xfrm>
            <a:custGeom>
              <a:avLst/>
              <a:gdLst>
                <a:gd name="T0" fmla="*/ 11 w 23"/>
                <a:gd name="T1" fmla="*/ 39 h 46"/>
                <a:gd name="T2" fmla="*/ 16 w 23"/>
                <a:gd name="T3" fmla="*/ 35 h 46"/>
                <a:gd name="T4" fmla="*/ 16 w 23"/>
                <a:gd name="T5" fmla="*/ 32 h 46"/>
                <a:gd name="T6" fmla="*/ 9 w 23"/>
                <a:gd name="T7" fmla="*/ 25 h 46"/>
                <a:gd name="T8" fmla="*/ 9 w 23"/>
                <a:gd name="T9" fmla="*/ 19 h 46"/>
                <a:gd name="T10" fmla="*/ 14 w 23"/>
                <a:gd name="T11" fmla="*/ 17 h 46"/>
                <a:gd name="T12" fmla="*/ 16 w 23"/>
                <a:gd name="T13" fmla="*/ 12 h 46"/>
                <a:gd name="T14" fmla="*/ 16 w 23"/>
                <a:gd name="T15" fmla="*/ 11 h 46"/>
                <a:gd name="T16" fmla="*/ 12 w 23"/>
                <a:gd name="T17" fmla="*/ 6 h 46"/>
                <a:gd name="T18" fmla="*/ 9 w 23"/>
                <a:gd name="T19" fmla="*/ 8 h 46"/>
                <a:gd name="T20" fmla="*/ 8 w 23"/>
                <a:gd name="T21" fmla="*/ 11 h 46"/>
                <a:gd name="T22" fmla="*/ 8 w 23"/>
                <a:gd name="T23" fmla="*/ 12 h 46"/>
                <a:gd name="T24" fmla="*/ 2 w 23"/>
                <a:gd name="T25" fmla="*/ 12 h 46"/>
                <a:gd name="T26" fmla="*/ 2 w 23"/>
                <a:gd name="T27" fmla="*/ 11 h 46"/>
                <a:gd name="T28" fmla="*/ 4 w 23"/>
                <a:gd name="T29" fmla="*/ 3 h 46"/>
                <a:gd name="T30" fmla="*/ 12 w 23"/>
                <a:gd name="T31" fmla="*/ 0 h 46"/>
                <a:gd name="T32" fmla="*/ 20 w 23"/>
                <a:gd name="T33" fmla="*/ 3 h 46"/>
                <a:gd name="T34" fmla="*/ 22 w 23"/>
                <a:gd name="T35" fmla="*/ 10 h 46"/>
                <a:gd name="T36" fmla="*/ 22 w 23"/>
                <a:gd name="T37" fmla="*/ 12 h 46"/>
                <a:gd name="T38" fmla="*/ 20 w 23"/>
                <a:gd name="T39" fmla="*/ 20 h 46"/>
                <a:gd name="T40" fmla="*/ 17 w 23"/>
                <a:gd name="T41" fmla="*/ 22 h 46"/>
                <a:gd name="T42" fmla="*/ 22 w 23"/>
                <a:gd name="T43" fmla="*/ 27 h 46"/>
                <a:gd name="T44" fmla="*/ 23 w 23"/>
                <a:gd name="T45" fmla="*/ 31 h 46"/>
                <a:gd name="T46" fmla="*/ 23 w 23"/>
                <a:gd name="T47" fmla="*/ 35 h 46"/>
                <a:gd name="T48" fmla="*/ 19 w 23"/>
                <a:gd name="T49" fmla="*/ 43 h 46"/>
                <a:gd name="T50" fmla="*/ 11 w 23"/>
                <a:gd name="T51" fmla="*/ 46 h 46"/>
                <a:gd name="T52" fmla="*/ 4 w 23"/>
                <a:gd name="T53" fmla="*/ 43 h 46"/>
                <a:gd name="T54" fmla="*/ 0 w 23"/>
                <a:gd name="T55" fmla="*/ 35 h 46"/>
                <a:gd name="T56" fmla="*/ 0 w 23"/>
                <a:gd name="T57" fmla="*/ 34 h 46"/>
                <a:gd name="T58" fmla="*/ 7 w 23"/>
                <a:gd name="T59" fmla="*/ 34 h 46"/>
                <a:gd name="T60" fmla="*/ 7 w 23"/>
                <a:gd name="T61" fmla="*/ 35 h 46"/>
                <a:gd name="T62" fmla="*/ 8 w 23"/>
                <a:gd name="T63" fmla="*/ 38 h 46"/>
                <a:gd name="T64" fmla="*/ 11 w 23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9" y="2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5" y="6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8" y="1"/>
                    <a:pt x="20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20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0" name="Freeform 71"/>
            <p:cNvSpPr>
              <a:spLocks noEditPoints="1"/>
            </p:cNvSpPr>
            <p:nvPr/>
          </p:nvSpPr>
          <p:spPr bwMode="auto">
            <a:xfrm>
              <a:off x="11425140" y="9988551"/>
              <a:ext cx="219105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1" name="Freeform 72"/>
            <p:cNvSpPr/>
            <p:nvPr/>
          </p:nvSpPr>
          <p:spPr bwMode="auto">
            <a:xfrm>
              <a:off x="12028468" y="9988551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4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2" name="Freeform 73"/>
            <p:cNvSpPr/>
            <p:nvPr/>
          </p:nvSpPr>
          <p:spPr bwMode="auto">
            <a:xfrm>
              <a:off x="12288852" y="9988551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4" name="Freeform 75"/>
            <p:cNvSpPr/>
            <p:nvPr/>
          </p:nvSpPr>
          <p:spPr bwMode="auto">
            <a:xfrm>
              <a:off x="12803269" y="9159875"/>
              <a:ext cx="222279" cy="454024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9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9 h 45"/>
                <a:gd name="T22" fmla="*/ 22 w 22"/>
                <a:gd name="T23" fmla="*/ 39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2 h 45"/>
                <a:gd name="T42" fmla="*/ 15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3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5"/>
                    <a:pt x="22" y="17"/>
                    <a:pt x="20" y="20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7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5" name="Freeform 76"/>
            <p:cNvSpPr/>
            <p:nvPr/>
          </p:nvSpPr>
          <p:spPr bwMode="auto">
            <a:xfrm>
              <a:off x="13073178" y="9159875"/>
              <a:ext cx="212754" cy="466724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6" name="Freeform 77"/>
            <p:cNvSpPr/>
            <p:nvPr/>
          </p:nvSpPr>
          <p:spPr bwMode="auto">
            <a:xfrm>
              <a:off x="13628876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4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0" name="Freeform 78"/>
            <p:cNvSpPr>
              <a:spLocks noEditPoints="1"/>
            </p:cNvSpPr>
            <p:nvPr/>
          </p:nvSpPr>
          <p:spPr bwMode="auto">
            <a:xfrm>
              <a:off x="13911487" y="9159875"/>
              <a:ext cx="200052" cy="466724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1" name="Freeform 79"/>
            <p:cNvSpPr/>
            <p:nvPr/>
          </p:nvSpPr>
          <p:spPr bwMode="auto">
            <a:xfrm>
              <a:off x="14454484" y="9172575"/>
              <a:ext cx="231806" cy="454024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2" name="Freeform 80"/>
            <p:cNvSpPr/>
            <p:nvPr/>
          </p:nvSpPr>
          <p:spPr bwMode="auto">
            <a:xfrm>
              <a:off x="14724393" y="9172575"/>
              <a:ext cx="212754" cy="454024"/>
            </a:xfrm>
            <a:custGeom>
              <a:avLst/>
              <a:gdLst>
                <a:gd name="T0" fmla="*/ 67 w 67"/>
                <a:gd name="T1" fmla="*/ 0 h 143"/>
                <a:gd name="T2" fmla="*/ 67 w 67"/>
                <a:gd name="T3" fmla="*/ 19 h 143"/>
                <a:gd name="T4" fmla="*/ 35 w 67"/>
                <a:gd name="T5" fmla="*/ 143 h 143"/>
                <a:gd name="T6" fmla="*/ 16 w 67"/>
                <a:gd name="T7" fmla="*/ 143 h 143"/>
                <a:gd name="T8" fmla="*/ 45 w 67"/>
                <a:gd name="T9" fmla="*/ 19 h 143"/>
                <a:gd name="T10" fmla="*/ 0 w 67"/>
                <a:gd name="T11" fmla="*/ 19 h 143"/>
                <a:gd name="T12" fmla="*/ 0 w 67"/>
                <a:gd name="T13" fmla="*/ 0 h 143"/>
                <a:gd name="T14" fmla="*/ 67 w 67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3">
                  <a:moveTo>
                    <a:pt x="67" y="0"/>
                  </a:moveTo>
                  <a:lnTo>
                    <a:pt x="67" y="19"/>
                  </a:lnTo>
                  <a:lnTo>
                    <a:pt x="35" y="143"/>
                  </a:lnTo>
                  <a:lnTo>
                    <a:pt x="16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3" name="Freeform 81"/>
            <p:cNvSpPr/>
            <p:nvPr/>
          </p:nvSpPr>
          <p:spPr bwMode="auto">
            <a:xfrm>
              <a:off x="9500839" y="9988551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4" name="Freeform 82"/>
            <p:cNvSpPr>
              <a:spLocks noEditPoints="1"/>
            </p:cNvSpPr>
            <p:nvPr/>
          </p:nvSpPr>
          <p:spPr bwMode="auto">
            <a:xfrm>
              <a:off x="9773925" y="9988551"/>
              <a:ext cx="219105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5" name="Freeform 83"/>
            <p:cNvSpPr/>
            <p:nvPr/>
          </p:nvSpPr>
          <p:spPr bwMode="auto">
            <a:xfrm>
              <a:off x="10326446" y="9988551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6" name="Freeform 84"/>
            <p:cNvSpPr>
              <a:spLocks noEditPoints="1"/>
            </p:cNvSpPr>
            <p:nvPr/>
          </p:nvSpPr>
          <p:spPr bwMode="auto">
            <a:xfrm>
              <a:off x="10609057" y="9988551"/>
              <a:ext cx="200052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9 w 20"/>
                <a:gd name="T33" fmla="*/ 29 h 46"/>
                <a:gd name="T34" fmla="*/ 2 w 20"/>
                <a:gd name="T35" fmla="*/ 25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2 h 46"/>
                <a:gd name="T62" fmla="*/ 10 w 20"/>
                <a:gd name="T63" fmla="*/ 23 h 46"/>
                <a:gd name="T64" fmla="*/ 14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9" y="29"/>
                  </a:cubicBezTo>
                  <a:cubicBezTo>
                    <a:pt x="6" y="29"/>
                    <a:pt x="3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7" name="Freeform 85"/>
            <p:cNvSpPr/>
            <p:nvPr/>
          </p:nvSpPr>
          <p:spPr bwMode="auto">
            <a:xfrm>
              <a:off x="12028468" y="8343901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8" name="Freeform 86"/>
            <p:cNvSpPr/>
            <p:nvPr/>
          </p:nvSpPr>
          <p:spPr bwMode="auto">
            <a:xfrm>
              <a:off x="12209466" y="8343901"/>
              <a:ext cx="200052" cy="454024"/>
            </a:xfrm>
            <a:custGeom>
              <a:avLst/>
              <a:gdLst>
                <a:gd name="T0" fmla="*/ 63 w 63"/>
                <a:gd name="T1" fmla="*/ 0 h 143"/>
                <a:gd name="T2" fmla="*/ 63 w 63"/>
                <a:gd name="T3" fmla="*/ 19 h 143"/>
                <a:gd name="T4" fmla="*/ 35 w 63"/>
                <a:gd name="T5" fmla="*/ 143 h 143"/>
                <a:gd name="T6" fmla="*/ 13 w 63"/>
                <a:gd name="T7" fmla="*/ 143 h 143"/>
                <a:gd name="T8" fmla="*/ 41 w 63"/>
                <a:gd name="T9" fmla="*/ 19 h 143"/>
                <a:gd name="T10" fmla="*/ 0 w 63"/>
                <a:gd name="T11" fmla="*/ 19 h 143"/>
                <a:gd name="T12" fmla="*/ 0 w 63"/>
                <a:gd name="T13" fmla="*/ 0 h 143"/>
                <a:gd name="T14" fmla="*/ 63 w 63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3">
                  <a:moveTo>
                    <a:pt x="63" y="0"/>
                  </a:moveTo>
                  <a:lnTo>
                    <a:pt x="63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1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9" name="Freeform 87"/>
            <p:cNvSpPr/>
            <p:nvPr/>
          </p:nvSpPr>
          <p:spPr bwMode="auto">
            <a:xfrm>
              <a:off x="12844548" y="8343901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0" name="Freeform 88"/>
            <p:cNvSpPr>
              <a:spLocks noEditPoints="1"/>
            </p:cNvSpPr>
            <p:nvPr/>
          </p:nvSpPr>
          <p:spPr bwMode="auto">
            <a:xfrm>
              <a:off x="13025548" y="8334375"/>
              <a:ext cx="231806" cy="463550"/>
            </a:xfrm>
            <a:custGeom>
              <a:avLst/>
              <a:gdLst>
                <a:gd name="T0" fmla="*/ 23 w 23"/>
                <a:gd name="T1" fmla="*/ 36 h 46"/>
                <a:gd name="T2" fmla="*/ 19 w 23"/>
                <a:gd name="T3" fmla="*/ 43 h 46"/>
                <a:gd name="T4" fmla="*/ 12 w 23"/>
                <a:gd name="T5" fmla="*/ 46 h 46"/>
                <a:gd name="T6" fmla="*/ 11 w 23"/>
                <a:gd name="T7" fmla="*/ 46 h 46"/>
                <a:gd name="T8" fmla="*/ 4 w 23"/>
                <a:gd name="T9" fmla="*/ 43 h 46"/>
                <a:gd name="T10" fmla="*/ 0 w 23"/>
                <a:gd name="T11" fmla="*/ 36 h 46"/>
                <a:gd name="T12" fmla="*/ 0 w 23"/>
                <a:gd name="T13" fmla="*/ 31 h 46"/>
                <a:gd name="T14" fmla="*/ 3 w 23"/>
                <a:gd name="T15" fmla="*/ 24 h 46"/>
                <a:gd name="T16" fmla="*/ 6 w 23"/>
                <a:gd name="T17" fmla="*/ 22 h 46"/>
                <a:gd name="T18" fmla="*/ 2 w 23"/>
                <a:gd name="T19" fmla="*/ 17 h 46"/>
                <a:gd name="T20" fmla="*/ 1 w 23"/>
                <a:gd name="T21" fmla="*/ 13 h 46"/>
                <a:gd name="T22" fmla="*/ 1 w 23"/>
                <a:gd name="T23" fmla="*/ 11 h 46"/>
                <a:gd name="T24" fmla="*/ 4 w 23"/>
                <a:gd name="T25" fmla="*/ 3 h 46"/>
                <a:gd name="T26" fmla="*/ 11 w 23"/>
                <a:gd name="T27" fmla="*/ 0 h 46"/>
                <a:gd name="T28" fmla="*/ 12 w 23"/>
                <a:gd name="T29" fmla="*/ 0 h 46"/>
                <a:gd name="T30" fmla="*/ 19 w 23"/>
                <a:gd name="T31" fmla="*/ 3 h 46"/>
                <a:gd name="T32" fmla="*/ 22 w 23"/>
                <a:gd name="T33" fmla="*/ 11 h 46"/>
                <a:gd name="T34" fmla="*/ 22 w 23"/>
                <a:gd name="T35" fmla="*/ 13 h 46"/>
                <a:gd name="T36" fmla="*/ 20 w 23"/>
                <a:gd name="T37" fmla="*/ 20 h 46"/>
                <a:gd name="T38" fmla="*/ 17 w 23"/>
                <a:gd name="T39" fmla="*/ 22 h 46"/>
                <a:gd name="T40" fmla="*/ 22 w 23"/>
                <a:gd name="T41" fmla="*/ 27 h 46"/>
                <a:gd name="T42" fmla="*/ 23 w 23"/>
                <a:gd name="T43" fmla="*/ 31 h 46"/>
                <a:gd name="T44" fmla="*/ 23 w 23"/>
                <a:gd name="T45" fmla="*/ 36 h 46"/>
                <a:gd name="T46" fmla="*/ 16 w 23"/>
                <a:gd name="T47" fmla="*/ 12 h 46"/>
                <a:gd name="T48" fmla="*/ 13 w 23"/>
                <a:gd name="T49" fmla="*/ 7 h 46"/>
                <a:gd name="T50" fmla="*/ 12 w 23"/>
                <a:gd name="T51" fmla="*/ 6 h 46"/>
                <a:gd name="T52" fmla="*/ 9 w 23"/>
                <a:gd name="T53" fmla="*/ 7 h 46"/>
                <a:gd name="T54" fmla="*/ 7 w 23"/>
                <a:gd name="T55" fmla="*/ 9 h 46"/>
                <a:gd name="T56" fmla="*/ 7 w 23"/>
                <a:gd name="T57" fmla="*/ 12 h 46"/>
                <a:gd name="T58" fmla="*/ 8 w 23"/>
                <a:gd name="T59" fmla="*/ 17 h 46"/>
                <a:gd name="T60" fmla="*/ 12 w 23"/>
                <a:gd name="T61" fmla="*/ 18 h 46"/>
                <a:gd name="T62" fmla="*/ 15 w 23"/>
                <a:gd name="T63" fmla="*/ 17 h 46"/>
                <a:gd name="T64" fmla="*/ 16 w 23"/>
                <a:gd name="T65" fmla="*/ 12 h 46"/>
                <a:gd name="T66" fmla="*/ 16 w 23"/>
                <a:gd name="T67" fmla="*/ 32 h 46"/>
                <a:gd name="T68" fmla="*/ 14 w 23"/>
                <a:gd name="T69" fmla="*/ 27 h 46"/>
                <a:gd name="T70" fmla="*/ 12 w 23"/>
                <a:gd name="T71" fmla="*/ 26 h 46"/>
                <a:gd name="T72" fmla="*/ 8 w 23"/>
                <a:gd name="T73" fmla="*/ 29 h 46"/>
                <a:gd name="T74" fmla="*/ 7 w 23"/>
                <a:gd name="T75" fmla="*/ 32 h 46"/>
                <a:gd name="T76" fmla="*/ 7 w 23"/>
                <a:gd name="T77" fmla="*/ 35 h 46"/>
                <a:gd name="T78" fmla="*/ 9 w 23"/>
                <a:gd name="T79" fmla="*/ 38 h 46"/>
                <a:gd name="T80" fmla="*/ 12 w 23"/>
                <a:gd name="T81" fmla="*/ 39 h 46"/>
                <a:gd name="T82" fmla="*/ 15 w 23"/>
                <a:gd name="T83" fmla="*/ 37 h 46"/>
                <a:gd name="T84" fmla="*/ 16 w 23"/>
                <a:gd name="T85" fmla="*/ 35 h 46"/>
                <a:gd name="T86" fmla="*/ 16 w 23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46">
                  <a:moveTo>
                    <a:pt x="23" y="36"/>
                  </a:moveTo>
                  <a:cubicBezTo>
                    <a:pt x="23" y="39"/>
                    <a:pt x="22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3" y="20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20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lnTo>
                    <a:pt x="23" y="36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6" y="16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7"/>
                    <a:pt x="13" y="26"/>
                    <a:pt x="12" y="26"/>
                  </a:cubicBezTo>
                  <a:cubicBezTo>
                    <a:pt x="10" y="26"/>
                    <a:pt x="8" y="27"/>
                    <a:pt x="8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9"/>
                    <a:pt x="10" y="39"/>
                    <a:pt x="12" y="39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6" y="35"/>
                    <a:pt x="16" y="35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1" name="Freeform 89"/>
            <p:cNvSpPr/>
            <p:nvPr/>
          </p:nvSpPr>
          <p:spPr bwMode="auto">
            <a:xfrm>
              <a:off x="13679683" y="8343901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2" name="Freeform 90"/>
            <p:cNvSpPr>
              <a:spLocks noEditPoints="1"/>
            </p:cNvSpPr>
            <p:nvPr/>
          </p:nvSpPr>
          <p:spPr bwMode="auto">
            <a:xfrm>
              <a:off x="13860681" y="8334375"/>
              <a:ext cx="209577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3" name="Freeform 91"/>
            <p:cNvSpPr/>
            <p:nvPr/>
          </p:nvSpPr>
          <p:spPr bwMode="auto">
            <a:xfrm>
              <a:off x="14444957" y="8343901"/>
              <a:ext cx="231806" cy="454024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8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8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6"/>
                  </a:cubicBezTo>
                  <a:cubicBezTo>
                    <a:pt x="16" y="15"/>
                    <a:pt x="16" y="13"/>
                    <a:pt x="16" y="11"/>
                  </a:cubicBezTo>
                  <a:cubicBezTo>
                    <a:pt x="16" y="10"/>
                    <a:pt x="16" y="8"/>
                    <a:pt x="15" y="8"/>
                  </a:cubicBezTo>
                  <a:cubicBezTo>
                    <a:pt x="14" y="7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4" name="Freeform 92"/>
            <p:cNvSpPr>
              <a:spLocks noEditPoints="1"/>
            </p:cNvSpPr>
            <p:nvPr/>
          </p:nvSpPr>
          <p:spPr bwMode="auto">
            <a:xfrm>
              <a:off x="14724393" y="8334375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7"/>
                    <a:pt x="15" y="37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5" name="Freeform 93"/>
            <p:cNvSpPr/>
            <p:nvPr/>
          </p:nvSpPr>
          <p:spPr bwMode="auto">
            <a:xfrm>
              <a:off x="9551646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0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6" name="Freeform 94"/>
            <p:cNvSpPr/>
            <p:nvPr/>
          </p:nvSpPr>
          <p:spPr bwMode="auto">
            <a:xfrm>
              <a:off x="9812030" y="9172575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7" name="Freeform 95"/>
            <p:cNvSpPr/>
            <p:nvPr/>
          </p:nvSpPr>
          <p:spPr bwMode="auto">
            <a:xfrm>
              <a:off x="10326446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8" name="Freeform 96"/>
            <p:cNvSpPr/>
            <p:nvPr/>
          </p:nvSpPr>
          <p:spPr bwMode="auto">
            <a:xfrm>
              <a:off x="10599532" y="917257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9" name="Freeform 97"/>
            <p:cNvSpPr/>
            <p:nvPr/>
          </p:nvSpPr>
          <p:spPr bwMode="auto">
            <a:xfrm>
              <a:off x="11152054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9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0" name="Freeform 98"/>
            <p:cNvSpPr/>
            <p:nvPr/>
          </p:nvSpPr>
          <p:spPr bwMode="auto">
            <a:xfrm>
              <a:off x="11425140" y="9159875"/>
              <a:ext cx="219105" cy="466724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1" name="Freeform 99"/>
            <p:cNvSpPr>
              <a:spLocks noEditPoints="1"/>
            </p:cNvSpPr>
            <p:nvPr/>
          </p:nvSpPr>
          <p:spPr bwMode="auto">
            <a:xfrm>
              <a:off x="11291772" y="7505701"/>
              <a:ext cx="212754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9 h 46"/>
                <a:gd name="T24" fmla="*/ 10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0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0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9"/>
                  </a:cubicBezTo>
                  <a:cubicBezTo>
                    <a:pt x="9" y="39"/>
                    <a:pt x="9" y="40"/>
                    <a:pt x="10" y="40"/>
                  </a:cubicBezTo>
                  <a:cubicBezTo>
                    <a:pt x="12" y="40"/>
                    <a:pt x="12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8"/>
                    <a:pt x="12" y="7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2" y="23"/>
                    <a:pt x="13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2" name="Freeform 100"/>
            <p:cNvSpPr/>
            <p:nvPr/>
          </p:nvSpPr>
          <p:spPr bwMode="auto">
            <a:xfrm>
              <a:off x="12018941" y="7515225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3" name="Freeform 101"/>
            <p:cNvSpPr>
              <a:spLocks noEditPoints="1"/>
            </p:cNvSpPr>
            <p:nvPr/>
          </p:nvSpPr>
          <p:spPr bwMode="auto">
            <a:xfrm>
              <a:off x="12209466" y="7505701"/>
              <a:ext cx="209577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6 w 21"/>
                <a:gd name="T31" fmla="*/ 11 h 46"/>
                <a:gd name="T32" fmla="*/ 6 w 21"/>
                <a:gd name="T33" fmla="*/ 36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6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4" name="Freeform 102"/>
            <p:cNvSpPr/>
            <p:nvPr/>
          </p:nvSpPr>
          <p:spPr bwMode="auto">
            <a:xfrm>
              <a:off x="12892181" y="7515225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5" name="Freeform 103"/>
            <p:cNvSpPr/>
            <p:nvPr/>
          </p:nvSpPr>
          <p:spPr bwMode="auto">
            <a:xfrm>
              <a:off x="13073178" y="7515225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6" name="Freeform 104"/>
            <p:cNvSpPr/>
            <p:nvPr/>
          </p:nvSpPr>
          <p:spPr bwMode="auto">
            <a:xfrm>
              <a:off x="13670156" y="7515225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7" name="Freeform 105"/>
            <p:cNvSpPr/>
            <p:nvPr/>
          </p:nvSpPr>
          <p:spPr bwMode="auto">
            <a:xfrm>
              <a:off x="13851155" y="751522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8" name="Freeform 106"/>
            <p:cNvSpPr/>
            <p:nvPr/>
          </p:nvSpPr>
          <p:spPr bwMode="auto">
            <a:xfrm>
              <a:off x="14492589" y="7515225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9" name="Freeform 107"/>
            <p:cNvSpPr/>
            <p:nvPr/>
          </p:nvSpPr>
          <p:spPr bwMode="auto">
            <a:xfrm>
              <a:off x="14676763" y="7505701"/>
              <a:ext cx="219105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6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1 h 46"/>
                <a:gd name="T28" fmla="*/ 4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0" name="Freeform 108"/>
            <p:cNvSpPr/>
            <p:nvPr/>
          </p:nvSpPr>
          <p:spPr bwMode="auto">
            <a:xfrm>
              <a:off x="9542118" y="8343901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1" name="Freeform 109"/>
            <p:cNvSpPr>
              <a:spLocks noEditPoints="1"/>
            </p:cNvSpPr>
            <p:nvPr/>
          </p:nvSpPr>
          <p:spPr bwMode="auto">
            <a:xfrm>
              <a:off x="9723118" y="8343901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2" name="Freeform 110"/>
            <p:cNvSpPr/>
            <p:nvPr/>
          </p:nvSpPr>
          <p:spPr bwMode="auto">
            <a:xfrm>
              <a:off x="10377253" y="8334375"/>
              <a:ext cx="120666" cy="463550"/>
            </a:xfrm>
            <a:custGeom>
              <a:avLst/>
              <a:gdLst>
                <a:gd name="T0" fmla="*/ 5 w 12"/>
                <a:gd name="T1" fmla="*/ 46 h 46"/>
                <a:gd name="T2" fmla="*/ 5 w 12"/>
                <a:gd name="T3" fmla="*/ 11 h 46"/>
                <a:gd name="T4" fmla="*/ 0 w 12"/>
                <a:gd name="T5" fmla="*/ 11 h 46"/>
                <a:gd name="T6" fmla="*/ 0 w 12"/>
                <a:gd name="T7" fmla="*/ 6 h 46"/>
                <a:gd name="T8" fmla="*/ 4 w 12"/>
                <a:gd name="T9" fmla="*/ 4 h 46"/>
                <a:gd name="T10" fmla="*/ 7 w 12"/>
                <a:gd name="T11" fmla="*/ 0 h 46"/>
                <a:gd name="T12" fmla="*/ 12 w 12"/>
                <a:gd name="T13" fmla="*/ 0 h 46"/>
                <a:gd name="T14" fmla="*/ 12 w 12"/>
                <a:gd name="T15" fmla="*/ 46 h 46"/>
                <a:gd name="T16" fmla="*/ 5 w 1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6">
                  <a:moveTo>
                    <a:pt x="5" y="4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3"/>
                    <a:pt x="7" y="2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5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3" name="Freeform 111"/>
            <p:cNvSpPr/>
            <p:nvPr/>
          </p:nvSpPr>
          <p:spPr bwMode="auto">
            <a:xfrm>
              <a:off x="10558251" y="8334375"/>
              <a:ext cx="212754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4" name="Freeform 112"/>
            <p:cNvSpPr/>
            <p:nvPr/>
          </p:nvSpPr>
          <p:spPr bwMode="auto">
            <a:xfrm>
              <a:off x="10507444" y="6686551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5" name="Freeform 113"/>
            <p:cNvSpPr/>
            <p:nvPr/>
          </p:nvSpPr>
          <p:spPr bwMode="auto">
            <a:xfrm>
              <a:off x="11282245" y="6686551"/>
              <a:ext cx="222279" cy="454024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6" name="Freeform 114"/>
            <p:cNvSpPr/>
            <p:nvPr/>
          </p:nvSpPr>
          <p:spPr bwMode="auto">
            <a:xfrm>
              <a:off x="12107852" y="6677025"/>
              <a:ext cx="222279" cy="473074"/>
            </a:xfrm>
            <a:custGeom>
              <a:avLst/>
              <a:gdLst>
                <a:gd name="T0" fmla="*/ 11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6 w 22"/>
                <a:gd name="T13" fmla="*/ 12 h 47"/>
                <a:gd name="T14" fmla="*/ 16 w 22"/>
                <a:gd name="T15" fmla="*/ 11 h 47"/>
                <a:gd name="T16" fmla="*/ 12 w 22"/>
                <a:gd name="T17" fmla="*/ 7 h 47"/>
                <a:gd name="T18" fmla="*/ 9 w 22"/>
                <a:gd name="T19" fmla="*/ 8 h 47"/>
                <a:gd name="T20" fmla="*/ 8 w 22"/>
                <a:gd name="T21" fmla="*/ 11 h 47"/>
                <a:gd name="T22" fmla="*/ 8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4 w 22"/>
                <a:gd name="T29" fmla="*/ 4 h 47"/>
                <a:gd name="T30" fmla="*/ 12 w 22"/>
                <a:gd name="T31" fmla="*/ 0 h 47"/>
                <a:gd name="T32" fmla="*/ 19 w 22"/>
                <a:gd name="T33" fmla="*/ 3 h 47"/>
                <a:gd name="T34" fmla="*/ 22 w 22"/>
                <a:gd name="T35" fmla="*/ 11 h 47"/>
                <a:gd name="T36" fmla="*/ 22 w 22"/>
                <a:gd name="T37" fmla="*/ 13 h 47"/>
                <a:gd name="T38" fmla="*/ 19 w 22"/>
                <a:gd name="T39" fmla="*/ 20 h 47"/>
                <a:gd name="T40" fmla="*/ 17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9 w 22"/>
                <a:gd name="T49" fmla="*/ 43 h 47"/>
                <a:gd name="T50" fmla="*/ 11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7 w 22"/>
                <a:gd name="T59" fmla="*/ 34 h 47"/>
                <a:gd name="T60" fmla="*/ 7 w 22"/>
                <a:gd name="T61" fmla="*/ 36 h 47"/>
                <a:gd name="T62" fmla="*/ 8 w 22"/>
                <a:gd name="T63" fmla="*/ 38 h 47"/>
                <a:gd name="T64" fmla="*/ 11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1" y="40"/>
                  </a:moveTo>
                  <a:cubicBezTo>
                    <a:pt x="14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7"/>
                    <a:pt x="12" y="7"/>
                  </a:cubicBezTo>
                  <a:cubicBezTo>
                    <a:pt x="10" y="7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7"/>
                    <a:pt x="11" y="47"/>
                  </a:cubicBezTo>
                  <a:cubicBezTo>
                    <a:pt x="8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7" name="Freeform 115"/>
            <p:cNvSpPr>
              <a:spLocks noEditPoints="1"/>
            </p:cNvSpPr>
            <p:nvPr/>
          </p:nvSpPr>
          <p:spPr bwMode="auto">
            <a:xfrm>
              <a:off x="12933460" y="6686551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57 w 73"/>
                <a:gd name="T5" fmla="*/ 0 h 143"/>
                <a:gd name="T6" fmla="*/ 57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57 w 73"/>
                <a:gd name="T13" fmla="*/ 111 h 143"/>
                <a:gd name="T14" fmla="*/ 57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5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57" y="0"/>
                  </a:lnTo>
                  <a:lnTo>
                    <a:pt x="57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57" y="111"/>
                  </a:lnTo>
                  <a:lnTo>
                    <a:pt x="57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8" name="Freeform 116"/>
            <p:cNvSpPr/>
            <p:nvPr/>
          </p:nvSpPr>
          <p:spPr bwMode="auto">
            <a:xfrm>
              <a:off x="13768595" y="6686551"/>
              <a:ext cx="212754" cy="454024"/>
            </a:xfrm>
            <a:custGeom>
              <a:avLst/>
              <a:gdLst>
                <a:gd name="T0" fmla="*/ 7 w 21"/>
                <a:gd name="T1" fmla="*/ 6 h 45"/>
                <a:gd name="T2" fmla="*/ 7 w 21"/>
                <a:gd name="T3" fmla="*/ 16 h 45"/>
                <a:gd name="T4" fmla="*/ 10 w 21"/>
                <a:gd name="T5" fmla="*/ 14 h 45"/>
                <a:gd name="T6" fmla="*/ 12 w 21"/>
                <a:gd name="T7" fmla="*/ 13 h 45"/>
                <a:gd name="T8" fmla="*/ 19 w 21"/>
                <a:gd name="T9" fmla="*/ 17 h 45"/>
                <a:gd name="T10" fmla="*/ 21 w 21"/>
                <a:gd name="T11" fmla="*/ 24 h 45"/>
                <a:gd name="T12" fmla="*/ 21 w 21"/>
                <a:gd name="T13" fmla="*/ 34 h 45"/>
                <a:gd name="T14" fmla="*/ 18 w 21"/>
                <a:gd name="T15" fmla="*/ 42 h 45"/>
                <a:gd name="T16" fmla="*/ 10 w 21"/>
                <a:gd name="T17" fmla="*/ 45 h 45"/>
                <a:gd name="T18" fmla="*/ 3 w 21"/>
                <a:gd name="T19" fmla="*/ 42 h 45"/>
                <a:gd name="T20" fmla="*/ 0 w 21"/>
                <a:gd name="T21" fmla="*/ 34 h 45"/>
                <a:gd name="T22" fmla="*/ 0 w 21"/>
                <a:gd name="T23" fmla="*/ 33 h 45"/>
                <a:gd name="T24" fmla="*/ 6 w 21"/>
                <a:gd name="T25" fmla="*/ 33 h 45"/>
                <a:gd name="T26" fmla="*/ 6 w 21"/>
                <a:gd name="T27" fmla="*/ 34 h 45"/>
                <a:gd name="T28" fmla="*/ 9 w 21"/>
                <a:gd name="T29" fmla="*/ 38 h 45"/>
                <a:gd name="T30" fmla="*/ 10 w 21"/>
                <a:gd name="T31" fmla="*/ 38 h 45"/>
                <a:gd name="T32" fmla="*/ 14 w 21"/>
                <a:gd name="T33" fmla="*/ 34 h 45"/>
                <a:gd name="T34" fmla="*/ 14 w 21"/>
                <a:gd name="T35" fmla="*/ 23 h 45"/>
                <a:gd name="T36" fmla="*/ 12 w 21"/>
                <a:gd name="T37" fmla="*/ 20 h 45"/>
                <a:gd name="T38" fmla="*/ 11 w 21"/>
                <a:gd name="T39" fmla="*/ 19 h 45"/>
                <a:gd name="T40" fmla="*/ 8 w 21"/>
                <a:gd name="T41" fmla="*/ 20 h 45"/>
                <a:gd name="T42" fmla="*/ 7 w 21"/>
                <a:gd name="T43" fmla="*/ 23 h 45"/>
                <a:gd name="T44" fmla="*/ 7 w 21"/>
                <a:gd name="T45" fmla="*/ 24 h 45"/>
                <a:gd name="T46" fmla="*/ 0 w 21"/>
                <a:gd name="T47" fmla="*/ 24 h 45"/>
                <a:gd name="T48" fmla="*/ 0 w 21"/>
                <a:gd name="T49" fmla="*/ 0 h 45"/>
                <a:gd name="T50" fmla="*/ 20 w 21"/>
                <a:gd name="T51" fmla="*/ 0 h 45"/>
                <a:gd name="T52" fmla="*/ 20 w 21"/>
                <a:gd name="T53" fmla="*/ 6 h 45"/>
                <a:gd name="T54" fmla="*/ 7 w 21"/>
                <a:gd name="T5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5">
                  <a:moveTo>
                    <a:pt x="7" y="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9" y="14"/>
                    <a:pt x="10" y="14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5" y="13"/>
                    <a:pt x="17" y="14"/>
                    <a:pt x="19" y="17"/>
                  </a:cubicBezTo>
                  <a:cubicBezTo>
                    <a:pt x="20" y="18"/>
                    <a:pt x="21" y="21"/>
                    <a:pt x="21" y="2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7"/>
                    <a:pt x="20" y="40"/>
                    <a:pt x="18" y="42"/>
                  </a:cubicBezTo>
                  <a:cubicBezTo>
                    <a:pt x="16" y="44"/>
                    <a:pt x="13" y="45"/>
                    <a:pt x="10" y="45"/>
                  </a:cubicBezTo>
                  <a:cubicBezTo>
                    <a:pt x="7" y="45"/>
                    <a:pt x="4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9" y="38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3" y="38"/>
                    <a:pt x="14" y="37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0"/>
                    <a:pt x="12" y="20"/>
                  </a:cubicBezTo>
                  <a:cubicBezTo>
                    <a:pt x="12" y="19"/>
                    <a:pt x="11" y="19"/>
                    <a:pt x="11" y="19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7" y="21"/>
                    <a:pt x="7" y="22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9" name="Freeform 117"/>
            <p:cNvSpPr>
              <a:spLocks noEditPoints="1"/>
            </p:cNvSpPr>
            <p:nvPr/>
          </p:nvSpPr>
          <p:spPr bwMode="auto">
            <a:xfrm>
              <a:off x="14594202" y="6677025"/>
              <a:ext cx="203226" cy="473074"/>
            </a:xfrm>
            <a:custGeom>
              <a:avLst/>
              <a:gdLst>
                <a:gd name="T0" fmla="*/ 13 w 20"/>
                <a:gd name="T1" fmla="*/ 12 h 47"/>
                <a:gd name="T2" fmla="*/ 13 w 20"/>
                <a:gd name="T3" fmla="*/ 11 h 47"/>
                <a:gd name="T4" fmla="*/ 12 w 20"/>
                <a:gd name="T5" fmla="*/ 8 h 47"/>
                <a:gd name="T6" fmla="*/ 10 w 20"/>
                <a:gd name="T7" fmla="*/ 7 h 47"/>
                <a:gd name="T8" fmla="*/ 7 w 20"/>
                <a:gd name="T9" fmla="*/ 8 h 47"/>
                <a:gd name="T10" fmla="*/ 7 w 20"/>
                <a:gd name="T11" fmla="*/ 11 h 47"/>
                <a:gd name="T12" fmla="*/ 7 w 20"/>
                <a:gd name="T13" fmla="*/ 20 h 47"/>
                <a:gd name="T14" fmla="*/ 12 w 20"/>
                <a:gd name="T15" fmla="*/ 18 h 47"/>
                <a:gd name="T16" fmla="*/ 18 w 20"/>
                <a:gd name="T17" fmla="*/ 21 h 47"/>
                <a:gd name="T18" fmla="*/ 20 w 20"/>
                <a:gd name="T19" fmla="*/ 29 h 47"/>
                <a:gd name="T20" fmla="*/ 20 w 20"/>
                <a:gd name="T21" fmla="*/ 36 h 47"/>
                <a:gd name="T22" fmla="*/ 20 w 20"/>
                <a:gd name="T23" fmla="*/ 36 h 47"/>
                <a:gd name="T24" fmla="*/ 17 w 20"/>
                <a:gd name="T25" fmla="*/ 44 h 47"/>
                <a:gd name="T26" fmla="*/ 10 w 20"/>
                <a:gd name="T27" fmla="*/ 47 h 47"/>
                <a:gd name="T28" fmla="*/ 3 w 20"/>
                <a:gd name="T29" fmla="*/ 43 h 47"/>
                <a:gd name="T30" fmla="*/ 0 w 20"/>
                <a:gd name="T31" fmla="*/ 36 h 47"/>
                <a:gd name="T32" fmla="*/ 0 w 20"/>
                <a:gd name="T33" fmla="*/ 11 h 47"/>
                <a:gd name="T34" fmla="*/ 2 w 20"/>
                <a:gd name="T35" fmla="*/ 5 h 47"/>
                <a:gd name="T36" fmla="*/ 6 w 20"/>
                <a:gd name="T37" fmla="*/ 1 h 47"/>
                <a:gd name="T38" fmla="*/ 10 w 20"/>
                <a:gd name="T39" fmla="*/ 0 h 47"/>
                <a:gd name="T40" fmla="*/ 18 w 20"/>
                <a:gd name="T41" fmla="*/ 3 h 47"/>
                <a:gd name="T42" fmla="*/ 20 w 20"/>
                <a:gd name="T43" fmla="*/ 11 h 47"/>
                <a:gd name="T44" fmla="*/ 20 w 20"/>
                <a:gd name="T45" fmla="*/ 12 h 47"/>
                <a:gd name="T46" fmla="*/ 13 w 20"/>
                <a:gd name="T47" fmla="*/ 12 h 47"/>
                <a:gd name="T48" fmla="*/ 7 w 20"/>
                <a:gd name="T49" fmla="*/ 36 h 47"/>
                <a:gd name="T50" fmla="*/ 7 w 20"/>
                <a:gd name="T51" fmla="*/ 38 h 47"/>
                <a:gd name="T52" fmla="*/ 10 w 20"/>
                <a:gd name="T53" fmla="*/ 40 h 47"/>
                <a:gd name="T54" fmla="*/ 12 w 20"/>
                <a:gd name="T55" fmla="*/ 38 h 47"/>
                <a:gd name="T56" fmla="*/ 13 w 20"/>
                <a:gd name="T57" fmla="*/ 36 h 47"/>
                <a:gd name="T58" fmla="*/ 13 w 20"/>
                <a:gd name="T59" fmla="*/ 27 h 47"/>
                <a:gd name="T60" fmla="*/ 12 w 20"/>
                <a:gd name="T61" fmla="*/ 24 h 47"/>
                <a:gd name="T62" fmla="*/ 10 w 20"/>
                <a:gd name="T63" fmla="*/ 23 h 47"/>
                <a:gd name="T64" fmla="*/ 7 w 20"/>
                <a:gd name="T65" fmla="*/ 25 h 47"/>
                <a:gd name="T66" fmla="*/ 7 w 20"/>
                <a:gd name="T67" fmla="*/ 27 h 47"/>
                <a:gd name="T68" fmla="*/ 7 w 20"/>
                <a:gd name="T6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7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6"/>
                    <a:pt x="13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6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0" name="Freeform 118"/>
            <p:cNvSpPr/>
            <p:nvPr/>
          </p:nvSpPr>
          <p:spPr bwMode="auto">
            <a:xfrm>
              <a:off x="9640557" y="7515225"/>
              <a:ext cx="212754" cy="454024"/>
            </a:xfrm>
            <a:custGeom>
              <a:avLst/>
              <a:gdLst>
                <a:gd name="T0" fmla="*/ 67 w 67"/>
                <a:gd name="T1" fmla="*/ 0 h 143"/>
                <a:gd name="T2" fmla="*/ 67 w 67"/>
                <a:gd name="T3" fmla="*/ 22 h 143"/>
                <a:gd name="T4" fmla="*/ 35 w 67"/>
                <a:gd name="T5" fmla="*/ 143 h 143"/>
                <a:gd name="T6" fmla="*/ 13 w 67"/>
                <a:gd name="T7" fmla="*/ 143 h 143"/>
                <a:gd name="T8" fmla="*/ 45 w 67"/>
                <a:gd name="T9" fmla="*/ 22 h 143"/>
                <a:gd name="T10" fmla="*/ 0 w 67"/>
                <a:gd name="T11" fmla="*/ 22 h 143"/>
                <a:gd name="T12" fmla="*/ 0 w 67"/>
                <a:gd name="T13" fmla="*/ 0 h 143"/>
                <a:gd name="T14" fmla="*/ 67 w 67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3">
                  <a:moveTo>
                    <a:pt x="67" y="0"/>
                  </a:moveTo>
                  <a:lnTo>
                    <a:pt x="67" y="22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1" name="Freeform 119"/>
            <p:cNvSpPr/>
            <p:nvPr/>
          </p:nvSpPr>
          <p:spPr bwMode="auto">
            <a:xfrm>
              <a:off x="11987187" y="9172575"/>
              <a:ext cx="231806" cy="454024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2" name="Freeform 120"/>
            <p:cNvSpPr>
              <a:spLocks noEditPoints="1"/>
            </p:cNvSpPr>
            <p:nvPr/>
          </p:nvSpPr>
          <p:spPr bwMode="auto">
            <a:xfrm>
              <a:off x="12218993" y="9172575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3" name="Freeform 121"/>
            <p:cNvSpPr/>
            <p:nvPr/>
          </p:nvSpPr>
          <p:spPr bwMode="auto">
            <a:xfrm>
              <a:off x="11202861" y="8343901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6 h 45"/>
                <a:gd name="T8" fmla="*/ 5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4" name="Freeform 122"/>
            <p:cNvSpPr>
              <a:spLocks noEditPoints="1"/>
            </p:cNvSpPr>
            <p:nvPr/>
          </p:nvSpPr>
          <p:spPr bwMode="auto">
            <a:xfrm>
              <a:off x="11383858" y="8334375"/>
              <a:ext cx="209577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9"/>
                    <a:pt x="19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5" name="Freeform 123"/>
            <p:cNvSpPr>
              <a:spLocks noEditPoints="1"/>
            </p:cNvSpPr>
            <p:nvPr/>
          </p:nvSpPr>
          <p:spPr bwMode="auto">
            <a:xfrm>
              <a:off x="10456637" y="7515225"/>
              <a:ext cx="222279" cy="454024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2 w 22"/>
                <a:gd name="T5" fmla="*/ 45 h 45"/>
                <a:gd name="T6" fmla="*/ 11 w 22"/>
                <a:gd name="T7" fmla="*/ 45 h 45"/>
                <a:gd name="T8" fmla="*/ 4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7 h 45"/>
                <a:gd name="T20" fmla="*/ 1 w 22"/>
                <a:gd name="T21" fmla="*/ 12 h 45"/>
                <a:gd name="T22" fmla="*/ 1 w 22"/>
                <a:gd name="T23" fmla="*/ 10 h 45"/>
                <a:gd name="T24" fmla="*/ 4 w 22"/>
                <a:gd name="T25" fmla="*/ 3 h 45"/>
                <a:gd name="T26" fmla="*/ 11 w 22"/>
                <a:gd name="T27" fmla="*/ 0 h 45"/>
                <a:gd name="T28" fmla="*/ 12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6" y="44"/>
                    <a:pt x="4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9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3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10" y="25"/>
                    <a:pt x="8" y="26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78154" y="2503885"/>
            <a:ext cx="2034779" cy="1241822"/>
            <a:chOff x="16477221" y="6677025"/>
            <a:chExt cx="5426783" cy="3775076"/>
          </a:xfrm>
        </p:grpSpPr>
        <p:sp>
          <p:nvSpPr>
            <p:cNvPr id="540" name="Freeform 138"/>
            <p:cNvSpPr/>
            <p:nvPr/>
          </p:nvSpPr>
          <p:spPr bwMode="auto">
            <a:xfrm>
              <a:off x="16477221" y="9988551"/>
              <a:ext cx="222279" cy="454024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9 h 45"/>
                <a:gd name="T22" fmla="*/ 22 w 22"/>
                <a:gd name="T23" fmla="*/ 39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10 w 22"/>
                <a:gd name="T37" fmla="*/ 25 h 45"/>
                <a:gd name="T38" fmla="*/ 14 w 22"/>
                <a:gd name="T39" fmla="*/ 17 h 45"/>
                <a:gd name="T40" fmla="*/ 16 w 22"/>
                <a:gd name="T41" fmla="*/ 12 h 45"/>
                <a:gd name="T42" fmla="*/ 14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2"/>
                    <a:pt x="18" y="25"/>
                    <a:pt x="15" y="28"/>
                  </a:cubicBezTo>
                  <a:cubicBezTo>
                    <a:pt x="14" y="30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7" y="28"/>
                    <a:pt x="10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4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1" name="Freeform 139"/>
            <p:cNvSpPr/>
            <p:nvPr/>
          </p:nvSpPr>
          <p:spPr bwMode="auto">
            <a:xfrm>
              <a:off x="16750307" y="9988551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4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2" name="Freeform 140"/>
            <p:cNvSpPr/>
            <p:nvPr/>
          </p:nvSpPr>
          <p:spPr bwMode="auto">
            <a:xfrm>
              <a:off x="17302829" y="9988551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3" name="Freeform 141"/>
            <p:cNvSpPr>
              <a:spLocks noEditPoints="1"/>
            </p:cNvSpPr>
            <p:nvPr/>
          </p:nvSpPr>
          <p:spPr bwMode="auto">
            <a:xfrm>
              <a:off x="17575914" y="9988551"/>
              <a:ext cx="209577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1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7 w 21"/>
                <a:gd name="T37" fmla="*/ 1 h 46"/>
                <a:gd name="T38" fmla="*/ 11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1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1 w 21"/>
                <a:gd name="T63" fmla="*/ 23 h 46"/>
                <a:gd name="T64" fmla="*/ 8 w 21"/>
                <a:gd name="T65" fmla="*/ 24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9"/>
                    <a:pt x="14" y="9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8" y="19"/>
                    <a:pt x="19" y="21"/>
                  </a:cubicBezTo>
                  <a:cubicBezTo>
                    <a:pt x="20" y="22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9" y="23"/>
                    <a:pt x="8" y="24"/>
                    <a:pt x="8" y="24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4" name="Freeform 142"/>
            <p:cNvSpPr/>
            <p:nvPr/>
          </p:nvSpPr>
          <p:spPr bwMode="auto">
            <a:xfrm>
              <a:off x="18128436" y="9988551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5" name="Freeform 143"/>
            <p:cNvSpPr/>
            <p:nvPr/>
          </p:nvSpPr>
          <p:spPr bwMode="auto">
            <a:xfrm>
              <a:off x="18401522" y="9988551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4 w 66"/>
                <a:gd name="T5" fmla="*/ 146 h 146"/>
                <a:gd name="T6" fmla="*/ 12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4" y="146"/>
                  </a:lnTo>
                  <a:lnTo>
                    <a:pt x="12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6" name="Freeform 144"/>
            <p:cNvSpPr/>
            <p:nvPr/>
          </p:nvSpPr>
          <p:spPr bwMode="auto">
            <a:xfrm>
              <a:off x="18944518" y="9988551"/>
              <a:ext cx="219105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6 h 46"/>
                <a:gd name="T18" fmla="*/ 9 w 22"/>
                <a:gd name="T19" fmla="*/ 38 h 46"/>
                <a:gd name="T20" fmla="*/ 9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2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2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7" name="Freeform 145"/>
            <p:cNvSpPr>
              <a:spLocks noEditPoints="1"/>
            </p:cNvSpPr>
            <p:nvPr/>
          </p:nvSpPr>
          <p:spPr bwMode="auto">
            <a:xfrm>
              <a:off x="19214428" y="9988551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1 w 22"/>
                <a:gd name="T21" fmla="*/ 13 h 46"/>
                <a:gd name="T22" fmla="*/ 1 w 22"/>
                <a:gd name="T23" fmla="*/ 10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0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6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8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2" y="19"/>
                    <a:pt x="1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6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8" name="Freeform 146"/>
            <p:cNvSpPr/>
            <p:nvPr/>
          </p:nvSpPr>
          <p:spPr bwMode="auto">
            <a:xfrm>
              <a:off x="19779651" y="9988551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9" name="Freeform 147"/>
            <p:cNvSpPr>
              <a:spLocks noEditPoints="1"/>
            </p:cNvSpPr>
            <p:nvPr/>
          </p:nvSpPr>
          <p:spPr bwMode="auto">
            <a:xfrm>
              <a:off x="20049562" y="9988551"/>
              <a:ext cx="212754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4 h 46"/>
                <a:gd name="T18" fmla="*/ 7 w 21"/>
                <a:gd name="T19" fmla="*/ 34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39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6 h 46"/>
                <a:gd name="T32" fmla="*/ 9 w 21"/>
                <a:gd name="T33" fmla="*/ 29 h 46"/>
                <a:gd name="T34" fmla="*/ 2 w 21"/>
                <a:gd name="T35" fmla="*/ 25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4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2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2"/>
                    <a:pt x="9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0" name="Freeform 148"/>
            <p:cNvSpPr/>
            <p:nvPr/>
          </p:nvSpPr>
          <p:spPr bwMode="auto">
            <a:xfrm>
              <a:off x="20595734" y="9988551"/>
              <a:ext cx="219105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1" name="Freeform 149"/>
            <p:cNvSpPr>
              <a:spLocks noEditPoints="1"/>
            </p:cNvSpPr>
            <p:nvPr/>
          </p:nvSpPr>
          <p:spPr bwMode="auto">
            <a:xfrm>
              <a:off x="20875170" y="9988551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2" name="Freeform 150"/>
            <p:cNvSpPr/>
            <p:nvPr/>
          </p:nvSpPr>
          <p:spPr bwMode="auto">
            <a:xfrm>
              <a:off x="21481673" y="8343901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3" name="Freeform 151"/>
            <p:cNvSpPr/>
            <p:nvPr/>
          </p:nvSpPr>
          <p:spPr bwMode="auto">
            <a:xfrm>
              <a:off x="21649971" y="8343901"/>
              <a:ext cx="212754" cy="454024"/>
            </a:xfrm>
            <a:custGeom>
              <a:avLst/>
              <a:gdLst>
                <a:gd name="T0" fmla="*/ 67 w 67"/>
                <a:gd name="T1" fmla="*/ 0 h 143"/>
                <a:gd name="T2" fmla="*/ 67 w 67"/>
                <a:gd name="T3" fmla="*/ 19 h 143"/>
                <a:gd name="T4" fmla="*/ 35 w 67"/>
                <a:gd name="T5" fmla="*/ 143 h 143"/>
                <a:gd name="T6" fmla="*/ 13 w 67"/>
                <a:gd name="T7" fmla="*/ 143 h 143"/>
                <a:gd name="T8" fmla="*/ 45 w 67"/>
                <a:gd name="T9" fmla="*/ 19 h 143"/>
                <a:gd name="T10" fmla="*/ 0 w 67"/>
                <a:gd name="T11" fmla="*/ 19 h 143"/>
                <a:gd name="T12" fmla="*/ 0 w 67"/>
                <a:gd name="T13" fmla="*/ 0 h 143"/>
                <a:gd name="T14" fmla="*/ 67 w 67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3">
                  <a:moveTo>
                    <a:pt x="67" y="0"/>
                  </a:moveTo>
                  <a:lnTo>
                    <a:pt x="67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4" name="Freeform 152"/>
            <p:cNvSpPr/>
            <p:nvPr/>
          </p:nvSpPr>
          <p:spPr bwMode="auto">
            <a:xfrm>
              <a:off x="16508975" y="9172575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5" name="Freeform 153"/>
            <p:cNvSpPr>
              <a:spLocks noEditPoints="1"/>
            </p:cNvSpPr>
            <p:nvPr/>
          </p:nvSpPr>
          <p:spPr bwMode="auto">
            <a:xfrm>
              <a:off x="16699500" y="9159875"/>
              <a:ext cx="222279" cy="466724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1 w 22"/>
                <a:gd name="T21" fmla="*/ 13 h 46"/>
                <a:gd name="T22" fmla="*/ 1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6 w 22"/>
                <a:gd name="T65" fmla="*/ 12 h 46"/>
                <a:gd name="T66" fmla="*/ 15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2" y="19"/>
                    <a:pt x="1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6" name="Freeform 154"/>
            <p:cNvSpPr/>
            <p:nvPr/>
          </p:nvSpPr>
          <p:spPr bwMode="auto">
            <a:xfrm>
              <a:off x="17344110" y="9172575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7" name="Freeform 155"/>
            <p:cNvSpPr>
              <a:spLocks noEditPoints="1"/>
            </p:cNvSpPr>
            <p:nvPr/>
          </p:nvSpPr>
          <p:spPr bwMode="auto">
            <a:xfrm>
              <a:off x="17534635" y="9159875"/>
              <a:ext cx="200052" cy="466724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40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8" name="Freeform 156"/>
            <p:cNvSpPr/>
            <p:nvPr/>
          </p:nvSpPr>
          <p:spPr bwMode="auto">
            <a:xfrm>
              <a:off x="18118911" y="917257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9" name="Freeform 157"/>
            <p:cNvSpPr>
              <a:spLocks noEditPoints="1"/>
            </p:cNvSpPr>
            <p:nvPr/>
          </p:nvSpPr>
          <p:spPr bwMode="auto">
            <a:xfrm>
              <a:off x="18401522" y="9159875"/>
              <a:ext cx="219105" cy="466724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0" name="Freeform 158"/>
            <p:cNvSpPr/>
            <p:nvPr/>
          </p:nvSpPr>
          <p:spPr bwMode="auto">
            <a:xfrm>
              <a:off x="18995325" y="917257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1" name="Freeform 159"/>
            <p:cNvSpPr/>
            <p:nvPr/>
          </p:nvSpPr>
          <p:spPr bwMode="auto">
            <a:xfrm>
              <a:off x="19265234" y="9172575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2" name="Freeform 160"/>
            <p:cNvSpPr/>
            <p:nvPr/>
          </p:nvSpPr>
          <p:spPr bwMode="auto">
            <a:xfrm>
              <a:off x="19770126" y="917257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3" name="Freeform 161"/>
            <p:cNvSpPr/>
            <p:nvPr/>
          </p:nvSpPr>
          <p:spPr bwMode="auto">
            <a:xfrm>
              <a:off x="20040035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4" name="Freeform 162"/>
            <p:cNvSpPr/>
            <p:nvPr/>
          </p:nvSpPr>
          <p:spPr bwMode="auto">
            <a:xfrm>
              <a:off x="20595734" y="9172575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5" name="Freeform 163"/>
            <p:cNvSpPr/>
            <p:nvPr/>
          </p:nvSpPr>
          <p:spPr bwMode="auto">
            <a:xfrm>
              <a:off x="20865643" y="9159875"/>
              <a:ext cx="222279" cy="466724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6" name="Freeform 164"/>
            <p:cNvSpPr>
              <a:spLocks noEditPoints="1"/>
            </p:cNvSpPr>
            <p:nvPr/>
          </p:nvSpPr>
          <p:spPr bwMode="auto">
            <a:xfrm>
              <a:off x="20735452" y="7505701"/>
              <a:ext cx="212754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8 w 21"/>
                <a:gd name="T19" fmla="*/ 35 h 46"/>
                <a:gd name="T20" fmla="*/ 8 w 21"/>
                <a:gd name="T21" fmla="*/ 36 h 46"/>
                <a:gd name="T22" fmla="*/ 8 w 21"/>
                <a:gd name="T23" fmla="*/ 39 h 46"/>
                <a:gd name="T24" fmla="*/ 11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8 w 21"/>
                <a:gd name="T57" fmla="*/ 11 h 46"/>
                <a:gd name="T58" fmla="*/ 8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7" name="Freeform 165"/>
            <p:cNvSpPr/>
            <p:nvPr/>
          </p:nvSpPr>
          <p:spPr bwMode="auto">
            <a:xfrm>
              <a:off x="21468971" y="7515225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8" name="Freeform 166"/>
            <p:cNvSpPr>
              <a:spLocks noEditPoints="1"/>
            </p:cNvSpPr>
            <p:nvPr/>
          </p:nvSpPr>
          <p:spPr bwMode="auto">
            <a:xfrm>
              <a:off x="21649971" y="7505701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6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6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9" name="Freeform 167"/>
            <p:cNvSpPr/>
            <p:nvPr/>
          </p:nvSpPr>
          <p:spPr bwMode="auto">
            <a:xfrm>
              <a:off x="16556607" y="8343901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0" name="Freeform 168"/>
            <p:cNvSpPr/>
            <p:nvPr/>
          </p:nvSpPr>
          <p:spPr bwMode="auto">
            <a:xfrm>
              <a:off x="16750307" y="8343901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1" name="Freeform 169"/>
            <p:cNvSpPr/>
            <p:nvPr/>
          </p:nvSpPr>
          <p:spPr bwMode="auto">
            <a:xfrm>
              <a:off x="17344110" y="8343901"/>
              <a:ext cx="120666" cy="454024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2" name="Freeform 170"/>
            <p:cNvSpPr/>
            <p:nvPr/>
          </p:nvSpPr>
          <p:spPr bwMode="auto">
            <a:xfrm>
              <a:off x="17525108" y="8343901"/>
              <a:ext cx="219105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3" name="Freeform 171"/>
            <p:cNvSpPr/>
            <p:nvPr/>
          </p:nvSpPr>
          <p:spPr bwMode="auto">
            <a:xfrm>
              <a:off x="18169717" y="8343901"/>
              <a:ext cx="120666" cy="454024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4" name="Freeform 172"/>
            <p:cNvSpPr/>
            <p:nvPr/>
          </p:nvSpPr>
          <p:spPr bwMode="auto">
            <a:xfrm>
              <a:off x="18350715" y="8334375"/>
              <a:ext cx="219105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5" name="Freeform 173"/>
            <p:cNvSpPr/>
            <p:nvPr/>
          </p:nvSpPr>
          <p:spPr bwMode="auto">
            <a:xfrm>
              <a:off x="18982623" y="8343901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6" name="Freeform 174"/>
            <p:cNvSpPr>
              <a:spLocks noEditPoints="1"/>
            </p:cNvSpPr>
            <p:nvPr/>
          </p:nvSpPr>
          <p:spPr bwMode="auto">
            <a:xfrm>
              <a:off x="19163621" y="8343901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1 w 73"/>
                <a:gd name="T5" fmla="*/ 0 h 143"/>
                <a:gd name="T6" fmla="*/ 61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1 w 73"/>
                <a:gd name="T13" fmla="*/ 111 h 143"/>
                <a:gd name="T14" fmla="*/ 61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23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1" y="111"/>
                  </a:lnTo>
                  <a:lnTo>
                    <a:pt x="61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23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7" name="Freeform 175"/>
            <p:cNvSpPr/>
            <p:nvPr/>
          </p:nvSpPr>
          <p:spPr bwMode="auto">
            <a:xfrm>
              <a:off x="19820933" y="8334375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8" name="Freeform 176"/>
            <p:cNvSpPr/>
            <p:nvPr/>
          </p:nvSpPr>
          <p:spPr bwMode="auto">
            <a:xfrm>
              <a:off x="20001930" y="8334375"/>
              <a:ext cx="219105" cy="463550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9" name="Freeform 177"/>
            <p:cNvSpPr/>
            <p:nvPr/>
          </p:nvSpPr>
          <p:spPr bwMode="auto">
            <a:xfrm>
              <a:off x="19951124" y="6686551"/>
              <a:ext cx="130193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0" name="Freeform 178"/>
            <p:cNvSpPr/>
            <p:nvPr/>
          </p:nvSpPr>
          <p:spPr bwMode="auto">
            <a:xfrm>
              <a:off x="20735452" y="6686551"/>
              <a:ext cx="222279" cy="454024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1" name="Freeform 179"/>
            <p:cNvSpPr/>
            <p:nvPr/>
          </p:nvSpPr>
          <p:spPr bwMode="auto">
            <a:xfrm>
              <a:off x="21561059" y="6677025"/>
              <a:ext cx="222279" cy="473074"/>
            </a:xfrm>
            <a:custGeom>
              <a:avLst/>
              <a:gdLst>
                <a:gd name="T0" fmla="*/ 10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3 w 22"/>
                <a:gd name="T11" fmla="*/ 18 h 47"/>
                <a:gd name="T12" fmla="*/ 15 w 22"/>
                <a:gd name="T13" fmla="*/ 12 h 47"/>
                <a:gd name="T14" fmla="*/ 15 w 22"/>
                <a:gd name="T15" fmla="*/ 11 h 47"/>
                <a:gd name="T16" fmla="*/ 11 w 22"/>
                <a:gd name="T17" fmla="*/ 7 h 47"/>
                <a:gd name="T18" fmla="*/ 8 w 22"/>
                <a:gd name="T19" fmla="*/ 8 h 47"/>
                <a:gd name="T20" fmla="*/ 7 w 22"/>
                <a:gd name="T21" fmla="*/ 11 h 47"/>
                <a:gd name="T22" fmla="*/ 7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3 w 22"/>
                <a:gd name="T29" fmla="*/ 4 h 47"/>
                <a:gd name="T30" fmla="*/ 11 w 22"/>
                <a:gd name="T31" fmla="*/ 0 h 47"/>
                <a:gd name="T32" fmla="*/ 19 w 22"/>
                <a:gd name="T33" fmla="*/ 3 h 47"/>
                <a:gd name="T34" fmla="*/ 21 w 22"/>
                <a:gd name="T35" fmla="*/ 11 h 47"/>
                <a:gd name="T36" fmla="*/ 21 w 22"/>
                <a:gd name="T37" fmla="*/ 13 h 47"/>
                <a:gd name="T38" fmla="*/ 19 w 22"/>
                <a:gd name="T39" fmla="*/ 20 h 47"/>
                <a:gd name="T40" fmla="*/ 16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8 w 22"/>
                <a:gd name="T49" fmla="*/ 43 h 47"/>
                <a:gd name="T50" fmla="*/ 10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6 w 22"/>
                <a:gd name="T59" fmla="*/ 34 h 47"/>
                <a:gd name="T60" fmla="*/ 6 w 22"/>
                <a:gd name="T61" fmla="*/ 36 h 47"/>
                <a:gd name="T62" fmla="*/ 8 w 22"/>
                <a:gd name="T63" fmla="*/ 38 h 47"/>
                <a:gd name="T64" fmla="*/ 10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2" name="Freeform 180"/>
            <p:cNvSpPr>
              <a:spLocks noEditPoints="1"/>
            </p:cNvSpPr>
            <p:nvPr/>
          </p:nvSpPr>
          <p:spPr bwMode="auto">
            <a:xfrm>
              <a:off x="16597887" y="7515225"/>
              <a:ext cx="231806" cy="454024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1 h 143"/>
                <a:gd name="T12" fmla="*/ 60 w 73"/>
                <a:gd name="T13" fmla="*/ 111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1 h 143"/>
                <a:gd name="T20" fmla="*/ 0 w 73"/>
                <a:gd name="T21" fmla="*/ 111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4 h 143"/>
                <a:gd name="T28" fmla="*/ 22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3" name="Freeform 181"/>
            <p:cNvSpPr/>
            <p:nvPr/>
          </p:nvSpPr>
          <p:spPr bwMode="auto">
            <a:xfrm>
              <a:off x="17433022" y="7505701"/>
              <a:ext cx="212754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20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1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9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4" name="Freeform 182"/>
            <p:cNvSpPr>
              <a:spLocks noEditPoints="1"/>
            </p:cNvSpPr>
            <p:nvPr/>
          </p:nvSpPr>
          <p:spPr bwMode="auto">
            <a:xfrm>
              <a:off x="18268154" y="7505701"/>
              <a:ext cx="203226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9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4 h 46"/>
                <a:gd name="T26" fmla="*/ 10 w 20"/>
                <a:gd name="T27" fmla="*/ 46 h 46"/>
                <a:gd name="T28" fmla="*/ 2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6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6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6" y="38"/>
                    <a:pt x="7" y="38"/>
                  </a:cubicBezTo>
                  <a:cubicBezTo>
                    <a:pt x="8" y="39"/>
                    <a:pt x="8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5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5" name="Freeform 183"/>
            <p:cNvSpPr/>
            <p:nvPr/>
          </p:nvSpPr>
          <p:spPr bwMode="auto">
            <a:xfrm>
              <a:off x="19093762" y="7515225"/>
              <a:ext cx="203226" cy="454024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22 h 143"/>
                <a:gd name="T4" fmla="*/ 32 w 64"/>
                <a:gd name="T5" fmla="*/ 143 h 143"/>
                <a:gd name="T6" fmla="*/ 13 w 64"/>
                <a:gd name="T7" fmla="*/ 143 h 143"/>
                <a:gd name="T8" fmla="*/ 41 w 64"/>
                <a:gd name="T9" fmla="*/ 22 h 143"/>
                <a:gd name="T10" fmla="*/ 0 w 64"/>
                <a:gd name="T11" fmla="*/ 22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22"/>
                  </a:lnTo>
                  <a:lnTo>
                    <a:pt x="32" y="143"/>
                  </a:lnTo>
                  <a:lnTo>
                    <a:pt x="13" y="143"/>
                  </a:lnTo>
                  <a:lnTo>
                    <a:pt x="41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6" name="Freeform 184"/>
            <p:cNvSpPr/>
            <p:nvPr/>
          </p:nvSpPr>
          <p:spPr bwMode="auto">
            <a:xfrm>
              <a:off x="21440394" y="9172575"/>
              <a:ext cx="222279" cy="454024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7" name="Freeform 185"/>
            <p:cNvSpPr>
              <a:spLocks noEditPoints="1"/>
            </p:cNvSpPr>
            <p:nvPr/>
          </p:nvSpPr>
          <p:spPr bwMode="auto">
            <a:xfrm>
              <a:off x="21662673" y="9172575"/>
              <a:ext cx="241331" cy="454024"/>
            </a:xfrm>
            <a:custGeom>
              <a:avLst/>
              <a:gdLst>
                <a:gd name="T0" fmla="*/ 0 w 76"/>
                <a:gd name="T1" fmla="*/ 89 h 143"/>
                <a:gd name="T2" fmla="*/ 38 w 76"/>
                <a:gd name="T3" fmla="*/ 0 h 143"/>
                <a:gd name="T4" fmla="*/ 60 w 76"/>
                <a:gd name="T5" fmla="*/ 0 h 143"/>
                <a:gd name="T6" fmla="*/ 60 w 76"/>
                <a:gd name="T7" fmla="*/ 89 h 143"/>
                <a:gd name="T8" fmla="*/ 76 w 76"/>
                <a:gd name="T9" fmla="*/ 89 h 143"/>
                <a:gd name="T10" fmla="*/ 76 w 76"/>
                <a:gd name="T11" fmla="*/ 111 h 143"/>
                <a:gd name="T12" fmla="*/ 60 w 76"/>
                <a:gd name="T13" fmla="*/ 111 h 143"/>
                <a:gd name="T14" fmla="*/ 60 w 76"/>
                <a:gd name="T15" fmla="*/ 143 h 143"/>
                <a:gd name="T16" fmla="*/ 38 w 76"/>
                <a:gd name="T17" fmla="*/ 143 h 143"/>
                <a:gd name="T18" fmla="*/ 38 w 76"/>
                <a:gd name="T19" fmla="*/ 111 h 143"/>
                <a:gd name="T20" fmla="*/ 0 w 76"/>
                <a:gd name="T21" fmla="*/ 111 h 143"/>
                <a:gd name="T22" fmla="*/ 0 w 76"/>
                <a:gd name="T23" fmla="*/ 89 h 143"/>
                <a:gd name="T24" fmla="*/ 38 w 76"/>
                <a:gd name="T25" fmla="*/ 89 h 143"/>
                <a:gd name="T26" fmla="*/ 38 w 76"/>
                <a:gd name="T27" fmla="*/ 44 h 143"/>
                <a:gd name="T28" fmla="*/ 22 w 76"/>
                <a:gd name="T29" fmla="*/ 89 h 143"/>
                <a:gd name="T30" fmla="*/ 38 w 76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6" y="89"/>
                  </a:lnTo>
                  <a:lnTo>
                    <a:pt x="76" y="111"/>
                  </a:lnTo>
                  <a:lnTo>
                    <a:pt x="60" y="111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1"/>
                  </a:lnTo>
                  <a:lnTo>
                    <a:pt x="0" y="111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4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8" name="Freeform 186"/>
            <p:cNvSpPr/>
            <p:nvPr/>
          </p:nvSpPr>
          <p:spPr bwMode="auto">
            <a:xfrm>
              <a:off x="20643364" y="8343901"/>
              <a:ext cx="133367" cy="454024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9" name="Freeform 187"/>
            <p:cNvSpPr>
              <a:spLocks noEditPoints="1"/>
            </p:cNvSpPr>
            <p:nvPr/>
          </p:nvSpPr>
          <p:spPr bwMode="auto">
            <a:xfrm>
              <a:off x="20837065" y="8334375"/>
              <a:ext cx="200052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3" y="0"/>
                    <a:pt x="15" y="1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0" name="Freeform 188"/>
            <p:cNvSpPr>
              <a:spLocks noEditPoints="1"/>
            </p:cNvSpPr>
            <p:nvPr/>
          </p:nvSpPr>
          <p:spPr bwMode="auto">
            <a:xfrm>
              <a:off x="19909844" y="7515225"/>
              <a:ext cx="222279" cy="454024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0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7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0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3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7" name="Text Placeholder 226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会议日程安排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8" name="Text Placeholder 227"/>
          <p:cNvSpPr>
            <a:spLocks noGrp="1"/>
          </p:cNvSpPr>
          <p:nvPr>
            <p:ph type="body" sz="quarter" idx="6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31" name="Group 230"/>
          <p:cNvGrpSpPr/>
          <p:nvPr/>
        </p:nvGrpSpPr>
        <p:grpSpPr>
          <a:xfrm>
            <a:off x="842735" y="2170124"/>
            <a:ext cx="2238873" cy="307777"/>
            <a:chOff x="2247585" y="4999594"/>
            <a:chExt cx="5971108" cy="935624"/>
          </a:xfrm>
        </p:grpSpPr>
        <p:sp>
          <p:nvSpPr>
            <p:cNvPr id="234" name="TextBox 233"/>
            <p:cNvSpPr txBox="1"/>
            <p:nvPr/>
          </p:nvSpPr>
          <p:spPr>
            <a:xfrm>
              <a:off x="2247585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3072509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3929237" y="4999594"/>
              <a:ext cx="971332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4751813" y="4999594"/>
              <a:ext cx="1005534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5631043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6401474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7247358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3474668" y="2170124"/>
            <a:ext cx="2238873" cy="307777"/>
            <a:chOff x="2247585" y="4999594"/>
            <a:chExt cx="5971108" cy="935624"/>
          </a:xfrm>
        </p:grpSpPr>
        <p:sp>
          <p:nvSpPr>
            <p:cNvPr id="252" name="TextBox 251"/>
            <p:cNvSpPr txBox="1"/>
            <p:nvPr/>
          </p:nvSpPr>
          <p:spPr>
            <a:xfrm>
              <a:off x="2247585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3072509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3929237" y="4999594"/>
              <a:ext cx="971332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4751813" y="4999594"/>
              <a:ext cx="1005534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5631043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6401474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59" name="TextBox 258"/>
            <p:cNvSpPr txBox="1"/>
            <p:nvPr/>
          </p:nvSpPr>
          <p:spPr>
            <a:xfrm>
              <a:off x="7247358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6049396" y="2170124"/>
            <a:ext cx="2238873" cy="307777"/>
            <a:chOff x="2247585" y="4999594"/>
            <a:chExt cx="5971108" cy="935624"/>
          </a:xfrm>
        </p:grpSpPr>
        <p:sp>
          <p:nvSpPr>
            <p:cNvPr id="261" name="TextBox 260"/>
            <p:cNvSpPr txBox="1"/>
            <p:nvPr/>
          </p:nvSpPr>
          <p:spPr>
            <a:xfrm>
              <a:off x="2247585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3072509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3929237" y="4999594"/>
              <a:ext cx="971332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4751813" y="4999594"/>
              <a:ext cx="1005534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5631043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8" name="TextBox 267"/>
            <p:cNvSpPr txBox="1"/>
            <p:nvPr/>
          </p:nvSpPr>
          <p:spPr>
            <a:xfrm>
              <a:off x="6401474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7247358" y="4999594"/>
              <a:ext cx="971335" cy="935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sp>
        <p:nvSpPr>
          <p:cNvPr id="271" name="TextBox 270"/>
          <p:cNvSpPr txBox="1"/>
          <p:nvPr/>
        </p:nvSpPr>
        <p:spPr>
          <a:xfrm>
            <a:off x="938045" y="1766004"/>
            <a:ext cx="2121078" cy="253999"/>
          </a:xfrm>
          <a:prstGeom prst="rect">
            <a:avLst/>
          </a:prstGeom>
          <a:solidFill>
            <a:schemeClr val="accent1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七月份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3565542" y="1766004"/>
            <a:ext cx="2121078" cy="253999"/>
          </a:xfrm>
          <a:prstGeom prst="rect">
            <a:avLst/>
          </a:prstGeom>
          <a:solidFill>
            <a:schemeClr val="accent2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八月份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6100529" y="1766004"/>
            <a:ext cx="2121078" cy="253999"/>
          </a:xfrm>
          <a:prstGeom prst="rect">
            <a:avLst/>
          </a:prstGeom>
          <a:solidFill>
            <a:schemeClr val="accent3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九月份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Oval 194"/>
          <p:cNvSpPr/>
          <p:nvPr/>
        </p:nvSpPr>
        <p:spPr bwMode="auto">
          <a:xfrm>
            <a:off x="3823022" y="3289225"/>
            <a:ext cx="310493" cy="2724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6" name="Oval 195"/>
          <p:cNvSpPr/>
          <p:nvPr/>
        </p:nvSpPr>
        <p:spPr bwMode="auto">
          <a:xfrm>
            <a:off x="5051358" y="3008500"/>
            <a:ext cx="310493" cy="2724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7" name="Oval 196"/>
          <p:cNvSpPr/>
          <p:nvPr/>
        </p:nvSpPr>
        <p:spPr bwMode="auto">
          <a:xfrm>
            <a:off x="7351644" y="2745948"/>
            <a:ext cx="310493" cy="2724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8" name="Oval 197"/>
          <p:cNvSpPr/>
          <p:nvPr/>
        </p:nvSpPr>
        <p:spPr bwMode="auto">
          <a:xfrm>
            <a:off x="6431982" y="3289225"/>
            <a:ext cx="310493" cy="2724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99" name="Oval 198"/>
          <p:cNvSpPr/>
          <p:nvPr/>
        </p:nvSpPr>
        <p:spPr bwMode="auto">
          <a:xfrm>
            <a:off x="1194501" y="3290457"/>
            <a:ext cx="310493" cy="2724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00" name="Oval 199"/>
          <p:cNvSpPr/>
          <p:nvPr/>
        </p:nvSpPr>
        <p:spPr bwMode="auto">
          <a:xfrm>
            <a:off x="1817202" y="2730998"/>
            <a:ext cx="310493" cy="27243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35652" tIns="17826" rIns="35652" bIns="17826" numCol="1" rtlCol="0" anchor="t" anchorCtr="0" compatLnSpc="1"/>
          <a:lstStyle/>
          <a:p>
            <a:pPr algn="ctr"/>
            <a:endParaRPr lang="en-US" sz="3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63542" y="2520555"/>
            <a:ext cx="2041922" cy="1243013"/>
            <a:chOff x="9504014" y="6721479"/>
            <a:chExt cx="5445835" cy="3778250"/>
          </a:xfrm>
        </p:grpSpPr>
        <p:sp>
          <p:nvSpPr>
            <p:cNvPr id="14" name="Freeform 6"/>
            <p:cNvSpPr/>
            <p:nvPr/>
          </p:nvSpPr>
          <p:spPr bwMode="auto">
            <a:xfrm>
              <a:off x="13641579" y="9207503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9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9 h 45"/>
                <a:gd name="T22" fmla="*/ 21 w 22"/>
                <a:gd name="T23" fmla="*/ 39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2 h 45"/>
                <a:gd name="T42" fmla="*/ 14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3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5"/>
                    <a:pt x="21" y="17"/>
                    <a:pt x="20" y="20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7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3914665" y="9207503"/>
              <a:ext cx="209577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2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2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7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3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14457658" y="9217029"/>
              <a:ext cx="231806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14740272" y="9207503"/>
              <a:ext cx="209577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7 w 21"/>
                <a:gd name="T37" fmla="*/ 1 h 46"/>
                <a:gd name="T38" fmla="*/ 11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9513542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9786627" y="10036179"/>
              <a:ext cx="209577" cy="463550"/>
            </a:xfrm>
            <a:custGeom>
              <a:avLst/>
              <a:gdLst>
                <a:gd name="T0" fmla="*/ 66 w 66"/>
                <a:gd name="T1" fmla="*/ 0 h 146"/>
                <a:gd name="T2" fmla="*/ 66 w 66"/>
                <a:gd name="T3" fmla="*/ 22 h 146"/>
                <a:gd name="T4" fmla="*/ 34 w 66"/>
                <a:gd name="T5" fmla="*/ 146 h 146"/>
                <a:gd name="T6" fmla="*/ 12 w 66"/>
                <a:gd name="T7" fmla="*/ 146 h 146"/>
                <a:gd name="T8" fmla="*/ 44 w 66"/>
                <a:gd name="T9" fmla="*/ 22 h 146"/>
                <a:gd name="T10" fmla="*/ 0 w 66"/>
                <a:gd name="T11" fmla="*/ 22 h 146"/>
                <a:gd name="T12" fmla="*/ 0 w 66"/>
                <a:gd name="T13" fmla="*/ 0 h 146"/>
                <a:gd name="T14" fmla="*/ 66 w 66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6">
                  <a:moveTo>
                    <a:pt x="66" y="0"/>
                  </a:moveTo>
                  <a:lnTo>
                    <a:pt x="66" y="22"/>
                  </a:lnTo>
                  <a:lnTo>
                    <a:pt x="34" y="146"/>
                  </a:lnTo>
                  <a:lnTo>
                    <a:pt x="12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0329622" y="10036179"/>
              <a:ext cx="231806" cy="463550"/>
            </a:xfrm>
            <a:custGeom>
              <a:avLst/>
              <a:gdLst>
                <a:gd name="T0" fmla="*/ 0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0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6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0 w 23"/>
                <a:gd name="T53" fmla="*/ 14 h 46"/>
                <a:gd name="T54" fmla="*/ 0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0" y="13"/>
                  </a:moveTo>
                  <a:cubicBezTo>
                    <a:pt x="0" y="9"/>
                    <a:pt x="2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3" y="9"/>
                    <a:pt x="23" y="12"/>
                  </a:cubicBezTo>
                  <a:cubicBezTo>
                    <a:pt x="23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0599533" y="10036179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2 w 22"/>
                <a:gd name="T19" fmla="*/ 17 h 46"/>
                <a:gd name="T20" fmla="*/ 1 w 22"/>
                <a:gd name="T21" fmla="*/ 13 h 46"/>
                <a:gd name="T22" fmla="*/ 1 w 22"/>
                <a:gd name="T23" fmla="*/ 10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0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2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6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8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2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6"/>
                  </a:cubicBezTo>
                  <a:cubicBezTo>
                    <a:pt x="16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1164757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437842" y="10036179"/>
              <a:ext cx="209577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4 h 46"/>
                <a:gd name="T18" fmla="*/ 7 w 21"/>
                <a:gd name="T19" fmla="*/ 34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39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5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4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2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6"/>
                    <a:pt x="2" y="4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11980836" y="10036179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12263449" y="10036179"/>
              <a:ext cx="219104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12866778" y="8388353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13038251" y="8388353"/>
              <a:ext cx="209577" cy="454026"/>
            </a:xfrm>
            <a:custGeom>
              <a:avLst/>
              <a:gdLst>
                <a:gd name="T0" fmla="*/ 66 w 66"/>
                <a:gd name="T1" fmla="*/ 0 h 143"/>
                <a:gd name="T2" fmla="*/ 66 w 66"/>
                <a:gd name="T3" fmla="*/ 19 h 143"/>
                <a:gd name="T4" fmla="*/ 35 w 66"/>
                <a:gd name="T5" fmla="*/ 143 h 143"/>
                <a:gd name="T6" fmla="*/ 13 w 66"/>
                <a:gd name="T7" fmla="*/ 143 h 143"/>
                <a:gd name="T8" fmla="*/ 44 w 66"/>
                <a:gd name="T9" fmla="*/ 19 h 143"/>
                <a:gd name="T10" fmla="*/ 0 w 66"/>
                <a:gd name="T11" fmla="*/ 19 h 143"/>
                <a:gd name="T12" fmla="*/ 0 w 66"/>
                <a:gd name="T13" fmla="*/ 0 h 143"/>
                <a:gd name="T14" fmla="*/ 66 w 66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43">
                  <a:moveTo>
                    <a:pt x="66" y="0"/>
                  </a:moveTo>
                  <a:lnTo>
                    <a:pt x="66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13673332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13863858" y="8378829"/>
              <a:ext cx="222279" cy="463550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6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6 h 46"/>
                <a:gd name="T46" fmla="*/ 16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6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5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5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4" y="23"/>
                    <a:pt x="6" y="22"/>
                  </a:cubicBezTo>
                  <a:cubicBezTo>
                    <a:pt x="4" y="21"/>
                    <a:pt x="2" y="20"/>
                    <a:pt x="1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7" y="22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6"/>
                  </a:lnTo>
                  <a:close/>
                  <a:moveTo>
                    <a:pt x="16" y="12"/>
                  </a:moveTo>
                  <a:cubicBezTo>
                    <a:pt x="15" y="9"/>
                    <a:pt x="14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5" y="16"/>
                    <a:pt x="16" y="14"/>
                    <a:pt x="16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3" y="27"/>
                  </a:cubicBezTo>
                  <a:cubicBezTo>
                    <a:pt x="13" y="27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5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14508465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14698990" y="8378829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6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6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40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1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3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9" name="Freeform 24"/>
            <p:cNvSpPr/>
            <p:nvPr/>
          </p:nvSpPr>
          <p:spPr bwMode="auto">
            <a:xfrm>
              <a:off x="9504014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0" name="Freeform 25"/>
            <p:cNvSpPr>
              <a:spLocks noEditPoints="1"/>
            </p:cNvSpPr>
            <p:nvPr/>
          </p:nvSpPr>
          <p:spPr bwMode="auto">
            <a:xfrm>
              <a:off x="9786626" y="9207503"/>
              <a:ext cx="219105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1" name="Freeform 26"/>
            <p:cNvSpPr/>
            <p:nvPr/>
          </p:nvSpPr>
          <p:spPr bwMode="auto">
            <a:xfrm>
              <a:off x="10380427" y="9217029"/>
              <a:ext cx="219105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2" name="Freeform 27"/>
            <p:cNvSpPr/>
            <p:nvPr/>
          </p:nvSpPr>
          <p:spPr bwMode="auto">
            <a:xfrm>
              <a:off x="10650340" y="9217029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3" name="Freeform 28"/>
            <p:cNvSpPr/>
            <p:nvPr/>
          </p:nvSpPr>
          <p:spPr bwMode="auto">
            <a:xfrm>
              <a:off x="11155229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4" name="Freeform 29"/>
            <p:cNvSpPr/>
            <p:nvPr/>
          </p:nvSpPr>
          <p:spPr bwMode="auto">
            <a:xfrm>
              <a:off x="11425140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5" name="Freeform 30"/>
            <p:cNvSpPr/>
            <p:nvPr/>
          </p:nvSpPr>
          <p:spPr bwMode="auto">
            <a:xfrm>
              <a:off x="11980836" y="9217029"/>
              <a:ext cx="231806" cy="454026"/>
            </a:xfrm>
            <a:custGeom>
              <a:avLst/>
              <a:gdLst>
                <a:gd name="T0" fmla="*/ 0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19 w 23"/>
                <a:gd name="T7" fmla="*/ 3 h 45"/>
                <a:gd name="T8" fmla="*/ 23 w 23"/>
                <a:gd name="T9" fmla="*/ 11 h 45"/>
                <a:gd name="T10" fmla="*/ 20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7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0 w 23"/>
                <a:gd name="T53" fmla="*/ 14 h 45"/>
                <a:gd name="T54" fmla="*/ 0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3" y="8"/>
                    <a:pt x="23" y="11"/>
                  </a:cubicBezTo>
                  <a:cubicBezTo>
                    <a:pt x="23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6" name="Freeform 31"/>
            <p:cNvSpPr/>
            <p:nvPr/>
          </p:nvSpPr>
          <p:spPr bwMode="auto">
            <a:xfrm>
              <a:off x="12250748" y="9207503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7" name="Freeform 32"/>
            <p:cNvSpPr>
              <a:spLocks noEditPoints="1"/>
            </p:cNvSpPr>
            <p:nvPr/>
          </p:nvSpPr>
          <p:spPr bwMode="auto">
            <a:xfrm>
              <a:off x="12120555" y="7550153"/>
              <a:ext cx="212754" cy="466726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8 w 21"/>
                <a:gd name="T19" fmla="*/ 35 h 46"/>
                <a:gd name="T20" fmla="*/ 8 w 21"/>
                <a:gd name="T21" fmla="*/ 36 h 46"/>
                <a:gd name="T22" fmla="*/ 8 w 21"/>
                <a:gd name="T23" fmla="*/ 39 h 46"/>
                <a:gd name="T24" fmla="*/ 11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1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8 w 21"/>
                <a:gd name="T57" fmla="*/ 11 h 46"/>
                <a:gd name="T58" fmla="*/ 8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8" name="Freeform 33"/>
            <p:cNvSpPr/>
            <p:nvPr/>
          </p:nvSpPr>
          <p:spPr bwMode="auto">
            <a:xfrm>
              <a:off x="12857251" y="7559678"/>
              <a:ext cx="120666" cy="457200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59" name="Freeform 34"/>
            <p:cNvSpPr>
              <a:spLocks noEditPoints="1"/>
            </p:cNvSpPr>
            <p:nvPr/>
          </p:nvSpPr>
          <p:spPr bwMode="auto">
            <a:xfrm>
              <a:off x="13038250" y="7550153"/>
              <a:ext cx="222279" cy="466726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6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6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0" name="Freeform 35"/>
            <p:cNvSpPr/>
            <p:nvPr/>
          </p:nvSpPr>
          <p:spPr bwMode="auto">
            <a:xfrm>
              <a:off x="13720964" y="7559678"/>
              <a:ext cx="133367" cy="457200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1" name="Freeform 36"/>
            <p:cNvSpPr/>
            <p:nvPr/>
          </p:nvSpPr>
          <p:spPr bwMode="auto">
            <a:xfrm>
              <a:off x="13914664" y="7559678"/>
              <a:ext cx="120666" cy="457200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2" name="Freeform 37"/>
            <p:cNvSpPr/>
            <p:nvPr/>
          </p:nvSpPr>
          <p:spPr bwMode="auto">
            <a:xfrm>
              <a:off x="14498940" y="7559678"/>
              <a:ext cx="130193" cy="457200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3" name="Freeform 38"/>
            <p:cNvSpPr/>
            <p:nvPr/>
          </p:nvSpPr>
          <p:spPr bwMode="auto">
            <a:xfrm>
              <a:off x="14689465" y="7559678"/>
              <a:ext cx="222279" cy="457200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9 w 22"/>
                <a:gd name="T37" fmla="*/ 24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9" y="24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4" name="Freeform 39"/>
            <p:cNvSpPr/>
            <p:nvPr/>
          </p:nvSpPr>
          <p:spPr bwMode="auto">
            <a:xfrm>
              <a:off x="9554821" y="8388353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5" name="Freeform 40"/>
            <p:cNvSpPr/>
            <p:nvPr/>
          </p:nvSpPr>
          <p:spPr bwMode="auto">
            <a:xfrm>
              <a:off x="9735819" y="8378829"/>
              <a:ext cx="219105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6" name="Freeform 41"/>
            <p:cNvSpPr/>
            <p:nvPr/>
          </p:nvSpPr>
          <p:spPr bwMode="auto">
            <a:xfrm>
              <a:off x="10367727" y="8388353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7" name="Freeform 42"/>
            <p:cNvSpPr>
              <a:spLocks noEditPoints="1"/>
            </p:cNvSpPr>
            <p:nvPr/>
          </p:nvSpPr>
          <p:spPr bwMode="auto">
            <a:xfrm>
              <a:off x="10551900" y="8388353"/>
              <a:ext cx="231806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2 h 143"/>
                <a:gd name="T12" fmla="*/ 60 w 73"/>
                <a:gd name="T13" fmla="*/ 112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2 h 143"/>
                <a:gd name="T20" fmla="*/ 0 w 73"/>
                <a:gd name="T21" fmla="*/ 112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5 h 143"/>
                <a:gd name="T28" fmla="*/ 22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0" y="112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8" name="Freeform 43"/>
            <p:cNvSpPr/>
            <p:nvPr/>
          </p:nvSpPr>
          <p:spPr bwMode="auto">
            <a:xfrm>
              <a:off x="11206035" y="8378829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69" name="Freeform 44"/>
            <p:cNvSpPr/>
            <p:nvPr/>
          </p:nvSpPr>
          <p:spPr bwMode="auto">
            <a:xfrm>
              <a:off x="11387035" y="8378829"/>
              <a:ext cx="222279" cy="463550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0" name="Freeform 45"/>
            <p:cNvSpPr/>
            <p:nvPr/>
          </p:nvSpPr>
          <p:spPr bwMode="auto">
            <a:xfrm>
              <a:off x="11336228" y="6731002"/>
              <a:ext cx="130193" cy="457200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1" name="Freeform 46"/>
            <p:cNvSpPr/>
            <p:nvPr/>
          </p:nvSpPr>
          <p:spPr bwMode="auto">
            <a:xfrm>
              <a:off x="12120555" y="6731002"/>
              <a:ext cx="222279" cy="457200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2" name="Freeform 47"/>
            <p:cNvSpPr/>
            <p:nvPr/>
          </p:nvSpPr>
          <p:spPr bwMode="auto">
            <a:xfrm>
              <a:off x="12946162" y="6721479"/>
              <a:ext cx="222279" cy="476250"/>
            </a:xfrm>
            <a:custGeom>
              <a:avLst/>
              <a:gdLst>
                <a:gd name="T0" fmla="*/ 10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4 w 22"/>
                <a:gd name="T11" fmla="*/ 18 h 47"/>
                <a:gd name="T12" fmla="*/ 15 w 22"/>
                <a:gd name="T13" fmla="*/ 12 h 47"/>
                <a:gd name="T14" fmla="*/ 15 w 22"/>
                <a:gd name="T15" fmla="*/ 11 h 47"/>
                <a:gd name="T16" fmla="*/ 11 w 22"/>
                <a:gd name="T17" fmla="*/ 7 h 47"/>
                <a:gd name="T18" fmla="*/ 8 w 22"/>
                <a:gd name="T19" fmla="*/ 8 h 47"/>
                <a:gd name="T20" fmla="*/ 7 w 22"/>
                <a:gd name="T21" fmla="*/ 11 h 47"/>
                <a:gd name="T22" fmla="*/ 7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3 w 22"/>
                <a:gd name="T29" fmla="*/ 4 h 47"/>
                <a:gd name="T30" fmla="*/ 11 w 22"/>
                <a:gd name="T31" fmla="*/ 0 h 47"/>
                <a:gd name="T32" fmla="*/ 19 w 22"/>
                <a:gd name="T33" fmla="*/ 3 h 47"/>
                <a:gd name="T34" fmla="*/ 21 w 22"/>
                <a:gd name="T35" fmla="*/ 11 h 47"/>
                <a:gd name="T36" fmla="*/ 21 w 22"/>
                <a:gd name="T37" fmla="*/ 13 h 47"/>
                <a:gd name="T38" fmla="*/ 19 w 22"/>
                <a:gd name="T39" fmla="*/ 20 h 47"/>
                <a:gd name="T40" fmla="*/ 16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8 w 22"/>
                <a:gd name="T49" fmla="*/ 43 h 47"/>
                <a:gd name="T50" fmla="*/ 10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6 w 22"/>
                <a:gd name="T59" fmla="*/ 34 h 47"/>
                <a:gd name="T60" fmla="*/ 6 w 22"/>
                <a:gd name="T61" fmla="*/ 36 h 47"/>
                <a:gd name="T62" fmla="*/ 8 w 22"/>
                <a:gd name="T63" fmla="*/ 38 h 47"/>
                <a:gd name="T64" fmla="*/ 10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3" name="Freeform 48"/>
            <p:cNvSpPr>
              <a:spLocks noEditPoints="1"/>
            </p:cNvSpPr>
            <p:nvPr/>
          </p:nvSpPr>
          <p:spPr bwMode="auto">
            <a:xfrm>
              <a:off x="13762244" y="6731002"/>
              <a:ext cx="231806" cy="457200"/>
            </a:xfrm>
            <a:custGeom>
              <a:avLst/>
              <a:gdLst>
                <a:gd name="T0" fmla="*/ 0 w 73"/>
                <a:gd name="T1" fmla="*/ 89 h 144"/>
                <a:gd name="T2" fmla="*/ 38 w 73"/>
                <a:gd name="T3" fmla="*/ 0 h 144"/>
                <a:gd name="T4" fmla="*/ 60 w 73"/>
                <a:gd name="T5" fmla="*/ 0 h 144"/>
                <a:gd name="T6" fmla="*/ 60 w 73"/>
                <a:gd name="T7" fmla="*/ 89 h 144"/>
                <a:gd name="T8" fmla="*/ 73 w 73"/>
                <a:gd name="T9" fmla="*/ 89 h 144"/>
                <a:gd name="T10" fmla="*/ 73 w 73"/>
                <a:gd name="T11" fmla="*/ 112 h 144"/>
                <a:gd name="T12" fmla="*/ 60 w 73"/>
                <a:gd name="T13" fmla="*/ 112 h 144"/>
                <a:gd name="T14" fmla="*/ 60 w 73"/>
                <a:gd name="T15" fmla="*/ 144 h 144"/>
                <a:gd name="T16" fmla="*/ 38 w 73"/>
                <a:gd name="T17" fmla="*/ 144 h 144"/>
                <a:gd name="T18" fmla="*/ 38 w 73"/>
                <a:gd name="T19" fmla="*/ 112 h 144"/>
                <a:gd name="T20" fmla="*/ 0 w 73"/>
                <a:gd name="T21" fmla="*/ 112 h 144"/>
                <a:gd name="T22" fmla="*/ 0 w 73"/>
                <a:gd name="T23" fmla="*/ 89 h 144"/>
                <a:gd name="T24" fmla="*/ 38 w 73"/>
                <a:gd name="T25" fmla="*/ 89 h 144"/>
                <a:gd name="T26" fmla="*/ 38 w 73"/>
                <a:gd name="T27" fmla="*/ 45 h 144"/>
                <a:gd name="T28" fmla="*/ 22 w 73"/>
                <a:gd name="T29" fmla="*/ 89 h 144"/>
                <a:gd name="T30" fmla="*/ 38 w 73"/>
                <a:gd name="T31" fmla="*/ 8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4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0" y="112"/>
                  </a:lnTo>
                  <a:lnTo>
                    <a:pt x="60" y="144"/>
                  </a:lnTo>
                  <a:lnTo>
                    <a:pt x="38" y="144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4" name="Freeform 49"/>
            <p:cNvSpPr/>
            <p:nvPr/>
          </p:nvSpPr>
          <p:spPr bwMode="auto">
            <a:xfrm>
              <a:off x="14597377" y="6721479"/>
              <a:ext cx="212754" cy="466726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19 w 21"/>
                <a:gd name="T9" fmla="*/ 18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18" y="15"/>
                    <a:pt x="19" y="18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1"/>
                    <a:pt x="13" y="21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5" name="Freeform 50"/>
            <p:cNvSpPr>
              <a:spLocks noEditPoints="1"/>
            </p:cNvSpPr>
            <p:nvPr/>
          </p:nvSpPr>
          <p:spPr bwMode="auto">
            <a:xfrm>
              <a:off x="9653259" y="7550153"/>
              <a:ext cx="203226" cy="466726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9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4 h 46"/>
                <a:gd name="T26" fmla="*/ 10 w 20"/>
                <a:gd name="T27" fmla="*/ 46 h 46"/>
                <a:gd name="T28" fmla="*/ 2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6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6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5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6" name="Freeform 51"/>
            <p:cNvSpPr/>
            <p:nvPr/>
          </p:nvSpPr>
          <p:spPr bwMode="auto">
            <a:xfrm>
              <a:off x="10478866" y="7559678"/>
              <a:ext cx="203226" cy="457200"/>
            </a:xfrm>
            <a:custGeom>
              <a:avLst/>
              <a:gdLst>
                <a:gd name="T0" fmla="*/ 64 w 64"/>
                <a:gd name="T1" fmla="*/ 0 h 144"/>
                <a:gd name="T2" fmla="*/ 64 w 64"/>
                <a:gd name="T3" fmla="*/ 23 h 144"/>
                <a:gd name="T4" fmla="*/ 35 w 64"/>
                <a:gd name="T5" fmla="*/ 144 h 144"/>
                <a:gd name="T6" fmla="*/ 13 w 64"/>
                <a:gd name="T7" fmla="*/ 144 h 144"/>
                <a:gd name="T8" fmla="*/ 42 w 64"/>
                <a:gd name="T9" fmla="*/ 23 h 144"/>
                <a:gd name="T10" fmla="*/ 0 w 64"/>
                <a:gd name="T11" fmla="*/ 23 h 144"/>
                <a:gd name="T12" fmla="*/ 0 w 64"/>
                <a:gd name="T13" fmla="*/ 0 h 144"/>
                <a:gd name="T14" fmla="*/ 64 w 64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4">
                  <a:moveTo>
                    <a:pt x="64" y="0"/>
                  </a:moveTo>
                  <a:lnTo>
                    <a:pt x="64" y="23"/>
                  </a:lnTo>
                  <a:lnTo>
                    <a:pt x="35" y="144"/>
                  </a:lnTo>
                  <a:lnTo>
                    <a:pt x="13" y="144"/>
                  </a:lnTo>
                  <a:lnTo>
                    <a:pt x="42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7" name="Freeform 52"/>
            <p:cNvSpPr/>
            <p:nvPr/>
          </p:nvSpPr>
          <p:spPr bwMode="auto">
            <a:xfrm>
              <a:off x="12825497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4" y="7"/>
                  </a:cubicBezTo>
                  <a:cubicBezTo>
                    <a:pt x="14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8" name="Freeform 53"/>
            <p:cNvSpPr>
              <a:spLocks noEditPoints="1"/>
            </p:cNvSpPr>
            <p:nvPr/>
          </p:nvSpPr>
          <p:spPr bwMode="auto">
            <a:xfrm>
              <a:off x="13047776" y="9217029"/>
              <a:ext cx="241331" cy="454026"/>
            </a:xfrm>
            <a:custGeom>
              <a:avLst/>
              <a:gdLst>
                <a:gd name="T0" fmla="*/ 0 w 76"/>
                <a:gd name="T1" fmla="*/ 89 h 143"/>
                <a:gd name="T2" fmla="*/ 38 w 76"/>
                <a:gd name="T3" fmla="*/ 0 h 143"/>
                <a:gd name="T4" fmla="*/ 60 w 76"/>
                <a:gd name="T5" fmla="*/ 0 h 143"/>
                <a:gd name="T6" fmla="*/ 60 w 76"/>
                <a:gd name="T7" fmla="*/ 89 h 143"/>
                <a:gd name="T8" fmla="*/ 76 w 76"/>
                <a:gd name="T9" fmla="*/ 89 h 143"/>
                <a:gd name="T10" fmla="*/ 76 w 76"/>
                <a:gd name="T11" fmla="*/ 112 h 143"/>
                <a:gd name="T12" fmla="*/ 60 w 76"/>
                <a:gd name="T13" fmla="*/ 112 h 143"/>
                <a:gd name="T14" fmla="*/ 60 w 76"/>
                <a:gd name="T15" fmla="*/ 143 h 143"/>
                <a:gd name="T16" fmla="*/ 38 w 76"/>
                <a:gd name="T17" fmla="*/ 143 h 143"/>
                <a:gd name="T18" fmla="*/ 38 w 76"/>
                <a:gd name="T19" fmla="*/ 112 h 143"/>
                <a:gd name="T20" fmla="*/ 0 w 76"/>
                <a:gd name="T21" fmla="*/ 112 h 143"/>
                <a:gd name="T22" fmla="*/ 0 w 76"/>
                <a:gd name="T23" fmla="*/ 89 h 143"/>
                <a:gd name="T24" fmla="*/ 38 w 76"/>
                <a:gd name="T25" fmla="*/ 89 h 143"/>
                <a:gd name="T26" fmla="*/ 38 w 76"/>
                <a:gd name="T27" fmla="*/ 45 h 143"/>
                <a:gd name="T28" fmla="*/ 22 w 76"/>
                <a:gd name="T29" fmla="*/ 89 h 143"/>
                <a:gd name="T30" fmla="*/ 38 w 76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6" y="89"/>
                  </a:lnTo>
                  <a:lnTo>
                    <a:pt x="76" y="112"/>
                  </a:lnTo>
                  <a:lnTo>
                    <a:pt x="60" y="112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9" name="Freeform 54"/>
            <p:cNvSpPr/>
            <p:nvPr/>
          </p:nvSpPr>
          <p:spPr bwMode="auto">
            <a:xfrm>
              <a:off x="12031643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6" name="Freeform 55"/>
            <p:cNvSpPr>
              <a:spLocks noEditPoints="1"/>
            </p:cNvSpPr>
            <p:nvPr/>
          </p:nvSpPr>
          <p:spPr bwMode="auto">
            <a:xfrm>
              <a:off x="12222168" y="8378829"/>
              <a:ext cx="200052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3" y="0"/>
                    <a:pt x="15" y="1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67" name="Freeform 56"/>
            <p:cNvSpPr>
              <a:spLocks noEditPoints="1"/>
            </p:cNvSpPr>
            <p:nvPr/>
          </p:nvSpPr>
          <p:spPr bwMode="auto">
            <a:xfrm>
              <a:off x="11294947" y="7559678"/>
              <a:ext cx="222279" cy="457200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7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3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179345" y="2520555"/>
            <a:ext cx="2035968" cy="1243013"/>
            <a:chOff x="16480398" y="6721479"/>
            <a:chExt cx="5429956" cy="3778250"/>
          </a:xfrm>
        </p:grpSpPr>
        <p:sp>
          <p:nvSpPr>
            <p:cNvPr id="206" name="Freeform 73"/>
            <p:cNvSpPr/>
            <p:nvPr/>
          </p:nvSpPr>
          <p:spPr bwMode="auto">
            <a:xfrm>
              <a:off x="16480398" y="10036179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9 h 45"/>
                <a:gd name="T22" fmla="*/ 22 w 22"/>
                <a:gd name="T23" fmla="*/ 39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10 w 22"/>
                <a:gd name="T37" fmla="*/ 25 h 45"/>
                <a:gd name="T38" fmla="*/ 14 w 22"/>
                <a:gd name="T39" fmla="*/ 17 h 45"/>
                <a:gd name="T40" fmla="*/ 16 w 22"/>
                <a:gd name="T41" fmla="*/ 12 h 45"/>
                <a:gd name="T42" fmla="*/ 14 w 22"/>
                <a:gd name="T43" fmla="*/ 8 h 45"/>
                <a:gd name="T44" fmla="*/ 11 w 22"/>
                <a:gd name="T45" fmla="*/ 7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2"/>
                    <a:pt x="18" y="25"/>
                    <a:pt x="15" y="28"/>
                  </a:cubicBezTo>
                  <a:cubicBezTo>
                    <a:pt x="14" y="30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7" y="28"/>
                    <a:pt x="10" y="25"/>
                  </a:cubicBezTo>
                  <a:cubicBezTo>
                    <a:pt x="12" y="22"/>
                    <a:pt x="13" y="19"/>
                    <a:pt x="14" y="17"/>
                  </a:cubicBezTo>
                  <a:cubicBezTo>
                    <a:pt x="15" y="15"/>
                    <a:pt x="16" y="13"/>
                    <a:pt x="16" y="12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4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0" name="Freeform 74"/>
            <p:cNvSpPr/>
            <p:nvPr/>
          </p:nvSpPr>
          <p:spPr bwMode="auto">
            <a:xfrm>
              <a:off x="16753483" y="10036179"/>
              <a:ext cx="212754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4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1" name="Freeform 75"/>
            <p:cNvSpPr/>
            <p:nvPr/>
          </p:nvSpPr>
          <p:spPr bwMode="auto">
            <a:xfrm>
              <a:off x="17306006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2" name="Freeform 76"/>
            <p:cNvSpPr>
              <a:spLocks noEditPoints="1"/>
            </p:cNvSpPr>
            <p:nvPr/>
          </p:nvSpPr>
          <p:spPr bwMode="auto">
            <a:xfrm>
              <a:off x="17579091" y="10036179"/>
              <a:ext cx="212754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1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7 w 21"/>
                <a:gd name="T37" fmla="*/ 1 h 46"/>
                <a:gd name="T38" fmla="*/ 11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1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1 w 21"/>
                <a:gd name="T63" fmla="*/ 23 h 46"/>
                <a:gd name="T64" fmla="*/ 8 w 21"/>
                <a:gd name="T65" fmla="*/ 24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9"/>
                    <a:pt x="14" y="9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8" y="19"/>
                    <a:pt x="19" y="21"/>
                  </a:cubicBezTo>
                  <a:cubicBezTo>
                    <a:pt x="20" y="22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2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9" y="23"/>
                    <a:pt x="8" y="24"/>
                    <a:pt x="8" y="24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3" name="Freeform 77"/>
            <p:cNvSpPr/>
            <p:nvPr/>
          </p:nvSpPr>
          <p:spPr bwMode="auto">
            <a:xfrm>
              <a:off x="18131614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5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4" name="Freeform 78"/>
            <p:cNvSpPr/>
            <p:nvPr/>
          </p:nvSpPr>
          <p:spPr bwMode="auto">
            <a:xfrm>
              <a:off x="18404699" y="10036179"/>
              <a:ext cx="212754" cy="463550"/>
            </a:xfrm>
            <a:custGeom>
              <a:avLst/>
              <a:gdLst>
                <a:gd name="T0" fmla="*/ 67 w 67"/>
                <a:gd name="T1" fmla="*/ 0 h 146"/>
                <a:gd name="T2" fmla="*/ 67 w 67"/>
                <a:gd name="T3" fmla="*/ 22 h 146"/>
                <a:gd name="T4" fmla="*/ 35 w 67"/>
                <a:gd name="T5" fmla="*/ 146 h 146"/>
                <a:gd name="T6" fmla="*/ 13 w 67"/>
                <a:gd name="T7" fmla="*/ 146 h 146"/>
                <a:gd name="T8" fmla="*/ 45 w 67"/>
                <a:gd name="T9" fmla="*/ 22 h 146"/>
                <a:gd name="T10" fmla="*/ 0 w 67"/>
                <a:gd name="T11" fmla="*/ 22 h 146"/>
                <a:gd name="T12" fmla="*/ 0 w 67"/>
                <a:gd name="T13" fmla="*/ 0 h 146"/>
                <a:gd name="T14" fmla="*/ 67 w 6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6">
                  <a:moveTo>
                    <a:pt x="67" y="0"/>
                  </a:moveTo>
                  <a:lnTo>
                    <a:pt x="67" y="22"/>
                  </a:lnTo>
                  <a:lnTo>
                    <a:pt x="35" y="146"/>
                  </a:lnTo>
                  <a:lnTo>
                    <a:pt x="13" y="146"/>
                  </a:lnTo>
                  <a:lnTo>
                    <a:pt x="45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5" name="Freeform 79"/>
            <p:cNvSpPr/>
            <p:nvPr/>
          </p:nvSpPr>
          <p:spPr bwMode="auto">
            <a:xfrm>
              <a:off x="18947694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1 w 22"/>
                <a:gd name="T17" fmla="*/ 36 h 46"/>
                <a:gd name="T18" fmla="*/ 9 w 22"/>
                <a:gd name="T19" fmla="*/ 38 h 46"/>
                <a:gd name="T20" fmla="*/ 9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5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2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2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6" name="Freeform 80"/>
            <p:cNvSpPr>
              <a:spLocks noEditPoints="1"/>
            </p:cNvSpPr>
            <p:nvPr/>
          </p:nvSpPr>
          <p:spPr bwMode="auto">
            <a:xfrm>
              <a:off x="19220779" y="10036179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2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1 w 22"/>
                <a:gd name="T21" fmla="*/ 13 h 46"/>
                <a:gd name="T22" fmla="*/ 1 w 22"/>
                <a:gd name="T23" fmla="*/ 10 h 46"/>
                <a:gd name="T24" fmla="*/ 3 w 22"/>
                <a:gd name="T25" fmla="*/ 3 h 46"/>
                <a:gd name="T26" fmla="*/ 11 w 22"/>
                <a:gd name="T27" fmla="*/ 0 h 46"/>
                <a:gd name="T28" fmla="*/ 12 w 22"/>
                <a:gd name="T29" fmla="*/ 0 h 46"/>
                <a:gd name="T30" fmla="*/ 19 w 22"/>
                <a:gd name="T31" fmla="*/ 3 h 46"/>
                <a:gd name="T32" fmla="*/ 22 w 22"/>
                <a:gd name="T33" fmla="*/ 10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6 h 46"/>
                <a:gd name="T64" fmla="*/ 16 w 22"/>
                <a:gd name="T65" fmla="*/ 12 h 46"/>
                <a:gd name="T66" fmla="*/ 16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8 w 22"/>
                <a:gd name="T73" fmla="*/ 28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6 w 22"/>
                <a:gd name="T85" fmla="*/ 34 h 46"/>
                <a:gd name="T86" fmla="*/ 16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2"/>
                    <a:pt x="6" y="22"/>
                  </a:cubicBezTo>
                  <a:cubicBezTo>
                    <a:pt x="4" y="21"/>
                    <a:pt x="2" y="19"/>
                    <a:pt x="1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6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7" name="Freeform 81"/>
            <p:cNvSpPr/>
            <p:nvPr/>
          </p:nvSpPr>
          <p:spPr bwMode="auto">
            <a:xfrm>
              <a:off x="19786002" y="10036179"/>
              <a:ext cx="219105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8" name="Freeform 82"/>
            <p:cNvSpPr>
              <a:spLocks noEditPoints="1"/>
            </p:cNvSpPr>
            <p:nvPr/>
          </p:nvSpPr>
          <p:spPr bwMode="auto">
            <a:xfrm>
              <a:off x="20055914" y="10036179"/>
              <a:ext cx="212754" cy="463550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4 h 46"/>
                <a:gd name="T18" fmla="*/ 7 w 21"/>
                <a:gd name="T19" fmla="*/ 34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39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6 h 46"/>
                <a:gd name="T32" fmla="*/ 9 w 21"/>
                <a:gd name="T33" fmla="*/ 29 h 46"/>
                <a:gd name="T34" fmla="*/ 2 w 21"/>
                <a:gd name="T35" fmla="*/ 25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4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2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5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4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2"/>
                    <a:pt x="9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4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89" name="Freeform 83"/>
            <p:cNvSpPr/>
            <p:nvPr/>
          </p:nvSpPr>
          <p:spPr bwMode="auto">
            <a:xfrm>
              <a:off x="20598909" y="10036179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0" name="Freeform 84"/>
            <p:cNvSpPr>
              <a:spLocks noEditPoints="1"/>
            </p:cNvSpPr>
            <p:nvPr/>
          </p:nvSpPr>
          <p:spPr bwMode="auto">
            <a:xfrm>
              <a:off x="20881522" y="10036179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1" name="Freeform 85"/>
            <p:cNvSpPr/>
            <p:nvPr/>
          </p:nvSpPr>
          <p:spPr bwMode="auto">
            <a:xfrm>
              <a:off x="21475322" y="10036179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8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0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2" name="Freeform 86"/>
            <p:cNvSpPr/>
            <p:nvPr/>
          </p:nvSpPr>
          <p:spPr bwMode="auto">
            <a:xfrm>
              <a:off x="21748407" y="10036179"/>
              <a:ext cx="120666" cy="463550"/>
            </a:xfrm>
            <a:custGeom>
              <a:avLst/>
              <a:gdLst>
                <a:gd name="T0" fmla="*/ 6 w 12"/>
                <a:gd name="T1" fmla="*/ 46 h 46"/>
                <a:gd name="T2" fmla="*/ 6 w 12"/>
                <a:gd name="T3" fmla="*/ 11 h 46"/>
                <a:gd name="T4" fmla="*/ 0 w 12"/>
                <a:gd name="T5" fmla="*/ 11 h 46"/>
                <a:gd name="T6" fmla="*/ 0 w 12"/>
                <a:gd name="T7" fmla="*/ 6 h 46"/>
                <a:gd name="T8" fmla="*/ 4 w 12"/>
                <a:gd name="T9" fmla="*/ 4 h 46"/>
                <a:gd name="T10" fmla="*/ 8 w 12"/>
                <a:gd name="T11" fmla="*/ 0 h 46"/>
                <a:gd name="T12" fmla="*/ 12 w 12"/>
                <a:gd name="T13" fmla="*/ 0 h 46"/>
                <a:gd name="T14" fmla="*/ 12 w 12"/>
                <a:gd name="T15" fmla="*/ 46 h 46"/>
                <a:gd name="T16" fmla="*/ 6 w 12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3" y="5"/>
                    <a:pt x="4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6"/>
                    <a:pt x="12" y="46"/>
                    <a:pt x="12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3" name="Freeform 87"/>
            <p:cNvSpPr/>
            <p:nvPr/>
          </p:nvSpPr>
          <p:spPr bwMode="auto">
            <a:xfrm>
              <a:off x="21484850" y="8388353"/>
              <a:ext cx="123842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4" name="Freeform 88"/>
            <p:cNvSpPr/>
            <p:nvPr/>
          </p:nvSpPr>
          <p:spPr bwMode="auto">
            <a:xfrm>
              <a:off x="21656322" y="8388353"/>
              <a:ext cx="212754" cy="454026"/>
            </a:xfrm>
            <a:custGeom>
              <a:avLst/>
              <a:gdLst>
                <a:gd name="T0" fmla="*/ 67 w 67"/>
                <a:gd name="T1" fmla="*/ 0 h 143"/>
                <a:gd name="T2" fmla="*/ 67 w 67"/>
                <a:gd name="T3" fmla="*/ 19 h 143"/>
                <a:gd name="T4" fmla="*/ 35 w 67"/>
                <a:gd name="T5" fmla="*/ 143 h 143"/>
                <a:gd name="T6" fmla="*/ 13 w 67"/>
                <a:gd name="T7" fmla="*/ 143 h 143"/>
                <a:gd name="T8" fmla="*/ 45 w 67"/>
                <a:gd name="T9" fmla="*/ 19 h 143"/>
                <a:gd name="T10" fmla="*/ 0 w 67"/>
                <a:gd name="T11" fmla="*/ 19 h 143"/>
                <a:gd name="T12" fmla="*/ 0 w 67"/>
                <a:gd name="T13" fmla="*/ 0 h 143"/>
                <a:gd name="T14" fmla="*/ 67 w 67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3">
                  <a:moveTo>
                    <a:pt x="67" y="0"/>
                  </a:moveTo>
                  <a:lnTo>
                    <a:pt x="67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5" name="Freeform 89"/>
            <p:cNvSpPr/>
            <p:nvPr/>
          </p:nvSpPr>
          <p:spPr bwMode="auto">
            <a:xfrm>
              <a:off x="16512152" y="9217029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6" name="Freeform 90"/>
            <p:cNvSpPr>
              <a:spLocks noEditPoints="1"/>
            </p:cNvSpPr>
            <p:nvPr/>
          </p:nvSpPr>
          <p:spPr bwMode="auto">
            <a:xfrm>
              <a:off x="16702678" y="9207503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1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3 w 22"/>
                <a:gd name="T15" fmla="*/ 24 h 46"/>
                <a:gd name="T16" fmla="*/ 6 w 22"/>
                <a:gd name="T17" fmla="*/ 22 h 46"/>
                <a:gd name="T18" fmla="*/ 1 w 22"/>
                <a:gd name="T19" fmla="*/ 17 h 46"/>
                <a:gd name="T20" fmla="*/ 1 w 22"/>
                <a:gd name="T21" fmla="*/ 13 h 46"/>
                <a:gd name="T22" fmla="*/ 1 w 22"/>
                <a:gd name="T23" fmla="*/ 11 h 46"/>
                <a:gd name="T24" fmla="*/ 3 w 22"/>
                <a:gd name="T25" fmla="*/ 3 h 46"/>
                <a:gd name="T26" fmla="*/ 11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2 w 22"/>
                <a:gd name="T33" fmla="*/ 11 h 46"/>
                <a:gd name="T34" fmla="*/ 22 w 22"/>
                <a:gd name="T35" fmla="*/ 13 h 46"/>
                <a:gd name="T36" fmla="*/ 19 w 22"/>
                <a:gd name="T37" fmla="*/ 20 h 46"/>
                <a:gd name="T38" fmla="*/ 17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6 w 22"/>
                <a:gd name="T47" fmla="*/ 12 h 46"/>
                <a:gd name="T48" fmla="*/ 13 w 22"/>
                <a:gd name="T49" fmla="*/ 7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7 w 22"/>
                <a:gd name="T57" fmla="*/ 12 h 46"/>
                <a:gd name="T58" fmla="*/ 8 w 22"/>
                <a:gd name="T59" fmla="*/ 17 h 46"/>
                <a:gd name="T60" fmla="*/ 11 w 22"/>
                <a:gd name="T61" fmla="*/ 18 h 46"/>
                <a:gd name="T62" fmla="*/ 15 w 22"/>
                <a:gd name="T63" fmla="*/ 17 h 46"/>
                <a:gd name="T64" fmla="*/ 16 w 22"/>
                <a:gd name="T65" fmla="*/ 12 h 46"/>
                <a:gd name="T66" fmla="*/ 15 w 22"/>
                <a:gd name="T67" fmla="*/ 32 h 46"/>
                <a:gd name="T68" fmla="*/ 14 w 22"/>
                <a:gd name="T69" fmla="*/ 27 h 46"/>
                <a:gd name="T70" fmla="*/ 11 w 22"/>
                <a:gd name="T71" fmla="*/ 26 h 46"/>
                <a:gd name="T72" fmla="*/ 7 w 22"/>
                <a:gd name="T73" fmla="*/ 29 h 46"/>
                <a:gd name="T74" fmla="*/ 7 w 22"/>
                <a:gd name="T75" fmla="*/ 32 h 46"/>
                <a:gd name="T76" fmla="*/ 7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7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2" y="19"/>
                    <a:pt x="1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19" y="20"/>
                  </a:cubicBezTo>
                  <a:cubicBezTo>
                    <a:pt x="18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7"/>
                    <a:pt x="8" y="7"/>
                  </a:cubicBezTo>
                  <a:cubicBezTo>
                    <a:pt x="8" y="8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5" y="15"/>
                    <a:pt x="16" y="14"/>
                    <a:pt x="16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5" y="28"/>
                    <a:pt x="14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7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7" name="Freeform 91"/>
            <p:cNvSpPr/>
            <p:nvPr/>
          </p:nvSpPr>
          <p:spPr bwMode="auto">
            <a:xfrm>
              <a:off x="17347284" y="9217029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6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8" name="Freeform 92"/>
            <p:cNvSpPr>
              <a:spLocks noEditPoints="1"/>
            </p:cNvSpPr>
            <p:nvPr/>
          </p:nvSpPr>
          <p:spPr bwMode="auto">
            <a:xfrm>
              <a:off x="17537810" y="9207503"/>
              <a:ext cx="203226" cy="463550"/>
            </a:xfrm>
            <a:custGeom>
              <a:avLst/>
              <a:gdLst>
                <a:gd name="T0" fmla="*/ 10 w 20"/>
                <a:gd name="T1" fmla="*/ 0 h 46"/>
                <a:gd name="T2" fmla="*/ 18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5 h 46"/>
                <a:gd name="T18" fmla="*/ 7 w 20"/>
                <a:gd name="T19" fmla="*/ 35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40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7 h 46"/>
                <a:gd name="T32" fmla="*/ 8 w 20"/>
                <a:gd name="T33" fmla="*/ 29 h 46"/>
                <a:gd name="T34" fmla="*/ 2 w 20"/>
                <a:gd name="T35" fmla="*/ 26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5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3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6" y="29"/>
                    <a:pt x="3" y="28"/>
                    <a:pt x="2" y="26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99" name="Freeform 93"/>
            <p:cNvSpPr/>
            <p:nvPr/>
          </p:nvSpPr>
          <p:spPr bwMode="auto">
            <a:xfrm>
              <a:off x="18122086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0" name="Freeform 94"/>
            <p:cNvSpPr>
              <a:spLocks noEditPoints="1"/>
            </p:cNvSpPr>
            <p:nvPr/>
          </p:nvSpPr>
          <p:spPr bwMode="auto">
            <a:xfrm>
              <a:off x="18404699" y="9207503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8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8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4 w 22"/>
                <a:gd name="T23" fmla="*/ 11 h 46"/>
                <a:gd name="T24" fmla="*/ 13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3 w 22"/>
                <a:gd name="T39" fmla="*/ 38 h 46"/>
                <a:gd name="T40" fmla="*/ 14 w 22"/>
                <a:gd name="T41" fmla="*/ 35 h 46"/>
                <a:gd name="T42" fmla="*/ 14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9" y="39"/>
                    <a:pt x="11" y="39"/>
                  </a:cubicBezTo>
                  <a:cubicBezTo>
                    <a:pt x="12" y="39"/>
                    <a:pt x="13" y="39"/>
                    <a:pt x="13" y="38"/>
                  </a:cubicBezTo>
                  <a:cubicBezTo>
                    <a:pt x="14" y="37"/>
                    <a:pt x="14" y="36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1" name="Freeform 95"/>
            <p:cNvSpPr/>
            <p:nvPr/>
          </p:nvSpPr>
          <p:spPr bwMode="auto">
            <a:xfrm>
              <a:off x="18998500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0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3 h 45"/>
                <a:gd name="T52" fmla="*/ 0 w 22"/>
                <a:gd name="T53" fmla="*/ 13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2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0"/>
                    <a:pt x="12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2" name="Freeform 96"/>
            <p:cNvSpPr/>
            <p:nvPr/>
          </p:nvSpPr>
          <p:spPr bwMode="auto">
            <a:xfrm>
              <a:off x="19271586" y="9217029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3" name="Freeform 97"/>
            <p:cNvSpPr/>
            <p:nvPr/>
          </p:nvSpPr>
          <p:spPr bwMode="auto">
            <a:xfrm>
              <a:off x="19773301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4" name="Freeform 98"/>
            <p:cNvSpPr/>
            <p:nvPr/>
          </p:nvSpPr>
          <p:spPr bwMode="auto">
            <a:xfrm>
              <a:off x="20046387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3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5" name="Freeform 99"/>
            <p:cNvSpPr/>
            <p:nvPr/>
          </p:nvSpPr>
          <p:spPr bwMode="auto">
            <a:xfrm>
              <a:off x="20598909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5" y="8"/>
                    <a:pt x="15" y="7"/>
                  </a:cubicBezTo>
                  <a:cubicBezTo>
                    <a:pt x="14" y="6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6" name="Freeform 100"/>
            <p:cNvSpPr/>
            <p:nvPr/>
          </p:nvSpPr>
          <p:spPr bwMode="auto">
            <a:xfrm>
              <a:off x="20871994" y="9207503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2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5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9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7" name="Freeform 101"/>
            <p:cNvSpPr>
              <a:spLocks noEditPoints="1"/>
            </p:cNvSpPr>
            <p:nvPr/>
          </p:nvSpPr>
          <p:spPr bwMode="auto">
            <a:xfrm>
              <a:off x="20741804" y="7550153"/>
              <a:ext cx="209577" cy="466726"/>
            </a:xfrm>
            <a:custGeom>
              <a:avLst/>
              <a:gdLst>
                <a:gd name="T0" fmla="*/ 11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1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8 w 21"/>
                <a:gd name="T19" fmla="*/ 35 h 46"/>
                <a:gd name="T20" fmla="*/ 8 w 21"/>
                <a:gd name="T21" fmla="*/ 36 h 46"/>
                <a:gd name="T22" fmla="*/ 8 w 21"/>
                <a:gd name="T23" fmla="*/ 39 h 46"/>
                <a:gd name="T24" fmla="*/ 11 w 21"/>
                <a:gd name="T25" fmla="*/ 40 h 46"/>
                <a:gd name="T26" fmla="*/ 13 w 21"/>
                <a:gd name="T27" fmla="*/ 39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7 w 21"/>
                <a:gd name="T45" fmla="*/ 1 h 46"/>
                <a:gd name="T46" fmla="*/ 11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8 w 21"/>
                <a:gd name="T57" fmla="*/ 11 h 46"/>
                <a:gd name="T58" fmla="*/ 8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1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1" y="0"/>
                  </a:move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3" y="23"/>
                    <a:pt x="14" y="22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8" name="Freeform 102"/>
            <p:cNvSpPr/>
            <p:nvPr/>
          </p:nvSpPr>
          <p:spPr bwMode="auto">
            <a:xfrm>
              <a:off x="21475323" y="7559678"/>
              <a:ext cx="120666" cy="457200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4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9" name="Freeform 103"/>
            <p:cNvSpPr>
              <a:spLocks noEditPoints="1"/>
            </p:cNvSpPr>
            <p:nvPr/>
          </p:nvSpPr>
          <p:spPr bwMode="auto">
            <a:xfrm>
              <a:off x="21656322" y="7550153"/>
              <a:ext cx="222279" cy="466726"/>
            </a:xfrm>
            <a:custGeom>
              <a:avLst/>
              <a:gdLst>
                <a:gd name="T0" fmla="*/ 22 w 22"/>
                <a:gd name="T1" fmla="*/ 36 h 46"/>
                <a:gd name="T2" fmla="*/ 19 w 22"/>
                <a:gd name="T3" fmla="*/ 43 h 46"/>
                <a:gd name="T4" fmla="*/ 11 w 22"/>
                <a:gd name="T5" fmla="*/ 46 h 46"/>
                <a:gd name="T6" fmla="*/ 3 w 22"/>
                <a:gd name="T7" fmla="*/ 43 h 46"/>
                <a:gd name="T8" fmla="*/ 0 w 22"/>
                <a:gd name="T9" fmla="*/ 36 h 46"/>
                <a:gd name="T10" fmla="*/ 0 w 22"/>
                <a:gd name="T11" fmla="*/ 11 h 46"/>
                <a:gd name="T12" fmla="*/ 3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6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6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6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6"/>
                  </a:moveTo>
                  <a:cubicBezTo>
                    <a:pt x="22" y="39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6"/>
                  </a:lnTo>
                  <a:close/>
                  <a:moveTo>
                    <a:pt x="15" y="11"/>
                  </a:moveTo>
                  <a:cubicBezTo>
                    <a:pt x="15" y="10"/>
                    <a:pt x="14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4" y="38"/>
                    <a:pt x="15" y="37"/>
                    <a:pt x="15" y="36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0" name="Freeform 104"/>
            <p:cNvSpPr/>
            <p:nvPr/>
          </p:nvSpPr>
          <p:spPr bwMode="auto">
            <a:xfrm>
              <a:off x="16562958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1" name="Freeform 105"/>
            <p:cNvSpPr/>
            <p:nvPr/>
          </p:nvSpPr>
          <p:spPr bwMode="auto">
            <a:xfrm>
              <a:off x="16753484" y="8388353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2" name="Freeform 106"/>
            <p:cNvSpPr/>
            <p:nvPr/>
          </p:nvSpPr>
          <p:spPr bwMode="auto">
            <a:xfrm>
              <a:off x="17347285" y="8388353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3" name="Freeform 107"/>
            <p:cNvSpPr/>
            <p:nvPr/>
          </p:nvSpPr>
          <p:spPr bwMode="auto">
            <a:xfrm>
              <a:off x="17528285" y="8388353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8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8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4" name="Freeform 108"/>
            <p:cNvSpPr/>
            <p:nvPr/>
          </p:nvSpPr>
          <p:spPr bwMode="auto">
            <a:xfrm>
              <a:off x="18172893" y="8388353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5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5" name="Freeform 109"/>
            <p:cNvSpPr/>
            <p:nvPr/>
          </p:nvSpPr>
          <p:spPr bwMode="auto">
            <a:xfrm>
              <a:off x="18353892" y="8378829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4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1 h 46"/>
                <a:gd name="T36" fmla="*/ 21 w 22"/>
                <a:gd name="T37" fmla="*/ 13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6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6" name="Freeform 110"/>
            <p:cNvSpPr/>
            <p:nvPr/>
          </p:nvSpPr>
          <p:spPr bwMode="auto">
            <a:xfrm>
              <a:off x="18988974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7" name="Freeform 111"/>
            <p:cNvSpPr>
              <a:spLocks noEditPoints="1"/>
            </p:cNvSpPr>
            <p:nvPr/>
          </p:nvSpPr>
          <p:spPr bwMode="auto">
            <a:xfrm>
              <a:off x="19169972" y="8388353"/>
              <a:ext cx="231806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2 h 143"/>
                <a:gd name="T12" fmla="*/ 60 w 73"/>
                <a:gd name="T13" fmla="*/ 112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2 h 143"/>
                <a:gd name="T20" fmla="*/ 0 w 73"/>
                <a:gd name="T21" fmla="*/ 112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5 h 143"/>
                <a:gd name="T28" fmla="*/ 22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0" y="112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8" name="Freeform 112"/>
            <p:cNvSpPr/>
            <p:nvPr/>
          </p:nvSpPr>
          <p:spPr bwMode="auto">
            <a:xfrm>
              <a:off x="19824108" y="8378829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19" name="Freeform 113"/>
            <p:cNvSpPr/>
            <p:nvPr/>
          </p:nvSpPr>
          <p:spPr bwMode="auto">
            <a:xfrm>
              <a:off x="20005108" y="8378829"/>
              <a:ext cx="222279" cy="463550"/>
            </a:xfrm>
            <a:custGeom>
              <a:avLst/>
              <a:gdLst>
                <a:gd name="T0" fmla="*/ 8 w 22"/>
                <a:gd name="T1" fmla="*/ 7 h 46"/>
                <a:gd name="T2" fmla="*/ 8 w 22"/>
                <a:gd name="T3" fmla="*/ 17 h 46"/>
                <a:gd name="T4" fmla="*/ 11 w 22"/>
                <a:gd name="T5" fmla="*/ 15 h 46"/>
                <a:gd name="T6" fmla="*/ 13 w 22"/>
                <a:gd name="T7" fmla="*/ 14 h 46"/>
                <a:gd name="T8" fmla="*/ 20 w 22"/>
                <a:gd name="T9" fmla="*/ 17 h 46"/>
                <a:gd name="T10" fmla="*/ 22 w 22"/>
                <a:gd name="T11" fmla="*/ 25 h 46"/>
                <a:gd name="T12" fmla="*/ 22 w 22"/>
                <a:gd name="T13" fmla="*/ 35 h 46"/>
                <a:gd name="T14" fmla="*/ 18 w 22"/>
                <a:gd name="T15" fmla="*/ 43 h 46"/>
                <a:gd name="T16" fmla="*/ 11 w 22"/>
                <a:gd name="T17" fmla="*/ 46 h 46"/>
                <a:gd name="T18" fmla="*/ 3 w 22"/>
                <a:gd name="T19" fmla="*/ 43 h 46"/>
                <a:gd name="T20" fmla="*/ 0 w 22"/>
                <a:gd name="T21" fmla="*/ 35 h 46"/>
                <a:gd name="T22" fmla="*/ 0 w 22"/>
                <a:gd name="T23" fmla="*/ 34 h 46"/>
                <a:gd name="T24" fmla="*/ 7 w 22"/>
                <a:gd name="T25" fmla="*/ 34 h 46"/>
                <a:gd name="T26" fmla="*/ 7 w 22"/>
                <a:gd name="T27" fmla="*/ 35 h 46"/>
                <a:gd name="T28" fmla="*/ 9 w 22"/>
                <a:gd name="T29" fmla="*/ 39 h 46"/>
                <a:gd name="T30" fmla="*/ 11 w 22"/>
                <a:gd name="T31" fmla="*/ 39 h 46"/>
                <a:gd name="T32" fmla="*/ 15 w 22"/>
                <a:gd name="T33" fmla="*/ 35 h 46"/>
                <a:gd name="T34" fmla="*/ 15 w 22"/>
                <a:gd name="T35" fmla="*/ 24 h 46"/>
                <a:gd name="T36" fmla="*/ 13 w 22"/>
                <a:gd name="T37" fmla="*/ 20 h 46"/>
                <a:gd name="T38" fmla="*/ 11 w 22"/>
                <a:gd name="T39" fmla="*/ 20 h 46"/>
                <a:gd name="T40" fmla="*/ 9 w 22"/>
                <a:gd name="T41" fmla="*/ 21 h 46"/>
                <a:gd name="T42" fmla="*/ 8 w 22"/>
                <a:gd name="T43" fmla="*/ 24 h 46"/>
                <a:gd name="T44" fmla="*/ 8 w 22"/>
                <a:gd name="T45" fmla="*/ 25 h 46"/>
                <a:gd name="T46" fmla="*/ 1 w 22"/>
                <a:gd name="T47" fmla="*/ 25 h 46"/>
                <a:gd name="T48" fmla="*/ 1 w 22"/>
                <a:gd name="T49" fmla="*/ 0 h 46"/>
                <a:gd name="T50" fmla="*/ 21 w 22"/>
                <a:gd name="T51" fmla="*/ 0 h 46"/>
                <a:gd name="T52" fmla="*/ 21 w 22"/>
                <a:gd name="T53" fmla="*/ 7 h 46"/>
                <a:gd name="T54" fmla="*/ 8 w 22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10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2" y="22"/>
                    <a:pt x="22" y="2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0" name="Freeform 114"/>
            <p:cNvSpPr/>
            <p:nvPr/>
          </p:nvSpPr>
          <p:spPr bwMode="auto">
            <a:xfrm>
              <a:off x="19954301" y="6731002"/>
              <a:ext cx="133367" cy="457200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7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1" name="Freeform 115"/>
            <p:cNvSpPr/>
            <p:nvPr/>
          </p:nvSpPr>
          <p:spPr bwMode="auto">
            <a:xfrm>
              <a:off x="20741803" y="6731002"/>
              <a:ext cx="222279" cy="457200"/>
            </a:xfrm>
            <a:custGeom>
              <a:avLst/>
              <a:gdLst>
                <a:gd name="T0" fmla="*/ 0 w 22"/>
                <a:gd name="T1" fmla="*/ 13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8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5 h 45"/>
                <a:gd name="T38" fmla="*/ 14 w 22"/>
                <a:gd name="T39" fmla="*/ 17 h 45"/>
                <a:gd name="T40" fmla="*/ 15 w 22"/>
                <a:gd name="T41" fmla="*/ 11 h 45"/>
                <a:gd name="T42" fmla="*/ 14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6"/>
                  </a:cubicBezTo>
                  <a:cubicBezTo>
                    <a:pt x="2" y="36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8"/>
                    <a:pt x="9" y="25"/>
                  </a:cubicBezTo>
                  <a:cubicBezTo>
                    <a:pt x="11" y="22"/>
                    <a:pt x="13" y="19"/>
                    <a:pt x="14" y="17"/>
                  </a:cubicBezTo>
                  <a:cubicBezTo>
                    <a:pt x="15" y="15"/>
                    <a:pt x="15" y="13"/>
                    <a:pt x="15" y="11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2" name="Freeform 116"/>
            <p:cNvSpPr/>
            <p:nvPr/>
          </p:nvSpPr>
          <p:spPr bwMode="auto">
            <a:xfrm>
              <a:off x="21567411" y="6721479"/>
              <a:ext cx="222279" cy="476250"/>
            </a:xfrm>
            <a:custGeom>
              <a:avLst/>
              <a:gdLst>
                <a:gd name="T0" fmla="*/ 10 w 22"/>
                <a:gd name="T1" fmla="*/ 40 h 47"/>
                <a:gd name="T2" fmla="*/ 15 w 22"/>
                <a:gd name="T3" fmla="*/ 35 h 47"/>
                <a:gd name="T4" fmla="*/ 15 w 22"/>
                <a:gd name="T5" fmla="*/ 33 h 47"/>
                <a:gd name="T6" fmla="*/ 8 w 22"/>
                <a:gd name="T7" fmla="*/ 26 h 47"/>
                <a:gd name="T8" fmla="*/ 8 w 22"/>
                <a:gd name="T9" fmla="*/ 20 h 47"/>
                <a:gd name="T10" fmla="*/ 13 w 22"/>
                <a:gd name="T11" fmla="*/ 18 h 47"/>
                <a:gd name="T12" fmla="*/ 15 w 22"/>
                <a:gd name="T13" fmla="*/ 12 h 47"/>
                <a:gd name="T14" fmla="*/ 15 w 22"/>
                <a:gd name="T15" fmla="*/ 11 h 47"/>
                <a:gd name="T16" fmla="*/ 11 w 22"/>
                <a:gd name="T17" fmla="*/ 7 h 47"/>
                <a:gd name="T18" fmla="*/ 8 w 22"/>
                <a:gd name="T19" fmla="*/ 8 h 47"/>
                <a:gd name="T20" fmla="*/ 7 w 22"/>
                <a:gd name="T21" fmla="*/ 11 h 47"/>
                <a:gd name="T22" fmla="*/ 7 w 22"/>
                <a:gd name="T23" fmla="*/ 13 h 47"/>
                <a:gd name="T24" fmla="*/ 1 w 22"/>
                <a:gd name="T25" fmla="*/ 13 h 47"/>
                <a:gd name="T26" fmla="*/ 1 w 22"/>
                <a:gd name="T27" fmla="*/ 12 h 47"/>
                <a:gd name="T28" fmla="*/ 3 w 22"/>
                <a:gd name="T29" fmla="*/ 4 h 47"/>
                <a:gd name="T30" fmla="*/ 11 w 22"/>
                <a:gd name="T31" fmla="*/ 0 h 47"/>
                <a:gd name="T32" fmla="*/ 19 w 22"/>
                <a:gd name="T33" fmla="*/ 3 h 47"/>
                <a:gd name="T34" fmla="*/ 21 w 22"/>
                <a:gd name="T35" fmla="*/ 11 h 47"/>
                <a:gd name="T36" fmla="*/ 21 w 22"/>
                <a:gd name="T37" fmla="*/ 13 h 47"/>
                <a:gd name="T38" fmla="*/ 19 w 22"/>
                <a:gd name="T39" fmla="*/ 20 h 47"/>
                <a:gd name="T40" fmla="*/ 16 w 22"/>
                <a:gd name="T41" fmla="*/ 22 h 47"/>
                <a:gd name="T42" fmla="*/ 21 w 22"/>
                <a:gd name="T43" fmla="*/ 27 h 47"/>
                <a:gd name="T44" fmla="*/ 22 w 22"/>
                <a:gd name="T45" fmla="*/ 32 h 47"/>
                <a:gd name="T46" fmla="*/ 22 w 22"/>
                <a:gd name="T47" fmla="*/ 35 h 47"/>
                <a:gd name="T48" fmla="*/ 18 w 22"/>
                <a:gd name="T49" fmla="*/ 43 h 47"/>
                <a:gd name="T50" fmla="*/ 10 w 22"/>
                <a:gd name="T51" fmla="*/ 47 h 47"/>
                <a:gd name="T52" fmla="*/ 3 w 22"/>
                <a:gd name="T53" fmla="*/ 43 h 47"/>
                <a:gd name="T54" fmla="*/ 0 w 22"/>
                <a:gd name="T55" fmla="*/ 36 h 47"/>
                <a:gd name="T56" fmla="*/ 0 w 22"/>
                <a:gd name="T57" fmla="*/ 35 h 47"/>
                <a:gd name="T58" fmla="*/ 6 w 22"/>
                <a:gd name="T59" fmla="*/ 34 h 47"/>
                <a:gd name="T60" fmla="*/ 6 w 22"/>
                <a:gd name="T61" fmla="*/ 36 h 47"/>
                <a:gd name="T62" fmla="*/ 8 w 22"/>
                <a:gd name="T63" fmla="*/ 38 h 47"/>
                <a:gd name="T64" fmla="*/ 10 w 22"/>
                <a:gd name="T6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7">
                  <a:moveTo>
                    <a:pt x="10" y="40"/>
                  </a:moveTo>
                  <a:cubicBezTo>
                    <a:pt x="13" y="40"/>
                    <a:pt x="15" y="38"/>
                    <a:pt x="15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28"/>
                    <a:pt x="13" y="26"/>
                    <a:pt x="8" y="2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2" y="19"/>
                    <a:pt x="13" y="18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2" y="6"/>
                    <a:pt x="3" y="4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2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9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9"/>
                    <a:pt x="21" y="41"/>
                    <a:pt x="18" y="43"/>
                  </a:cubicBezTo>
                  <a:cubicBezTo>
                    <a:pt x="16" y="45"/>
                    <a:pt x="14" y="47"/>
                    <a:pt x="10" y="47"/>
                  </a:cubicBezTo>
                  <a:cubicBezTo>
                    <a:pt x="7" y="47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7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3" name="Freeform 117"/>
            <p:cNvSpPr>
              <a:spLocks noEditPoints="1"/>
            </p:cNvSpPr>
            <p:nvPr/>
          </p:nvSpPr>
          <p:spPr bwMode="auto">
            <a:xfrm>
              <a:off x="16601063" y="7559678"/>
              <a:ext cx="231806" cy="457200"/>
            </a:xfrm>
            <a:custGeom>
              <a:avLst/>
              <a:gdLst>
                <a:gd name="T0" fmla="*/ 0 w 73"/>
                <a:gd name="T1" fmla="*/ 89 h 144"/>
                <a:gd name="T2" fmla="*/ 39 w 73"/>
                <a:gd name="T3" fmla="*/ 0 h 144"/>
                <a:gd name="T4" fmla="*/ 61 w 73"/>
                <a:gd name="T5" fmla="*/ 0 h 144"/>
                <a:gd name="T6" fmla="*/ 61 w 73"/>
                <a:gd name="T7" fmla="*/ 89 h 144"/>
                <a:gd name="T8" fmla="*/ 73 w 73"/>
                <a:gd name="T9" fmla="*/ 89 h 144"/>
                <a:gd name="T10" fmla="*/ 73 w 73"/>
                <a:gd name="T11" fmla="*/ 112 h 144"/>
                <a:gd name="T12" fmla="*/ 61 w 73"/>
                <a:gd name="T13" fmla="*/ 112 h 144"/>
                <a:gd name="T14" fmla="*/ 61 w 73"/>
                <a:gd name="T15" fmla="*/ 144 h 144"/>
                <a:gd name="T16" fmla="*/ 39 w 73"/>
                <a:gd name="T17" fmla="*/ 144 h 144"/>
                <a:gd name="T18" fmla="*/ 39 w 73"/>
                <a:gd name="T19" fmla="*/ 112 h 144"/>
                <a:gd name="T20" fmla="*/ 0 w 73"/>
                <a:gd name="T21" fmla="*/ 112 h 144"/>
                <a:gd name="T22" fmla="*/ 0 w 73"/>
                <a:gd name="T23" fmla="*/ 89 h 144"/>
                <a:gd name="T24" fmla="*/ 39 w 73"/>
                <a:gd name="T25" fmla="*/ 89 h 144"/>
                <a:gd name="T26" fmla="*/ 39 w 73"/>
                <a:gd name="T27" fmla="*/ 45 h 144"/>
                <a:gd name="T28" fmla="*/ 23 w 73"/>
                <a:gd name="T29" fmla="*/ 89 h 144"/>
                <a:gd name="T30" fmla="*/ 39 w 73"/>
                <a:gd name="T31" fmla="*/ 8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4">
                  <a:moveTo>
                    <a:pt x="0" y="89"/>
                  </a:moveTo>
                  <a:lnTo>
                    <a:pt x="39" y="0"/>
                  </a:lnTo>
                  <a:lnTo>
                    <a:pt x="61" y="0"/>
                  </a:lnTo>
                  <a:lnTo>
                    <a:pt x="61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1" y="112"/>
                  </a:lnTo>
                  <a:lnTo>
                    <a:pt x="61" y="144"/>
                  </a:lnTo>
                  <a:lnTo>
                    <a:pt x="39" y="144"/>
                  </a:lnTo>
                  <a:lnTo>
                    <a:pt x="3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9" y="89"/>
                  </a:moveTo>
                  <a:lnTo>
                    <a:pt x="39" y="45"/>
                  </a:lnTo>
                  <a:lnTo>
                    <a:pt x="23" y="89"/>
                  </a:lnTo>
                  <a:lnTo>
                    <a:pt x="39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4" name="Freeform 118"/>
            <p:cNvSpPr/>
            <p:nvPr/>
          </p:nvSpPr>
          <p:spPr bwMode="auto">
            <a:xfrm>
              <a:off x="17439374" y="7550153"/>
              <a:ext cx="209577" cy="466726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5 h 46"/>
                <a:gd name="T6" fmla="*/ 13 w 21"/>
                <a:gd name="T7" fmla="*/ 14 h 46"/>
                <a:gd name="T8" fmla="*/ 20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1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5 w 21"/>
                <a:gd name="T33" fmla="*/ 35 h 46"/>
                <a:gd name="T34" fmla="*/ 15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9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5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20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9"/>
                    <a:pt x="15" y="38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2"/>
                    <a:pt x="14" y="21"/>
                    <a:pt x="13" y="21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5" name="Freeform 119"/>
            <p:cNvSpPr>
              <a:spLocks noEditPoints="1"/>
            </p:cNvSpPr>
            <p:nvPr/>
          </p:nvSpPr>
          <p:spPr bwMode="auto">
            <a:xfrm>
              <a:off x="18274506" y="7550153"/>
              <a:ext cx="200052" cy="466726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9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4 h 46"/>
                <a:gd name="T26" fmla="*/ 10 w 20"/>
                <a:gd name="T27" fmla="*/ 46 h 46"/>
                <a:gd name="T28" fmla="*/ 2 w 20"/>
                <a:gd name="T29" fmla="*/ 43 h 46"/>
                <a:gd name="T30" fmla="*/ 0 w 20"/>
                <a:gd name="T31" fmla="*/ 36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6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6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4" y="45"/>
                    <a:pt x="2" y="43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6"/>
                  </a:moveTo>
                  <a:cubicBezTo>
                    <a:pt x="6" y="37"/>
                    <a:pt x="6" y="38"/>
                    <a:pt x="7" y="38"/>
                  </a:cubicBezTo>
                  <a:cubicBezTo>
                    <a:pt x="8" y="39"/>
                    <a:pt x="8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6" y="25"/>
                    <a:pt x="6" y="26"/>
                    <a:pt x="6" y="27"/>
                  </a:cubicBezTo>
                  <a:lnTo>
                    <a:pt x="6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6" name="Freeform 120"/>
            <p:cNvSpPr/>
            <p:nvPr/>
          </p:nvSpPr>
          <p:spPr bwMode="auto">
            <a:xfrm>
              <a:off x="19100114" y="7559678"/>
              <a:ext cx="200052" cy="457200"/>
            </a:xfrm>
            <a:custGeom>
              <a:avLst/>
              <a:gdLst>
                <a:gd name="T0" fmla="*/ 63 w 63"/>
                <a:gd name="T1" fmla="*/ 0 h 144"/>
                <a:gd name="T2" fmla="*/ 63 w 63"/>
                <a:gd name="T3" fmla="*/ 23 h 144"/>
                <a:gd name="T4" fmla="*/ 32 w 63"/>
                <a:gd name="T5" fmla="*/ 144 h 144"/>
                <a:gd name="T6" fmla="*/ 13 w 63"/>
                <a:gd name="T7" fmla="*/ 144 h 144"/>
                <a:gd name="T8" fmla="*/ 41 w 63"/>
                <a:gd name="T9" fmla="*/ 23 h 144"/>
                <a:gd name="T10" fmla="*/ 0 w 63"/>
                <a:gd name="T11" fmla="*/ 23 h 144"/>
                <a:gd name="T12" fmla="*/ 0 w 63"/>
                <a:gd name="T13" fmla="*/ 0 h 144"/>
                <a:gd name="T14" fmla="*/ 63 w 63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4">
                  <a:moveTo>
                    <a:pt x="63" y="0"/>
                  </a:moveTo>
                  <a:lnTo>
                    <a:pt x="63" y="23"/>
                  </a:lnTo>
                  <a:lnTo>
                    <a:pt x="32" y="144"/>
                  </a:lnTo>
                  <a:lnTo>
                    <a:pt x="13" y="144"/>
                  </a:lnTo>
                  <a:lnTo>
                    <a:pt x="41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7" name="Freeform 121"/>
            <p:cNvSpPr/>
            <p:nvPr/>
          </p:nvSpPr>
          <p:spPr bwMode="auto">
            <a:xfrm>
              <a:off x="21446745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2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1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2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27"/>
                    <a:pt x="10" y="24"/>
                  </a:cubicBezTo>
                  <a:cubicBezTo>
                    <a:pt x="12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8" name="Freeform 122"/>
            <p:cNvSpPr>
              <a:spLocks noEditPoints="1"/>
            </p:cNvSpPr>
            <p:nvPr/>
          </p:nvSpPr>
          <p:spPr bwMode="auto">
            <a:xfrm>
              <a:off x="21669023" y="9217029"/>
              <a:ext cx="241331" cy="454026"/>
            </a:xfrm>
            <a:custGeom>
              <a:avLst/>
              <a:gdLst>
                <a:gd name="T0" fmla="*/ 0 w 76"/>
                <a:gd name="T1" fmla="*/ 89 h 143"/>
                <a:gd name="T2" fmla="*/ 38 w 76"/>
                <a:gd name="T3" fmla="*/ 0 h 143"/>
                <a:gd name="T4" fmla="*/ 60 w 76"/>
                <a:gd name="T5" fmla="*/ 0 h 143"/>
                <a:gd name="T6" fmla="*/ 60 w 76"/>
                <a:gd name="T7" fmla="*/ 89 h 143"/>
                <a:gd name="T8" fmla="*/ 76 w 76"/>
                <a:gd name="T9" fmla="*/ 89 h 143"/>
                <a:gd name="T10" fmla="*/ 76 w 76"/>
                <a:gd name="T11" fmla="*/ 112 h 143"/>
                <a:gd name="T12" fmla="*/ 60 w 76"/>
                <a:gd name="T13" fmla="*/ 112 h 143"/>
                <a:gd name="T14" fmla="*/ 60 w 76"/>
                <a:gd name="T15" fmla="*/ 143 h 143"/>
                <a:gd name="T16" fmla="*/ 38 w 76"/>
                <a:gd name="T17" fmla="*/ 143 h 143"/>
                <a:gd name="T18" fmla="*/ 38 w 76"/>
                <a:gd name="T19" fmla="*/ 112 h 143"/>
                <a:gd name="T20" fmla="*/ 0 w 76"/>
                <a:gd name="T21" fmla="*/ 112 h 143"/>
                <a:gd name="T22" fmla="*/ 0 w 76"/>
                <a:gd name="T23" fmla="*/ 89 h 143"/>
                <a:gd name="T24" fmla="*/ 38 w 76"/>
                <a:gd name="T25" fmla="*/ 89 h 143"/>
                <a:gd name="T26" fmla="*/ 38 w 76"/>
                <a:gd name="T27" fmla="*/ 45 h 143"/>
                <a:gd name="T28" fmla="*/ 22 w 76"/>
                <a:gd name="T29" fmla="*/ 89 h 143"/>
                <a:gd name="T30" fmla="*/ 38 w 76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6" y="89"/>
                  </a:lnTo>
                  <a:lnTo>
                    <a:pt x="76" y="112"/>
                  </a:lnTo>
                  <a:lnTo>
                    <a:pt x="60" y="112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22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29" name="Freeform 123"/>
            <p:cNvSpPr/>
            <p:nvPr/>
          </p:nvSpPr>
          <p:spPr bwMode="auto">
            <a:xfrm>
              <a:off x="20649716" y="8388353"/>
              <a:ext cx="133367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6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5" y="4"/>
                  </a:cubicBezTo>
                  <a:cubicBezTo>
                    <a:pt x="6" y="3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30" name="Freeform 124"/>
            <p:cNvSpPr>
              <a:spLocks noEditPoints="1"/>
            </p:cNvSpPr>
            <p:nvPr/>
          </p:nvSpPr>
          <p:spPr bwMode="auto">
            <a:xfrm>
              <a:off x="20843417" y="8378829"/>
              <a:ext cx="200052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6 w 20"/>
                <a:gd name="T11" fmla="*/ 11 h 46"/>
                <a:gd name="T12" fmla="*/ 6 w 20"/>
                <a:gd name="T13" fmla="*/ 20 h 46"/>
                <a:gd name="T14" fmla="*/ 11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1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7 w 20"/>
                <a:gd name="T41" fmla="*/ 4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6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5 h 46"/>
                <a:gd name="T66" fmla="*/ 6 w 20"/>
                <a:gd name="T67" fmla="*/ 27 h 46"/>
                <a:gd name="T68" fmla="*/ 6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4" y="18"/>
                    <a:pt x="17" y="19"/>
                    <a:pt x="18" y="21"/>
                  </a:cubicBezTo>
                  <a:cubicBezTo>
                    <a:pt x="19" y="23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3" y="0"/>
                    <a:pt x="15" y="1"/>
                    <a:pt x="17" y="4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6" y="35"/>
                  </a:move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6" y="26"/>
                    <a:pt x="6" y="27"/>
                  </a:cubicBezTo>
                  <a:lnTo>
                    <a:pt x="6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31" name="Freeform 125"/>
            <p:cNvSpPr>
              <a:spLocks noEditPoints="1"/>
            </p:cNvSpPr>
            <p:nvPr/>
          </p:nvSpPr>
          <p:spPr bwMode="auto">
            <a:xfrm>
              <a:off x="19916196" y="7559678"/>
              <a:ext cx="222279" cy="457200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0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5 w 22"/>
                <a:gd name="T17" fmla="*/ 21 h 45"/>
                <a:gd name="T18" fmla="*/ 1 w 22"/>
                <a:gd name="T19" fmla="*/ 17 h 45"/>
                <a:gd name="T20" fmla="*/ 0 w 22"/>
                <a:gd name="T21" fmla="*/ 12 h 45"/>
                <a:gd name="T22" fmla="*/ 0 w 22"/>
                <a:gd name="T23" fmla="*/ 10 h 45"/>
                <a:gd name="T24" fmla="*/ 3 w 22"/>
                <a:gd name="T25" fmla="*/ 3 h 45"/>
                <a:gd name="T26" fmla="*/ 10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1 w 22"/>
                <a:gd name="T33" fmla="*/ 10 h 45"/>
                <a:gd name="T34" fmla="*/ 21 w 22"/>
                <a:gd name="T35" fmla="*/ 12 h 45"/>
                <a:gd name="T36" fmla="*/ 19 w 22"/>
                <a:gd name="T37" fmla="*/ 19 h 45"/>
                <a:gd name="T38" fmla="*/ 16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5 w 22"/>
                <a:gd name="T47" fmla="*/ 12 h 45"/>
                <a:gd name="T48" fmla="*/ 12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6 w 22"/>
                <a:gd name="T57" fmla="*/ 12 h 45"/>
                <a:gd name="T58" fmla="*/ 7 w 22"/>
                <a:gd name="T59" fmla="*/ 16 h 45"/>
                <a:gd name="T60" fmla="*/ 11 w 22"/>
                <a:gd name="T61" fmla="*/ 18 h 45"/>
                <a:gd name="T62" fmla="*/ 14 w 22"/>
                <a:gd name="T63" fmla="*/ 16 h 45"/>
                <a:gd name="T64" fmla="*/ 15 w 22"/>
                <a:gd name="T65" fmla="*/ 12 h 45"/>
                <a:gd name="T66" fmla="*/ 15 w 22"/>
                <a:gd name="T67" fmla="*/ 31 h 45"/>
                <a:gd name="T68" fmla="*/ 13 w 22"/>
                <a:gd name="T69" fmla="*/ 26 h 45"/>
                <a:gd name="T70" fmla="*/ 11 w 22"/>
                <a:gd name="T71" fmla="*/ 25 h 45"/>
                <a:gd name="T72" fmla="*/ 7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6" y="44"/>
                    <a:pt x="14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3" y="22"/>
                    <a:pt x="4" y="22"/>
                    <a:pt x="5" y="21"/>
                  </a:cubicBezTo>
                  <a:cubicBezTo>
                    <a:pt x="4" y="20"/>
                    <a:pt x="2" y="19"/>
                    <a:pt x="1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8" y="22"/>
                    <a:pt x="20" y="24"/>
                    <a:pt x="21" y="26"/>
                  </a:cubicBezTo>
                  <a:cubicBezTo>
                    <a:pt x="21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5"/>
                    <a:pt x="7" y="16"/>
                  </a:cubicBezTo>
                  <a:cubicBezTo>
                    <a:pt x="8" y="17"/>
                    <a:pt x="9" y="18"/>
                    <a:pt x="11" y="18"/>
                  </a:cubicBezTo>
                  <a:cubicBezTo>
                    <a:pt x="12" y="18"/>
                    <a:pt x="14" y="17"/>
                    <a:pt x="14" y="16"/>
                  </a:cubicBezTo>
                  <a:cubicBezTo>
                    <a:pt x="15" y="15"/>
                    <a:pt x="15" y="13"/>
                    <a:pt x="15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4" y="27"/>
                    <a:pt x="13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7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50120" y="2524126"/>
            <a:ext cx="2043112" cy="1512507"/>
            <a:chOff x="2533983" y="6731002"/>
            <a:chExt cx="5449009" cy="4597401"/>
          </a:xfrm>
        </p:grpSpPr>
        <p:sp>
          <p:nvSpPr>
            <p:cNvPr id="548" name="Freeform 142"/>
            <p:cNvSpPr/>
            <p:nvPr/>
          </p:nvSpPr>
          <p:spPr bwMode="auto">
            <a:xfrm>
              <a:off x="4185198" y="10036179"/>
              <a:ext cx="222279" cy="454026"/>
            </a:xfrm>
            <a:custGeom>
              <a:avLst/>
              <a:gdLst>
                <a:gd name="T0" fmla="*/ 0 w 22"/>
                <a:gd name="T1" fmla="*/ 13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4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9 h 45"/>
                <a:gd name="T22" fmla="*/ 22 w 22"/>
                <a:gd name="T23" fmla="*/ 39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7 h 45"/>
                <a:gd name="T32" fmla="*/ 3 w 22"/>
                <a:gd name="T33" fmla="*/ 34 h 45"/>
                <a:gd name="T34" fmla="*/ 5 w 22"/>
                <a:gd name="T35" fmla="*/ 32 h 45"/>
                <a:gd name="T36" fmla="*/ 10 w 22"/>
                <a:gd name="T37" fmla="*/ 25 h 45"/>
                <a:gd name="T38" fmla="*/ 15 w 22"/>
                <a:gd name="T39" fmla="*/ 17 h 45"/>
                <a:gd name="T40" fmla="*/ 16 w 22"/>
                <a:gd name="T41" fmla="*/ 12 h 45"/>
                <a:gd name="T42" fmla="*/ 15 w 22"/>
                <a:gd name="T43" fmla="*/ 8 h 45"/>
                <a:gd name="T44" fmla="*/ 12 w 22"/>
                <a:gd name="T45" fmla="*/ 7 h 45"/>
                <a:gd name="T46" fmla="*/ 7 w 22"/>
                <a:gd name="T47" fmla="*/ 10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3"/>
                  </a:moveTo>
                  <a:cubicBezTo>
                    <a:pt x="0" y="9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4"/>
                  </a:cubicBezTo>
                  <a:cubicBezTo>
                    <a:pt x="21" y="6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2"/>
                    <a:pt x="18" y="25"/>
                    <a:pt x="15" y="28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0"/>
                    <a:pt x="8" y="28"/>
                    <a:pt x="10" y="25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6" y="15"/>
                    <a:pt x="16" y="13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49" name="Freeform 143"/>
            <p:cNvSpPr/>
            <p:nvPr/>
          </p:nvSpPr>
          <p:spPr bwMode="auto">
            <a:xfrm>
              <a:off x="4458283" y="10036179"/>
              <a:ext cx="212754" cy="463550"/>
            </a:xfrm>
            <a:custGeom>
              <a:avLst/>
              <a:gdLst>
                <a:gd name="T0" fmla="*/ 8 w 21"/>
                <a:gd name="T1" fmla="*/ 7 h 46"/>
                <a:gd name="T2" fmla="*/ 8 w 21"/>
                <a:gd name="T3" fmla="*/ 17 h 46"/>
                <a:gd name="T4" fmla="*/ 11 w 21"/>
                <a:gd name="T5" fmla="*/ 14 h 46"/>
                <a:gd name="T6" fmla="*/ 13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7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8 w 21"/>
                <a:gd name="T43" fmla="*/ 24 h 46"/>
                <a:gd name="T44" fmla="*/ 8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1 w 21"/>
                <a:gd name="T51" fmla="*/ 0 h 46"/>
                <a:gd name="T52" fmla="*/ 21 w 21"/>
                <a:gd name="T53" fmla="*/ 7 h 46"/>
                <a:gd name="T54" fmla="*/ 8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8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9" y="15"/>
                    <a:pt x="11" y="14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6" y="14"/>
                    <a:pt x="18" y="15"/>
                    <a:pt x="19" y="17"/>
                  </a:cubicBezTo>
                  <a:cubicBezTo>
                    <a:pt x="21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4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8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"/>
                    <a:pt x="21" y="7"/>
                    <a:pt x="21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0" name="Freeform 144"/>
            <p:cNvSpPr/>
            <p:nvPr/>
          </p:nvSpPr>
          <p:spPr bwMode="auto">
            <a:xfrm>
              <a:off x="5010805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1" name="Freeform 145"/>
            <p:cNvSpPr>
              <a:spLocks noEditPoints="1"/>
            </p:cNvSpPr>
            <p:nvPr/>
          </p:nvSpPr>
          <p:spPr bwMode="auto">
            <a:xfrm>
              <a:off x="5293415" y="10036179"/>
              <a:ext cx="203226" cy="463550"/>
            </a:xfrm>
            <a:custGeom>
              <a:avLst/>
              <a:gdLst>
                <a:gd name="T0" fmla="*/ 13 w 20"/>
                <a:gd name="T1" fmla="*/ 12 h 46"/>
                <a:gd name="T2" fmla="*/ 13 w 20"/>
                <a:gd name="T3" fmla="*/ 11 h 46"/>
                <a:gd name="T4" fmla="*/ 12 w 20"/>
                <a:gd name="T5" fmla="*/ 8 h 46"/>
                <a:gd name="T6" fmla="*/ 10 w 20"/>
                <a:gd name="T7" fmla="*/ 7 h 46"/>
                <a:gd name="T8" fmla="*/ 7 w 20"/>
                <a:gd name="T9" fmla="*/ 8 h 46"/>
                <a:gd name="T10" fmla="*/ 7 w 20"/>
                <a:gd name="T11" fmla="*/ 11 h 46"/>
                <a:gd name="T12" fmla="*/ 7 w 20"/>
                <a:gd name="T13" fmla="*/ 20 h 46"/>
                <a:gd name="T14" fmla="*/ 12 w 20"/>
                <a:gd name="T15" fmla="*/ 18 h 46"/>
                <a:gd name="T16" fmla="*/ 18 w 20"/>
                <a:gd name="T17" fmla="*/ 21 h 46"/>
                <a:gd name="T18" fmla="*/ 20 w 20"/>
                <a:gd name="T19" fmla="*/ 28 h 46"/>
                <a:gd name="T20" fmla="*/ 20 w 20"/>
                <a:gd name="T21" fmla="*/ 36 h 46"/>
                <a:gd name="T22" fmla="*/ 20 w 20"/>
                <a:gd name="T23" fmla="*/ 36 h 46"/>
                <a:gd name="T24" fmla="*/ 17 w 20"/>
                <a:gd name="T25" fmla="*/ 43 h 46"/>
                <a:gd name="T26" fmla="*/ 10 w 20"/>
                <a:gd name="T27" fmla="*/ 46 h 46"/>
                <a:gd name="T28" fmla="*/ 3 w 20"/>
                <a:gd name="T29" fmla="*/ 43 h 46"/>
                <a:gd name="T30" fmla="*/ 0 w 20"/>
                <a:gd name="T31" fmla="*/ 35 h 46"/>
                <a:gd name="T32" fmla="*/ 0 w 20"/>
                <a:gd name="T33" fmla="*/ 11 h 46"/>
                <a:gd name="T34" fmla="*/ 2 w 20"/>
                <a:gd name="T35" fmla="*/ 5 h 46"/>
                <a:gd name="T36" fmla="*/ 6 w 20"/>
                <a:gd name="T37" fmla="*/ 1 h 46"/>
                <a:gd name="T38" fmla="*/ 10 w 20"/>
                <a:gd name="T39" fmla="*/ 0 h 46"/>
                <a:gd name="T40" fmla="*/ 18 w 20"/>
                <a:gd name="T41" fmla="*/ 3 h 46"/>
                <a:gd name="T42" fmla="*/ 20 w 20"/>
                <a:gd name="T43" fmla="*/ 11 h 46"/>
                <a:gd name="T44" fmla="*/ 20 w 20"/>
                <a:gd name="T45" fmla="*/ 12 h 46"/>
                <a:gd name="T46" fmla="*/ 13 w 20"/>
                <a:gd name="T47" fmla="*/ 12 h 46"/>
                <a:gd name="T48" fmla="*/ 7 w 20"/>
                <a:gd name="T49" fmla="*/ 35 h 46"/>
                <a:gd name="T50" fmla="*/ 7 w 20"/>
                <a:gd name="T51" fmla="*/ 38 h 46"/>
                <a:gd name="T52" fmla="*/ 10 w 20"/>
                <a:gd name="T53" fmla="*/ 39 h 46"/>
                <a:gd name="T54" fmla="*/ 12 w 20"/>
                <a:gd name="T55" fmla="*/ 38 h 46"/>
                <a:gd name="T56" fmla="*/ 13 w 20"/>
                <a:gd name="T57" fmla="*/ 35 h 46"/>
                <a:gd name="T58" fmla="*/ 13 w 20"/>
                <a:gd name="T59" fmla="*/ 27 h 46"/>
                <a:gd name="T60" fmla="*/ 12 w 20"/>
                <a:gd name="T61" fmla="*/ 24 h 46"/>
                <a:gd name="T62" fmla="*/ 10 w 20"/>
                <a:gd name="T63" fmla="*/ 23 h 46"/>
                <a:gd name="T64" fmla="*/ 7 w 20"/>
                <a:gd name="T65" fmla="*/ 24 h 46"/>
                <a:gd name="T66" fmla="*/ 7 w 20"/>
                <a:gd name="T67" fmla="*/ 27 h 46"/>
                <a:gd name="T68" fmla="*/ 7 w 20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9"/>
                    <a:pt x="13" y="9"/>
                    <a:pt x="12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7" y="8"/>
                  </a:cubicBezTo>
                  <a:cubicBezTo>
                    <a:pt x="7" y="9"/>
                    <a:pt x="7" y="9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8" y="21"/>
                  </a:cubicBezTo>
                  <a:cubicBezTo>
                    <a:pt x="20" y="22"/>
                    <a:pt x="20" y="25"/>
                    <a:pt x="20" y="28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0" y="8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13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3" y="37"/>
                    <a:pt x="13" y="36"/>
                    <a:pt x="13" y="3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9" y="23"/>
                    <a:pt x="8" y="24"/>
                    <a:pt x="7" y="24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2" name="Freeform 146"/>
            <p:cNvSpPr/>
            <p:nvPr/>
          </p:nvSpPr>
          <p:spPr bwMode="auto">
            <a:xfrm>
              <a:off x="5849113" y="10036179"/>
              <a:ext cx="219105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4 w 22"/>
                <a:gd name="T13" fmla="*/ 29 h 46"/>
                <a:gd name="T14" fmla="*/ 11 w 22"/>
                <a:gd name="T15" fmla="*/ 34 h 46"/>
                <a:gd name="T16" fmla="*/ 10 w 22"/>
                <a:gd name="T17" fmla="*/ 35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4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1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3" name="Freeform 147"/>
            <p:cNvSpPr/>
            <p:nvPr/>
          </p:nvSpPr>
          <p:spPr bwMode="auto">
            <a:xfrm>
              <a:off x="6109498" y="10036179"/>
              <a:ext cx="212754" cy="463550"/>
            </a:xfrm>
            <a:custGeom>
              <a:avLst/>
              <a:gdLst>
                <a:gd name="T0" fmla="*/ 67 w 67"/>
                <a:gd name="T1" fmla="*/ 0 h 146"/>
                <a:gd name="T2" fmla="*/ 67 w 67"/>
                <a:gd name="T3" fmla="*/ 22 h 146"/>
                <a:gd name="T4" fmla="*/ 35 w 67"/>
                <a:gd name="T5" fmla="*/ 146 h 146"/>
                <a:gd name="T6" fmla="*/ 16 w 67"/>
                <a:gd name="T7" fmla="*/ 146 h 146"/>
                <a:gd name="T8" fmla="*/ 44 w 67"/>
                <a:gd name="T9" fmla="*/ 22 h 146"/>
                <a:gd name="T10" fmla="*/ 0 w 67"/>
                <a:gd name="T11" fmla="*/ 22 h 146"/>
                <a:gd name="T12" fmla="*/ 0 w 67"/>
                <a:gd name="T13" fmla="*/ 0 h 146"/>
                <a:gd name="T14" fmla="*/ 67 w 6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6">
                  <a:moveTo>
                    <a:pt x="67" y="0"/>
                  </a:moveTo>
                  <a:lnTo>
                    <a:pt x="67" y="22"/>
                  </a:lnTo>
                  <a:lnTo>
                    <a:pt x="35" y="146"/>
                  </a:lnTo>
                  <a:lnTo>
                    <a:pt x="16" y="146"/>
                  </a:lnTo>
                  <a:lnTo>
                    <a:pt x="44" y="2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4" name="Freeform 148"/>
            <p:cNvSpPr/>
            <p:nvPr/>
          </p:nvSpPr>
          <p:spPr bwMode="auto">
            <a:xfrm>
              <a:off x="6662020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4 w 22"/>
                <a:gd name="T35" fmla="*/ 32 h 46"/>
                <a:gd name="T36" fmla="*/ 9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6 w 22"/>
                <a:gd name="T49" fmla="*/ 13 h 46"/>
                <a:gd name="T50" fmla="*/ 6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31"/>
                    <a:pt x="7" y="28"/>
                    <a:pt x="9" y="25"/>
                  </a:cubicBezTo>
                  <a:cubicBezTo>
                    <a:pt x="11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5" name="Freeform 149"/>
            <p:cNvSpPr>
              <a:spLocks noEditPoints="1"/>
            </p:cNvSpPr>
            <p:nvPr/>
          </p:nvSpPr>
          <p:spPr bwMode="auto">
            <a:xfrm>
              <a:off x="6935106" y="10036179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10 w 22"/>
                <a:gd name="T7" fmla="*/ 46 h 46"/>
                <a:gd name="T8" fmla="*/ 3 w 22"/>
                <a:gd name="T9" fmla="*/ 43 h 46"/>
                <a:gd name="T10" fmla="*/ 0 w 22"/>
                <a:gd name="T11" fmla="*/ 35 h 46"/>
                <a:gd name="T12" fmla="*/ 0 w 22"/>
                <a:gd name="T13" fmla="*/ 31 h 46"/>
                <a:gd name="T14" fmla="*/ 2 w 22"/>
                <a:gd name="T15" fmla="*/ 24 h 46"/>
                <a:gd name="T16" fmla="*/ 5 w 22"/>
                <a:gd name="T17" fmla="*/ 22 h 46"/>
                <a:gd name="T18" fmla="*/ 1 w 22"/>
                <a:gd name="T19" fmla="*/ 17 h 46"/>
                <a:gd name="T20" fmla="*/ 0 w 22"/>
                <a:gd name="T21" fmla="*/ 13 h 46"/>
                <a:gd name="T22" fmla="*/ 0 w 22"/>
                <a:gd name="T23" fmla="*/ 10 h 46"/>
                <a:gd name="T24" fmla="*/ 3 w 22"/>
                <a:gd name="T25" fmla="*/ 3 h 46"/>
                <a:gd name="T26" fmla="*/ 10 w 22"/>
                <a:gd name="T27" fmla="*/ 0 h 46"/>
                <a:gd name="T28" fmla="*/ 11 w 22"/>
                <a:gd name="T29" fmla="*/ 0 h 46"/>
                <a:gd name="T30" fmla="*/ 19 w 22"/>
                <a:gd name="T31" fmla="*/ 3 h 46"/>
                <a:gd name="T32" fmla="*/ 21 w 22"/>
                <a:gd name="T33" fmla="*/ 10 h 46"/>
                <a:gd name="T34" fmla="*/ 21 w 22"/>
                <a:gd name="T35" fmla="*/ 13 h 46"/>
                <a:gd name="T36" fmla="*/ 19 w 22"/>
                <a:gd name="T37" fmla="*/ 20 h 46"/>
                <a:gd name="T38" fmla="*/ 16 w 22"/>
                <a:gd name="T39" fmla="*/ 22 h 46"/>
                <a:gd name="T40" fmla="*/ 21 w 22"/>
                <a:gd name="T41" fmla="*/ 27 h 46"/>
                <a:gd name="T42" fmla="*/ 22 w 22"/>
                <a:gd name="T43" fmla="*/ 31 h 46"/>
                <a:gd name="T44" fmla="*/ 22 w 22"/>
                <a:gd name="T45" fmla="*/ 35 h 46"/>
                <a:gd name="T46" fmla="*/ 15 w 22"/>
                <a:gd name="T47" fmla="*/ 12 h 46"/>
                <a:gd name="T48" fmla="*/ 12 w 22"/>
                <a:gd name="T49" fmla="*/ 6 h 46"/>
                <a:gd name="T50" fmla="*/ 11 w 22"/>
                <a:gd name="T51" fmla="*/ 6 h 46"/>
                <a:gd name="T52" fmla="*/ 8 w 22"/>
                <a:gd name="T53" fmla="*/ 7 h 46"/>
                <a:gd name="T54" fmla="*/ 7 w 22"/>
                <a:gd name="T55" fmla="*/ 9 h 46"/>
                <a:gd name="T56" fmla="*/ 6 w 22"/>
                <a:gd name="T57" fmla="*/ 12 h 46"/>
                <a:gd name="T58" fmla="*/ 7 w 22"/>
                <a:gd name="T59" fmla="*/ 17 h 46"/>
                <a:gd name="T60" fmla="*/ 11 w 22"/>
                <a:gd name="T61" fmla="*/ 18 h 46"/>
                <a:gd name="T62" fmla="*/ 14 w 22"/>
                <a:gd name="T63" fmla="*/ 16 h 46"/>
                <a:gd name="T64" fmla="*/ 15 w 22"/>
                <a:gd name="T65" fmla="*/ 12 h 46"/>
                <a:gd name="T66" fmla="*/ 15 w 22"/>
                <a:gd name="T67" fmla="*/ 32 h 46"/>
                <a:gd name="T68" fmla="*/ 13 w 22"/>
                <a:gd name="T69" fmla="*/ 27 h 46"/>
                <a:gd name="T70" fmla="*/ 11 w 22"/>
                <a:gd name="T71" fmla="*/ 26 h 46"/>
                <a:gd name="T72" fmla="*/ 7 w 22"/>
                <a:gd name="T73" fmla="*/ 28 h 46"/>
                <a:gd name="T74" fmla="*/ 6 w 22"/>
                <a:gd name="T75" fmla="*/ 32 h 46"/>
                <a:gd name="T76" fmla="*/ 6 w 22"/>
                <a:gd name="T77" fmla="*/ 34 h 46"/>
                <a:gd name="T78" fmla="*/ 8 w 22"/>
                <a:gd name="T79" fmla="*/ 38 h 46"/>
                <a:gd name="T80" fmla="*/ 11 w 22"/>
                <a:gd name="T81" fmla="*/ 39 h 46"/>
                <a:gd name="T82" fmla="*/ 15 w 22"/>
                <a:gd name="T83" fmla="*/ 36 h 46"/>
                <a:gd name="T84" fmla="*/ 15 w 22"/>
                <a:gd name="T85" fmla="*/ 34 h 46"/>
                <a:gd name="T86" fmla="*/ 15 w 22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2" y="24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3" y="21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6"/>
                    <a:pt x="20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lnTo>
                    <a:pt x="22" y="35"/>
                  </a:lnTo>
                  <a:close/>
                  <a:moveTo>
                    <a:pt x="15" y="12"/>
                  </a:moveTo>
                  <a:cubicBezTo>
                    <a:pt x="15" y="9"/>
                    <a:pt x="14" y="7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9" y="6"/>
                    <a:pt x="9" y="7"/>
                    <a:pt x="8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7" y="16"/>
                    <a:pt x="7" y="17"/>
                  </a:cubicBezTo>
                  <a:cubicBezTo>
                    <a:pt x="8" y="18"/>
                    <a:pt x="9" y="18"/>
                    <a:pt x="11" y="18"/>
                  </a:cubicBezTo>
                  <a:cubicBezTo>
                    <a:pt x="12" y="18"/>
                    <a:pt x="14" y="18"/>
                    <a:pt x="14" y="16"/>
                  </a:cubicBezTo>
                  <a:cubicBezTo>
                    <a:pt x="15" y="15"/>
                    <a:pt x="15" y="14"/>
                    <a:pt x="15" y="12"/>
                  </a:cubicBezTo>
                  <a:close/>
                  <a:moveTo>
                    <a:pt x="15" y="32"/>
                  </a:moveTo>
                  <a:cubicBezTo>
                    <a:pt x="15" y="30"/>
                    <a:pt x="14" y="28"/>
                    <a:pt x="13" y="27"/>
                  </a:cubicBezTo>
                  <a:cubicBezTo>
                    <a:pt x="13" y="26"/>
                    <a:pt x="12" y="26"/>
                    <a:pt x="11" y="26"/>
                  </a:cubicBezTo>
                  <a:cubicBezTo>
                    <a:pt x="9" y="26"/>
                    <a:pt x="8" y="27"/>
                    <a:pt x="7" y="28"/>
                  </a:cubicBezTo>
                  <a:cubicBezTo>
                    <a:pt x="7" y="29"/>
                    <a:pt x="6" y="31"/>
                    <a:pt x="6" y="3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3" y="39"/>
                    <a:pt x="14" y="38"/>
                    <a:pt x="15" y="36"/>
                  </a:cubicBezTo>
                  <a:cubicBezTo>
                    <a:pt x="15" y="36"/>
                    <a:pt x="15" y="35"/>
                    <a:pt x="15" y="34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6" name="Freeform 150"/>
            <p:cNvSpPr/>
            <p:nvPr/>
          </p:nvSpPr>
          <p:spPr bwMode="auto">
            <a:xfrm>
              <a:off x="7490801" y="10036179"/>
              <a:ext cx="219105" cy="463550"/>
            </a:xfrm>
            <a:custGeom>
              <a:avLst/>
              <a:gdLst>
                <a:gd name="T0" fmla="*/ 0 w 22"/>
                <a:gd name="T1" fmla="*/ 13 h 46"/>
                <a:gd name="T2" fmla="*/ 4 w 22"/>
                <a:gd name="T3" fmla="*/ 3 h 46"/>
                <a:gd name="T4" fmla="*/ 12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2 w 22"/>
                <a:gd name="T15" fmla="*/ 34 h 46"/>
                <a:gd name="T16" fmla="*/ 10 w 22"/>
                <a:gd name="T17" fmla="*/ 36 h 46"/>
                <a:gd name="T18" fmla="*/ 9 w 22"/>
                <a:gd name="T19" fmla="*/ 38 h 46"/>
                <a:gd name="T20" fmla="*/ 8 w 22"/>
                <a:gd name="T21" fmla="*/ 39 h 46"/>
                <a:gd name="T22" fmla="*/ 22 w 22"/>
                <a:gd name="T23" fmla="*/ 39 h 46"/>
                <a:gd name="T24" fmla="*/ 22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2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6 w 22"/>
                <a:gd name="T41" fmla="*/ 12 h 46"/>
                <a:gd name="T42" fmla="*/ 15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2" y="18"/>
                    <a:pt x="20" y="21"/>
                  </a:cubicBezTo>
                  <a:cubicBezTo>
                    <a:pt x="19" y="22"/>
                    <a:pt x="18" y="25"/>
                    <a:pt x="15" y="29"/>
                  </a:cubicBezTo>
                  <a:cubicBezTo>
                    <a:pt x="14" y="30"/>
                    <a:pt x="13" y="31"/>
                    <a:pt x="12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7" name="Freeform 151"/>
            <p:cNvSpPr>
              <a:spLocks noEditPoints="1"/>
            </p:cNvSpPr>
            <p:nvPr/>
          </p:nvSpPr>
          <p:spPr bwMode="auto">
            <a:xfrm>
              <a:off x="7770237" y="10036179"/>
              <a:ext cx="203227" cy="463550"/>
            </a:xfrm>
            <a:custGeom>
              <a:avLst/>
              <a:gdLst>
                <a:gd name="T0" fmla="*/ 10 w 20"/>
                <a:gd name="T1" fmla="*/ 0 h 46"/>
                <a:gd name="T2" fmla="*/ 17 w 20"/>
                <a:gd name="T3" fmla="*/ 3 h 46"/>
                <a:gd name="T4" fmla="*/ 20 w 20"/>
                <a:gd name="T5" fmla="*/ 11 h 46"/>
                <a:gd name="T6" fmla="*/ 20 w 20"/>
                <a:gd name="T7" fmla="*/ 35 h 46"/>
                <a:gd name="T8" fmla="*/ 17 w 20"/>
                <a:gd name="T9" fmla="*/ 43 h 46"/>
                <a:gd name="T10" fmla="*/ 10 w 20"/>
                <a:gd name="T11" fmla="*/ 46 h 46"/>
                <a:gd name="T12" fmla="*/ 3 w 20"/>
                <a:gd name="T13" fmla="*/ 43 h 46"/>
                <a:gd name="T14" fmla="*/ 0 w 20"/>
                <a:gd name="T15" fmla="*/ 35 h 46"/>
                <a:gd name="T16" fmla="*/ 0 w 20"/>
                <a:gd name="T17" fmla="*/ 34 h 46"/>
                <a:gd name="T18" fmla="*/ 7 w 20"/>
                <a:gd name="T19" fmla="*/ 34 h 46"/>
                <a:gd name="T20" fmla="*/ 7 w 20"/>
                <a:gd name="T21" fmla="*/ 36 h 46"/>
                <a:gd name="T22" fmla="*/ 8 w 20"/>
                <a:gd name="T23" fmla="*/ 38 h 46"/>
                <a:gd name="T24" fmla="*/ 10 w 20"/>
                <a:gd name="T25" fmla="*/ 39 h 46"/>
                <a:gd name="T26" fmla="*/ 13 w 20"/>
                <a:gd name="T27" fmla="*/ 38 h 46"/>
                <a:gd name="T28" fmla="*/ 14 w 20"/>
                <a:gd name="T29" fmla="*/ 36 h 46"/>
                <a:gd name="T30" fmla="*/ 14 w 20"/>
                <a:gd name="T31" fmla="*/ 26 h 46"/>
                <a:gd name="T32" fmla="*/ 8 w 20"/>
                <a:gd name="T33" fmla="*/ 29 h 46"/>
                <a:gd name="T34" fmla="*/ 2 w 20"/>
                <a:gd name="T35" fmla="*/ 25 h 46"/>
                <a:gd name="T36" fmla="*/ 0 w 20"/>
                <a:gd name="T37" fmla="*/ 18 h 46"/>
                <a:gd name="T38" fmla="*/ 0 w 20"/>
                <a:gd name="T39" fmla="*/ 10 h 46"/>
                <a:gd name="T40" fmla="*/ 0 w 20"/>
                <a:gd name="T41" fmla="*/ 10 h 46"/>
                <a:gd name="T42" fmla="*/ 2 w 20"/>
                <a:gd name="T43" fmla="*/ 4 h 46"/>
                <a:gd name="T44" fmla="*/ 6 w 20"/>
                <a:gd name="T45" fmla="*/ 1 h 46"/>
                <a:gd name="T46" fmla="*/ 10 w 20"/>
                <a:gd name="T47" fmla="*/ 0 h 46"/>
                <a:gd name="T48" fmla="*/ 14 w 20"/>
                <a:gd name="T49" fmla="*/ 11 h 46"/>
                <a:gd name="T50" fmla="*/ 13 w 20"/>
                <a:gd name="T51" fmla="*/ 8 h 46"/>
                <a:gd name="T52" fmla="*/ 10 w 20"/>
                <a:gd name="T53" fmla="*/ 7 h 46"/>
                <a:gd name="T54" fmla="*/ 8 w 20"/>
                <a:gd name="T55" fmla="*/ 8 h 46"/>
                <a:gd name="T56" fmla="*/ 7 w 20"/>
                <a:gd name="T57" fmla="*/ 11 h 46"/>
                <a:gd name="T58" fmla="*/ 7 w 20"/>
                <a:gd name="T59" fmla="*/ 19 h 46"/>
                <a:gd name="T60" fmla="*/ 8 w 20"/>
                <a:gd name="T61" fmla="*/ 22 h 46"/>
                <a:gd name="T62" fmla="*/ 10 w 20"/>
                <a:gd name="T63" fmla="*/ 23 h 46"/>
                <a:gd name="T64" fmla="*/ 13 w 20"/>
                <a:gd name="T65" fmla="*/ 20 h 46"/>
                <a:gd name="T66" fmla="*/ 14 w 20"/>
                <a:gd name="T67" fmla="*/ 19 h 46"/>
                <a:gd name="T68" fmla="*/ 14 w 20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46">
                  <a:moveTo>
                    <a:pt x="10" y="0"/>
                  </a:moveTo>
                  <a:cubicBezTo>
                    <a:pt x="13" y="0"/>
                    <a:pt x="15" y="1"/>
                    <a:pt x="17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8"/>
                    <a:pt x="19" y="41"/>
                    <a:pt x="17" y="43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4" y="37"/>
                    <a:pt x="14" y="3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5" y="29"/>
                    <a:pt x="3" y="28"/>
                    <a:pt x="2" y="25"/>
                  </a:cubicBezTo>
                  <a:cubicBezTo>
                    <a:pt x="0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6"/>
                    <a:pt x="2" y="4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2" y="23"/>
                    <a:pt x="13" y="22"/>
                    <a:pt x="13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8" name="Freeform 152"/>
            <p:cNvSpPr/>
            <p:nvPr/>
          </p:nvSpPr>
          <p:spPr bwMode="auto">
            <a:xfrm>
              <a:off x="2533983" y="10864853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7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9" name="Freeform 153"/>
            <p:cNvSpPr>
              <a:spLocks noEditPoints="1"/>
            </p:cNvSpPr>
            <p:nvPr/>
          </p:nvSpPr>
          <p:spPr bwMode="auto">
            <a:xfrm>
              <a:off x="2807068" y="10864853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9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9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0" name="Freeform 154"/>
            <p:cNvSpPr/>
            <p:nvPr/>
          </p:nvSpPr>
          <p:spPr bwMode="auto">
            <a:xfrm>
              <a:off x="3410397" y="10864853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3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0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7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7"/>
                    <a:pt x="12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3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7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0" y="18"/>
                    <a:pt x="19" y="20"/>
                  </a:cubicBezTo>
                  <a:cubicBezTo>
                    <a:pt x="18" y="20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1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7" y="37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1" name="Freeform 155"/>
            <p:cNvSpPr/>
            <p:nvPr/>
          </p:nvSpPr>
          <p:spPr bwMode="auto">
            <a:xfrm>
              <a:off x="3673954" y="10864853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2" name="Freeform 156"/>
            <p:cNvSpPr/>
            <p:nvPr/>
          </p:nvSpPr>
          <p:spPr bwMode="auto">
            <a:xfrm>
              <a:off x="3410396" y="9217029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3" name="Freeform 157"/>
            <p:cNvSpPr/>
            <p:nvPr/>
          </p:nvSpPr>
          <p:spPr bwMode="auto">
            <a:xfrm>
              <a:off x="3591394" y="9217029"/>
              <a:ext cx="203226" cy="454026"/>
            </a:xfrm>
            <a:custGeom>
              <a:avLst/>
              <a:gdLst>
                <a:gd name="T0" fmla="*/ 64 w 64"/>
                <a:gd name="T1" fmla="*/ 0 h 143"/>
                <a:gd name="T2" fmla="*/ 64 w 64"/>
                <a:gd name="T3" fmla="*/ 19 h 143"/>
                <a:gd name="T4" fmla="*/ 35 w 64"/>
                <a:gd name="T5" fmla="*/ 143 h 143"/>
                <a:gd name="T6" fmla="*/ 13 w 64"/>
                <a:gd name="T7" fmla="*/ 143 h 143"/>
                <a:gd name="T8" fmla="*/ 45 w 64"/>
                <a:gd name="T9" fmla="*/ 19 h 143"/>
                <a:gd name="T10" fmla="*/ 0 w 64"/>
                <a:gd name="T11" fmla="*/ 19 h 143"/>
                <a:gd name="T12" fmla="*/ 0 w 64"/>
                <a:gd name="T13" fmla="*/ 0 h 143"/>
                <a:gd name="T14" fmla="*/ 64 w 64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3">
                  <a:moveTo>
                    <a:pt x="64" y="0"/>
                  </a:moveTo>
                  <a:lnTo>
                    <a:pt x="64" y="19"/>
                  </a:lnTo>
                  <a:lnTo>
                    <a:pt x="35" y="143"/>
                  </a:lnTo>
                  <a:lnTo>
                    <a:pt x="13" y="143"/>
                  </a:lnTo>
                  <a:lnTo>
                    <a:pt x="4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4" name="Freeform 158"/>
            <p:cNvSpPr/>
            <p:nvPr/>
          </p:nvSpPr>
          <p:spPr bwMode="auto">
            <a:xfrm>
              <a:off x="4226476" y="9217028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5" name="Freeform 159"/>
            <p:cNvSpPr>
              <a:spLocks noEditPoints="1"/>
            </p:cNvSpPr>
            <p:nvPr/>
          </p:nvSpPr>
          <p:spPr bwMode="auto">
            <a:xfrm>
              <a:off x="4407476" y="9207502"/>
              <a:ext cx="231806" cy="463550"/>
            </a:xfrm>
            <a:custGeom>
              <a:avLst/>
              <a:gdLst>
                <a:gd name="T0" fmla="*/ 23 w 23"/>
                <a:gd name="T1" fmla="*/ 35 h 46"/>
                <a:gd name="T2" fmla="*/ 19 w 23"/>
                <a:gd name="T3" fmla="*/ 43 h 46"/>
                <a:gd name="T4" fmla="*/ 12 w 23"/>
                <a:gd name="T5" fmla="*/ 46 h 46"/>
                <a:gd name="T6" fmla="*/ 11 w 23"/>
                <a:gd name="T7" fmla="*/ 46 h 46"/>
                <a:gd name="T8" fmla="*/ 4 w 23"/>
                <a:gd name="T9" fmla="*/ 43 h 46"/>
                <a:gd name="T10" fmla="*/ 0 w 23"/>
                <a:gd name="T11" fmla="*/ 35 h 46"/>
                <a:gd name="T12" fmla="*/ 0 w 23"/>
                <a:gd name="T13" fmla="*/ 31 h 46"/>
                <a:gd name="T14" fmla="*/ 3 w 23"/>
                <a:gd name="T15" fmla="*/ 24 h 46"/>
                <a:gd name="T16" fmla="*/ 6 w 23"/>
                <a:gd name="T17" fmla="*/ 22 h 46"/>
                <a:gd name="T18" fmla="*/ 2 w 23"/>
                <a:gd name="T19" fmla="*/ 17 h 46"/>
                <a:gd name="T20" fmla="*/ 1 w 23"/>
                <a:gd name="T21" fmla="*/ 13 h 46"/>
                <a:gd name="T22" fmla="*/ 1 w 23"/>
                <a:gd name="T23" fmla="*/ 11 h 46"/>
                <a:gd name="T24" fmla="*/ 4 w 23"/>
                <a:gd name="T25" fmla="*/ 3 h 46"/>
                <a:gd name="T26" fmla="*/ 11 w 23"/>
                <a:gd name="T27" fmla="*/ 0 h 46"/>
                <a:gd name="T28" fmla="*/ 12 w 23"/>
                <a:gd name="T29" fmla="*/ 0 h 46"/>
                <a:gd name="T30" fmla="*/ 20 w 23"/>
                <a:gd name="T31" fmla="*/ 3 h 46"/>
                <a:gd name="T32" fmla="*/ 22 w 23"/>
                <a:gd name="T33" fmla="*/ 11 h 46"/>
                <a:gd name="T34" fmla="*/ 22 w 23"/>
                <a:gd name="T35" fmla="*/ 13 h 46"/>
                <a:gd name="T36" fmla="*/ 20 w 23"/>
                <a:gd name="T37" fmla="*/ 20 h 46"/>
                <a:gd name="T38" fmla="*/ 17 w 23"/>
                <a:gd name="T39" fmla="*/ 22 h 46"/>
                <a:gd name="T40" fmla="*/ 22 w 23"/>
                <a:gd name="T41" fmla="*/ 27 h 46"/>
                <a:gd name="T42" fmla="*/ 23 w 23"/>
                <a:gd name="T43" fmla="*/ 31 h 46"/>
                <a:gd name="T44" fmla="*/ 23 w 23"/>
                <a:gd name="T45" fmla="*/ 35 h 46"/>
                <a:gd name="T46" fmla="*/ 16 w 23"/>
                <a:gd name="T47" fmla="*/ 12 h 46"/>
                <a:gd name="T48" fmla="*/ 13 w 23"/>
                <a:gd name="T49" fmla="*/ 7 h 46"/>
                <a:gd name="T50" fmla="*/ 12 w 23"/>
                <a:gd name="T51" fmla="*/ 6 h 46"/>
                <a:gd name="T52" fmla="*/ 9 w 23"/>
                <a:gd name="T53" fmla="*/ 7 h 46"/>
                <a:gd name="T54" fmla="*/ 7 w 23"/>
                <a:gd name="T55" fmla="*/ 9 h 46"/>
                <a:gd name="T56" fmla="*/ 7 w 23"/>
                <a:gd name="T57" fmla="*/ 12 h 46"/>
                <a:gd name="T58" fmla="*/ 8 w 23"/>
                <a:gd name="T59" fmla="*/ 17 h 46"/>
                <a:gd name="T60" fmla="*/ 12 w 23"/>
                <a:gd name="T61" fmla="*/ 18 h 46"/>
                <a:gd name="T62" fmla="*/ 15 w 23"/>
                <a:gd name="T63" fmla="*/ 17 h 46"/>
                <a:gd name="T64" fmla="*/ 16 w 23"/>
                <a:gd name="T65" fmla="*/ 12 h 46"/>
                <a:gd name="T66" fmla="*/ 16 w 23"/>
                <a:gd name="T67" fmla="*/ 32 h 46"/>
                <a:gd name="T68" fmla="*/ 14 w 23"/>
                <a:gd name="T69" fmla="*/ 27 h 46"/>
                <a:gd name="T70" fmla="*/ 12 w 23"/>
                <a:gd name="T71" fmla="*/ 26 h 46"/>
                <a:gd name="T72" fmla="*/ 8 w 23"/>
                <a:gd name="T73" fmla="*/ 29 h 46"/>
                <a:gd name="T74" fmla="*/ 7 w 23"/>
                <a:gd name="T75" fmla="*/ 32 h 46"/>
                <a:gd name="T76" fmla="*/ 7 w 23"/>
                <a:gd name="T77" fmla="*/ 34 h 46"/>
                <a:gd name="T78" fmla="*/ 9 w 23"/>
                <a:gd name="T79" fmla="*/ 38 h 46"/>
                <a:gd name="T80" fmla="*/ 12 w 23"/>
                <a:gd name="T81" fmla="*/ 39 h 46"/>
                <a:gd name="T82" fmla="*/ 15 w 23"/>
                <a:gd name="T83" fmla="*/ 37 h 46"/>
                <a:gd name="T84" fmla="*/ 16 w 23"/>
                <a:gd name="T85" fmla="*/ 34 h 46"/>
                <a:gd name="T86" fmla="*/ 16 w 23"/>
                <a:gd name="T87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" h="46">
                  <a:moveTo>
                    <a:pt x="23" y="35"/>
                  </a:moveTo>
                  <a:cubicBezTo>
                    <a:pt x="23" y="38"/>
                    <a:pt x="22" y="41"/>
                    <a:pt x="19" y="43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1" y="26"/>
                    <a:pt x="3" y="24"/>
                  </a:cubicBezTo>
                  <a:cubicBezTo>
                    <a:pt x="4" y="23"/>
                    <a:pt x="5" y="23"/>
                    <a:pt x="6" y="22"/>
                  </a:cubicBezTo>
                  <a:cubicBezTo>
                    <a:pt x="4" y="21"/>
                    <a:pt x="3" y="19"/>
                    <a:pt x="2" y="17"/>
                  </a:cubicBezTo>
                  <a:cubicBezTo>
                    <a:pt x="1" y="16"/>
                    <a:pt x="1" y="15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8" y="1"/>
                    <a:pt x="20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6"/>
                    <a:pt x="21" y="18"/>
                    <a:pt x="20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1" y="25"/>
                    <a:pt x="22" y="27"/>
                  </a:cubicBezTo>
                  <a:cubicBezTo>
                    <a:pt x="22" y="28"/>
                    <a:pt x="23" y="30"/>
                    <a:pt x="23" y="31"/>
                  </a:cubicBezTo>
                  <a:lnTo>
                    <a:pt x="23" y="35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8" y="8"/>
                    <a:pt x="8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6"/>
                    <a:pt x="8" y="17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lose/>
                  <a:moveTo>
                    <a:pt x="16" y="32"/>
                  </a:moveTo>
                  <a:cubicBezTo>
                    <a:pt x="16" y="30"/>
                    <a:pt x="15" y="28"/>
                    <a:pt x="14" y="27"/>
                  </a:cubicBezTo>
                  <a:cubicBezTo>
                    <a:pt x="13" y="26"/>
                    <a:pt x="13" y="26"/>
                    <a:pt x="12" y="26"/>
                  </a:cubicBezTo>
                  <a:cubicBezTo>
                    <a:pt x="10" y="26"/>
                    <a:pt x="9" y="27"/>
                    <a:pt x="8" y="29"/>
                  </a:cubicBezTo>
                  <a:cubicBezTo>
                    <a:pt x="8" y="29"/>
                    <a:pt x="7" y="31"/>
                    <a:pt x="7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8" y="37"/>
                    <a:pt x="9" y="38"/>
                  </a:cubicBezTo>
                  <a:cubicBezTo>
                    <a:pt x="9" y="39"/>
                    <a:pt x="10" y="39"/>
                    <a:pt x="12" y="39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6" y="35"/>
                    <a:pt x="16" y="34"/>
                  </a:cubicBezTo>
                  <a:lnTo>
                    <a:pt x="16" y="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6" name="Freeform 160"/>
            <p:cNvSpPr/>
            <p:nvPr/>
          </p:nvSpPr>
          <p:spPr bwMode="auto">
            <a:xfrm>
              <a:off x="5061612" y="9217029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7" name="Freeform 161"/>
            <p:cNvSpPr>
              <a:spLocks noEditPoints="1"/>
            </p:cNvSpPr>
            <p:nvPr/>
          </p:nvSpPr>
          <p:spPr bwMode="auto">
            <a:xfrm>
              <a:off x="5242609" y="9207503"/>
              <a:ext cx="212754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5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5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1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8" y="38"/>
                  </a:cubicBezTo>
                  <a:cubicBezTo>
                    <a:pt x="9" y="39"/>
                    <a:pt x="10" y="40"/>
                    <a:pt x="11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8" name="Freeform 162"/>
            <p:cNvSpPr/>
            <p:nvPr/>
          </p:nvSpPr>
          <p:spPr bwMode="auto">
            <a:xfrm>
              <a:off x="5826885" y="9217028"/>
              <a:ext cx="231806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3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9 h 45"/>
                <a:gd name="T30" fmla="*/ 2 w 23"/>
                <a:gd name="T31" fmla="*/ 36 h 45"/>
                <a:gd name="T32" fmla="*/ 4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4 h 45"/>
                <a:gd name="T52" fmla="*/ 1 w 23"/>
                <a:gd name="T53" fmla="*/ 14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9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69" name="Freeform 163"/>
            <p:cNvSpPr>
              <a:spLocks noEditPoints="1"/>
            </p:cNvSpPr>
            <p:nvPr/>
          </p:nvSpPr>
          <p:spPr bwMode="auto">
            <a:xfrm>
              <a:off x="6109498" y="9207502"/>
              <a:ext cx="222279" cy="463550"/>
            </a:xfrm>
            <a:custGeom>
              <a:avLst/>
              <a:gdLst>
                <a:gd name="T0" fmla="*/ 22 w 22"/>
                <a:gd name="T1" fmla="*/ 35 h 46"/>
                <a:gd name="T2" fmla="*/ 19 w 22"/>
                <a:gd name="T3" fmla="*/ 43 h 46"/>
                <a:gd name="T4" fmla="*/ 11 w 22"/>
                <a:gd name="T5" fmla="*/ 46 h 46"/>
                <a:gd name="T6" fmla="*/ 4 w 22"/>
                <a:gd name="T7" fmla="*/ 43 h 46"/>
                <a:gd name="T8" fmla="*/ 0 w 22"/>
                <a:gd name="T9" fmla="*/ 35 h 46"/>
                <a:gd name="T10" fmla="*/ 0 w 22"/>
                <a:gd name="T11" fmla="*/ 11 h 46"/>
                <a:gd name="T12" fmla="*/ 4 w 22"/>
                <a:gd name="T13" fmla="*/ 3 h 46"/>
                <a:gd name="T14" fmla="*/ 11 w 22"/>
                <a:gd name="T15" fmla="*/ 0 h 46"/>
                <a:gd name="T16" fmla="*/ 19 w 22"/>
                <a:gd name="T17" fmla="*/ 3 h 46"/>
                <a:gd name="T18" fmla="*/ 22 w 22"/>
                <a:gd name="T19" fmla="*/ 11 h 46"/>
                <a:gd name="T20" fmla="*/ 22 w 22"/>
                <a:gd name="T21" fmla="*/ 35 h 46"/>
                <a:gd name="T22" fmla="*/ 15 w 22"/>
                <a:gd name="T23" fmla="*/ 11 h 46"/>
                <a:gd name="T24" fmla="*/ 14 w 22"/>
                <a:gd name="T25" fmla="*/ 8 h 46"/>
                <a:gd name="T26" fmla="*/ 11 w 22"/>
                <a:gd name="T27" fmla="*/ 7 h 46"/>
                <a:gd name="T28" fmla="*/ 8 w 22"/>
                <a:gd name="T29" fmla="*/ 8 h 46"/>
                <a:gd name="T30" fmla="*/ 7 w 22"/>
                <a:gd name="T31" fmla="*/ 11 h 46"/>
                <a:gd name="T32" fmla="*/ 7 w 22"/>
                <a:gd name="T33" fmla="*/ 35 h 46"/>
                <a:gd name="T34" fmla="*/ 8 w 22"/>
                <a:gd name="T35" fmla="*/ 38 h 46"/>
                <a:gd name="T36" fmla="*/ 11 w 22"/>
                <a:gd name="T37" fmla="*/ 39 h 46"/>
                <a:gd name="T38" fmla="*/ 14 w 22"/>
                <a:gd name="T39" fmla="*/ 38 h 46"/>
                <a:gd name="T40" fmla="*/ 15 w 22"/>
                <a:gd name="T41" fmla="*/ 35 h 46"/>
                <a:gd name="T42" fmla="*/ 15 w 22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46">
                  <a:moveTo>
                    <a:pt x="22" y="35"/>
                  </a:move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6" y="45"/>
                    <a:pt x="4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lnTo>
                    <a:pt x="22" y="35"/>
                  </a:lnTo>
                  <a:close/>
                  <a:moveTo>
                    <a:pt x="15" y="11"/>
                  </a:move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0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ubicBezTo>
                    <a:pt x="12" y="39"/>
                    <a:pt x="13" y="39"/>
                    <a:pt x="14" y="38"/>
                  </a:cubicBezTo>
                  <a:cubicBezTo>
                    <a:pt x="15" y="37"/>
                    <a:pt x="15" y="36"/>
                    <a:pt x="15" y="35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0" name="Freeform 164"/>
            <p:cNvSpPr/>
            <p:nvPr/>
          </p:nvSpPr>
          <p:spPr bwMode="auto">
            <a:xfrm>
              <a:off x="6703299" y="9217029"/>
              <a:ext cx="231806" cy="454026"/>
            </a:xfrm>
            <a:custGeom>
              <a:avLst/>
              <a:gdLst>
                <a:gd name="T0" fmla="*/ 1 w 23"/>
                <a:gd name="T1" fmla="*/ 12 h 45"/>
                <a:gd name="T2" fmla="*/ 4 w 23"/>
                <a:gd name="T3" fmla="*/ 2 h 45"/>
                <a:gd name="T4" fmla="*/ 12 w 23"/>
                <a:gd name="T5" fmla="*/ 0 h 45"/>
                <a:gd name="T6" fmla="*/ 20 w 23"/>
                <a:gd name="T7" fmla="*/ 3 h 45"/>
                <a:gd name="T8" fmla="*/ 23 w 23"/>
                <a:gd name="T9" fmla="*/ 11 h 45"/>
                <a:gd name="T10" fmla="*/ 21 w 23"/>
                <a:gd name="T11" fmla="*/ 20 h 45"/>
                <a:gd name="T12" fmla="*/ 15 w 23"/>
                <a:gd name="T13" fmla="*/ 28 h 45"/>
                <a:gd name="T14" fmla="*/ 12 w 23"/>
                <a:gd name="T15" fmla="*/ 33 h 45"/>
                <a:gd name="T16" fmla="*/ 11 w 23"/>
                <a:gd name="T17" fmla="*/ 35 h 45"/>
                <a:gd name="T18" fmla="*/ 9 w 23"/>
                <a:gd name="T19" fmla="*/ 37 h 45"/>
                <a:gd name="T20" fmla="*/ 9 w 23"/>
                <a:gd name="T21" fmla="*/ 38 h 45"/>
                <a:gd name="T22" fmla="*/ 22 w 23"/>
                <a:gd name="T23" fmla="*/ 38 h 45"/>
                <a:gd name="T24" fmla="*/ 22 w 23"/>
                <a:gd name="T25" fmla="*/ 45 h 45"/>
                <a:gd name="T26" fmla="*/ 0 w 23"/>
                <a:gd name="T27" fmla="*/ 45 h 45"/>
                <a:gd name="T28" fmla="*/ 0 w 23"/>
                <a:gd name="T29" fmla="*/ 38 h 45"/>
                <a:gd name="T30" fmla="*/ 2 w 23"/>
                <a:gd name="T31" fmla="*/ 36 h 45"/>
                <a:gd name="T32" fmla="*/ 3 w 23"/>
                <a:gd name="T33" fmla="*/ 34 h 45"/>
                <a:gd name="T34" fmla="*/ 5 w 23"/>
                <a:gd name="T35" fmla="*/ 31 h 45"/>
                <a:gd name="T36" fmla="*/ 10 w 23"/>
                <a:gd name="T37" fmla="*/ 24 h 45"/>
                <a:gd name="T38" fmla="*/ 15 w 23"/>
                <a:gd name="T39" fmla="*/ 16 h 45"/>
                <a:gd name="T40" fmla="*/ 16 w 23"/>
                <a:gd name="T41" fmla="*/ 11 h 45"/>
                <a:gd name="T42" fmla="*/ 15 w 23"/>
                <a:gd name="T43" fmla="*/ 7 h 45"/>
                <a:gd name="T44" fmla="*/ 12 w 23"/>
                <a:gd name="T45" fmla="*/ 6 h 45"/>
                <a:gd name="T46" fmla="*/ 8 w 23"/>
                <a:gd name="T47" fmla="*/ 9 h 45"/>
                <a:gd name="T48" fmla="*/ 7 w 23"/>
                <a:gd name="T49" fmla="*/ 12 h 45"/>
                <a:gd name="T50" fmla="*/ 7 w 23"/>
                <a:gd name="T51" fmla="*/ 13 h 45"/>
                <a:gd name="T52" fmla="*/ 1 w 23"/>
                <a:gd name="T53" fmla="*/ 13 h 45"/>
                <a:gd name="T54" fmla="*/ 1 w 23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5">
                  <a:moveTo>
                    <a:pt x="1" y="12"/>
                  </a:moveTo>
                  <a:cubicBezTo>
                    <a:pt x="1" y="8"/>
                    <a:pt x="2" y="5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1"/>
                    <a:pt x="20" y="3"/>
                  </a:cubicBezTo>
                  <a:cubicBezTo>
                    <a:pt x="22" y="5"/>
                    <a:pt x="23" y="8"/>
                    <a:pt x="23" y="11"/>
                  </a:cubicBezTo>
                  <a:cubicBezTo>
                    <a:pt x="23" y="14"/>
                    <a:pt x="22" y="17"/>
                    <a:pt x="21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5" y="29"/>
                    <a:pt x="14" y="30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7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6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1" name="Freeform 165"/>
            <p:cNvSpPr/>
            <p:nvPr/>
          </p:nvSpPr>
          <p:spPr bwMode="auto">
            <a:xfrm>
              <a:off x="6976384" y="9217029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4" y="4"/>
                    <a:pt x="5" y="3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2" name="Freeform 166"/>
            <p:cNvSpPr/>
            <p:nvPr/>
          </p:nvSpPr>
          <p:spPr bwMode="auto">
            <a:xfrm>
              <a:off x="7490801" y="9217029"/>
              <a:ext cx="219105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5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2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7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3" name="Freeform 167"/>
            <p:cNvSpPr/>
            <p:nvPr/>
          </p:nvSpPr>
          <p:spPr bwMode="auto">
            <a:xfrm>
              <a:off x="7760713" y="9217029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3 w 22"/>
                <a:gd name="T3" fmla="*/ 3 h 45"/>
                <a:gd name="T4" fmla="*/ 11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4 w 22"/>
                <a:gd name="T13" fmla="*/ 28 h 45"/>
                <a:gd name="T14" fmla="*/ 11 w 22"/>
                <a:gd name="T15" fmla="*/ 33 h 45"/>
                <a:gd name="T16" fmla="*/ 10 w 22"/>
                <a:gd name="T17" fmla="*/ 35 h 45"/>
                <a:gd name="T18" fmla="*/ 8 w 22"/>
                <a:gd name="T19" fmla="*/ 37 h 45"/>
                <a:gd name="T20" fmla="*/ 8 w 22"/>
                <a:gd name="T21" fmla="*/ 38 h 45"/>
                <a:gd name="T22" fmla="*/ 21 w 22"/>
                <a:gd name="T23" fmla="*/ 38 h 45"/>
                <a:gd name="T24" fmla="*/ 21 w 22"/>
                <a:gd name="T25" fmla="*/ 45 h 45"/>
                <a:gd name="T26" fmla="*/ 0 w 22"/>
                <a:gd name="T27" fmla="*/ 45 h 45"/>
                <a:gd name="T28" fmla="*/ 0 w 22"/>
                <a:gd name="T29" fmla="*/ 38 h 45"/>
                <a:gd name="T30" fmla="*/ 1 w 22"/>
                <a:gd name="T31" fmla="*/ 36 h 45"/>
                <a:gd name="T32" fmla="*/ 3 w 22"/>
                <a:gd name="T33" fmla="*/ 34 h 45"/>
                <a:gd name="T34" fmla="*/ 4 w 22"/>
                <a:gd name="T35" fmla="*/ 31 h 45"/>
                <a:gd name="T36" fmla="*/ 9 w 22"/>
                <a:gd name="T37" fmla="*/ 24 h 45"/>
                <a:gd name="T38" fmla="*/ 14 w 22"/>
                <a:gd name="T39" fmla="*/ 16 h 45"/>
                <a:gd name="T40" fmla="*/ 15 w 22"/>
                <a:gd name="T41" fmla="*/ 11 h 45"/>
                <a:gd name="T42" fmla="*/ 14 w 22"/>
                <a:gd name="T43" fmla="*/ 7 h 45"/>
                <a:gd name="T44" fmla="*/ 11 w 22"/>
                <a:gd name="T45" fmla="*/ 6 h 45"/>
                <a:gd name="T46" fmla="*/ 7 w 22"/>
                <a:gd name="T47" fmla="*/ 9 h 45"/>
                <a:gd name="T48" fmla="*/ 6 w 22"/>
                <a:gd name="T49" fmla="*/ 12 h 45"/>
                <a:gd name="T50" fmla="*/ 6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1" y="17"/>
                    <a:pt x="20" y="20"/>
                  </a:cubicBezTo>
                  <a:cubicBezTo>
                    <a:pt x="19" y="21"/>
                    <a:pt x="17" y="24"/>
                    <a:pt x="14" y="28"/>
                  </a:cubicBezTo>
                  <a:cubicBezTo>
                    <a:pt x="14" y="29"/>
                    <a:pt x="13" y="31"/>
                    <a:pt x="11" y="33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1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7" y="27"/>
                    <a:pt x="9" y="24"/>
                  </a:cubicBezTo>
                  <a:cubicBezTo>
                    <a:pt x="11" y="21"/>
                    <a:pt x="13" y="19"/>
                    <a:pt x="14" y="16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10"/>
                    <a:pt x="15" y="8"/>
                    <a:pt x="14" y="7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9" y="6"/>
                    <a:pt x="8" y="7"/>
                    <a:pt x="7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4" name="Freeform 168"/>
            <p:cNvSpPr/>
            <p:nvPr/>
          </p:nvSpPr>
          <p:spPr bwMode="auto">
            <a:xfrm>
              <a:off x="2533983" y="10036179"/>
              <a:ext cx="222279" cy="463550"/>
            </a:xfrm>
            <a:custGeom>
              <a:avLst/>
              <a:gdLst>
                <a:gd name="T0" fmla="*/ 0 w 22"/>
                <a:gd name="T1" fmla="*/ 13 h 46"/>
                <a:gd name="T2" fmla="*/ 3 w 22"/>
                <a:gd name="T3" fmla="*/ 3 h 46"/>
                <a:gd name="T4" fmla="*/ 11 w 22"/>
                <a:gd name="T5" fmla="*/ 0 h 46"/>
                <a:gd name="T6" fmla="*/ 19 w 22"/>
                <a:gd name="T7" fmla="*/ 4 h 46"/>
                <a:gd name="T8" fmla="*/ 22 w 22"/>
                <a:gd name="T9" fmla="*/ 12 h 46"/>
                <a:gd name="T10" fmla="*/ 20 w 22"/>
                <a:gd name="T11" fmla="*/ 21 h 46"/>
                <a:gd name="T12" fmla="*/ 15 w 22"/>
                <a:gd name="T13" fmla="*/ 29 h 46"/>
                <a:gd name="T14" fmla="*/ 11 w 22"/>
                <a:gd name="T15" fmla="*/ 34 h 46"/>
                <a:gd name="T16" fmla="*/ 10 w 22"/>
                <a:gd name="T17" fmla="*/ 36 h 46"/>
                <a:gd name="T18" fmla="*/ 8 w 22"/>
                <a:gd name="T19" fmla="*/ 38 h 46"/>
                <a:gd name="T20" fmla="*/ 8 w 22"/>
                <a:gd name="T21" fmla="*/ 39 h 46"/>
                <a:gd name="T22" fmla="*/ 21 w 22"/>
                <a:gd name="T23" fmla="*/ 39 h 46"/>
                <a:gd name="T24" fmla="*/ 21 w 22"/>
                <a:gd name="T25" fmla="*/ 46 h 46"/>
                <a:gd name="T26" fmla="*/ 0 w 22"/>
                <a:gd name="T27" fmla="*/ 46 h 46"/>
                <a:gd name="T28" fmla="*/ 0 w 22"/>
                <a:gd name="T29" fmla="*/ 39 h 46"/>
                <a:gd name="T30" fmla="*/ 1 w 22"/>
                <a:gd name="T31" fmla="*/ 37 h 46"/>
                <a:gd name="T32" fmla="*/ 3 w 22"/>
                <a:gd name="T33" fmla="*/ 35 h 46"/>
                <a:gd name="T34" fmla="*/ 5 w 22"/>
                <a:gd name="T35" fmla="*/ 32 h 46"/>
                <a:gd name="T36" fmla="*/ 10 w 22"/>
                <a:gd name="T37" fmla="*/ 25 h 46"/>
                <a:gd name="T38" fmla="*/ 14 w 22"/>
                <a:gd name="T39" fmla="*/ 17 h 46"/>
                <a:gd name="T40" fmla="*/ 15 w 22"/>
                <a:gd name="T41" fmla="*/ 12 h 46"/>
                <a:gd name="T42" fmla="*/ 14 w 22"/>
                <a:gd name="T43" fmla="*/ 8 h 46"/>
                <a:gd name="T44" fmla="*/ 11 w 22"/>
                <a:gd name="T45" fmla="*/ 7 h 46"/>
                <a:gd name="T46" fmla="*/ 7 w 22"/>
                <a:gd name="T47" fmla="*/ 10 h 46"/>
                <a:gd name="T48" fmla="*/ 7 w 22"/>
                <a:gd name="T49" fmla="*/ 13 h 46"/>
                <a:gd name="T50" fmla="*/ 7 w 22"/>
                <a:gd name="T51" fmla="*/ 14 h 46"/>
                <a:gd name="T52" fmla="*/ 0 w 22"/>
                <a:gd name="T53" fmla="*/ 14 h 46"/>
                <a:gd name="T54" fmla="*/ 0 w 22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6">
                  <a:moveTo>
                    <a:pt x="0" y="13"/>
                  </a:moveTo>
                  <a:cubicBezTo>
                    <a:pt x="0" y="9"/>
                    <a:pt x="1" y="6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2"/>
                    <a:pt x="19" y="4"/>
                  </a:cubicBezTo>
                  <a:cubicBezTo>
                    <a:pt x="21" y="6"/>
                    <a:pt x="22" y="9"/>
                    <a:pt x="22" y="12"/>
                  </a:cubicBezTo>
                  <a:cubicBezTo>
                    <a:pt x="22" y="15"/>
                    <a:pt x="21" y="18"/>
                    <a:pt x="20" y="21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0"/>
                    <a:pt x="13" y="31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9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8"/>
                    <a:pt x="1" y="37"/>
                  </a:cubicBezTo>
                  <a:cubicBezTo>
                    <a:pt x="2" y="36"/>
                    <a:pt x="2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7" y="28"/>
                    <a:pt x="10" y="25"/>
                  </a:cubicBezTo>
                  <a:cubicBezTo>
                    <a:pt x="12" y="22"/>
                    <a:pt x="13" y="20"/>
                    <a:pt x="14" y="17"/>
                  </a:cubicBezTo>
                  <a:cubicBezTo>
                    <a:pt x="15" y="15"/>
                    <a:pt x="15" y="14"/>
                    <a:pt x="15" y="12"/>
                  </a:cubicBezTo>
                  <a:cubicBezTo>
                    <a:pt x="15" y="10"/>
                    <a:pt x="15" y="9"/>
                    <a:pt x="14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9" y="7"/>
                    <a:pt x="8" y="8"/>
                    <a:pt x="7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5" name="Freeform 169"/>
            <p:cNvSpPr/>
            <p:nvPr/>
          </p:nvSpPr>
          <p:spPr bwMode="auto">
            <a:xfrm>
              <a:off x="2807068" y="10036179"/>
              <a:ext cx="222279" cy="463550"/>
            </a:xfrm>
            <a:custGeom>
              <a:avLst/>
              <a:gdLst>
                <a:gd name="T0" fmla="*/ 10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19 h 46"/>
                <a:gd name="T10" fmla="*/ 14 w 22"/>
                <a:gd name="T11" fmla="*/ 17 h 46"/>
                <a:gd name="T12" fmla="*/ 15 w 22"/>
                <a:gd name="T13" fmla="*/ 12 h 46"/>
                <a:gd name="T14" fmla="*/ 15 w 22"/>
                <a:gd name="T15" fmla="*/ 11 h 46"/>
                <a:gd name="T16" fmla="*/ 11 w 22"/>
                <a:gd name="T17" fmla="*/ 6 h 46"/>
                <a:gd name="T18" fmla="*/ 8 w 22"/>
                <a:gd name="T19" fmla="*/ 8 h 46"/>
                <a:gd name="T20" fmla="*/ 7 w 22"/>
                <a:gd name="T21" fmla="*/ 11 h 46"/>
                <a:gd name="T22" fmla="*/ 7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3 w 22"/>
                <a:gd name="T29" fmla="*/ 3 h 46"/>
                <a:gd name="T30" fmla="*/ 11 w 22"/>
                <a:gd name="T31" fmla="*/ 0 h 46"/>
                <a:gd name="T32" fmla="*/ 19 w 22"/>
                <a:gd name="T33" fmla="*/ 3 h 46"/>
                <a:gd name="T34" fmla="*/ 21 w 22"/>
                <a:gd name="T35" fmla="*/ 10 h 46"/>
                <a:gd name="T36" fmla="*/ 21 w 22"/>
                <a:gd name="T37" fmla="*/ 12 h 46"/>
                <a:gd name="T38" fmla="*/ 19 w 22"/>
                <a:gd name="T39" fmla="*/ 20 h 46"/>
                <a:gd name="T40" fmla="*/ 16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8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5 h 46"/>
                <a:gd name="T56" fmla="*/ 0 w 22"/>
                <a:gd name="T57" fmla="*/ 34 h 46"/>
                <a:gd name="T58" fmla="*/ 6 w 22"/>
                <a:gd name="T59" fmla="*/ 34 h 46"/>
                <a:gd name="T60" fmla="*/ 6 w 22"/>
                <a:gd name="T61" fmla="*/ 35 h 46"/>
                <a:gd name="T62" fmla="*/ 8 w 22"/>
                <a:gd name="T63" fmla="*/ 38 h 46"/>
                <a:gd name="T64" fmla="*/ 10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0" y="39"/>
                  </a:moveTo>
                  <a:cubicBezTo>
                    <a:pt x="13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2" y="19"/>
                    <a:pt x="14" y="17"/>
                  </a:cubicBezTo>
                  <a:cubicBezTo>
                    <a:pt x="15" y="16"/>
                    <a:pt x="15" y="14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8"/>
                    <a:pt x="14" y="6"/>
                    <a:pt x="11" y="6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0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0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8"/>
                    <a:pt x="19" y="20"/>
                  </a:cubicBezTo>
                  <a:cubicBezTo>
                    <a:pt x="18" y="21"/>
                    <a:pt x="17" y="21"/>
                    <a:pt x="16" y="22"/>
                  </a:cubicBezTo>
                  <a:cubicBezTo>
                    <a:pt x="18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6" name="Freeform 170"/>
            <p:cNvSpPr>
              <a:spLocks noEditPoints="1"/>
            </p:cNvSpPr>
            <p:nvPr/>
          </p:nvSpPr>
          <p:spPr bwMode="auto">
            <a:xfrm>
              <a:off x="2676876" y="8378829"/>
              <a:ext cx="209577" cy="463550"/>
            </a:xfrm>
            <a:custGeom>
              <a:avLst/>
              <a:gdLst>
                <a:gd name="T0" fmla="*/ 10 w 21"/>
                <a:gd name="T1" fmla="*/ 0 h 46"/>
                <a:gd name="T2" fmla="*/ 18 w 21"/>
                <a:gd name="T3" fmla="*/ 3 h 46"/>
                <a:gd name="T4" fmla="*/ 21 w 21"/>
                <a:gd name="T5" fmla="*/ 11 h 46"/>
                <a:gd name="T6" fmla="*/ 21 w 21"/>
                <a:gd name="T7" fmla="*/ 36 h 46"/>
                <a:gd name="T8" fmla="*/ 18 w 21"/>
                <a:gd name="T9" fmla="*/ 43 h 46"/>
                <a:gd name="T10" fmla="*/ 10 w 21"/>
                <a:gd name="T11" fmla="*/ 46 h 46"/>
                <a:gd name="T12" fmla="*/ 3 w 21"/>
                <a:gd name="T13" fmla="*/ 43 h 46"/>
                <a:gd name="T14" fmla="*/ 0 w 21"/>
                <a:gd name="T15" fmla="*/ 36 h 46"/>
                <a:gd name="T16" fmla="*/ 0 w 21"/>
                <a:gd name="T17" fmla="*/ 35 h 46"/>
                <a:gd name="T18" fmla="*/ 7 w 21"/>
                <a:gd name="T19" fmla="*/ 35 h 46"/>
                <a:gd name="T20" fmla="*/ 7 w 21"/>
                <a:gd name="T21" fmla="*/ 36 h 46"/>
                <a:gd name="T22" fmla="*/ 8 w 21"/>
                <a:gd name="T23" fmla="*/ 38 h 46"/>
                <a:gd name="T24" fmla="*/ 11 w 21"/>
                <a:gd name="T25" fmla="*/ 40 h 46"/>
                <a:gd name="T26" fmla="*/ 13 w 21"/>
                <a:gd name="T27" fmla="*/ 38 h 46"/>
                <a:gd name="T28" fmla="*/ 14 w 21"/>
                <a:gd name="T29" fmla="*/ 36 h 46"/>
                <a:gd name="T30" fmla="*/ 14 w 21"/>
                <a:gd name="T31" fmla="*/ 27 h 46"/>
                <a:gd name="T32" fmla="*/ 9 w 21"/>
                <a:gd name="T33" fmla="*/ 29 h 46"/>
                <a:gd name="T34" fmla="*/ 2 w 21"/>
                <a:gd name="T35" fmla="*/ 26 h 46"/>
                <a:gd name="T36" fmla="*/ 0 w 21"/>
                <a:gd name="T37" fmla="*/ 18 h 46"/>
                <a:gd name="T38" fmla="*/ 0 w 21"/>
                <a:gd name="T39" fmla="*/ 10 h 46"/>
                <a:gd name="T40" fmla="*/ 0 w 21"/>
                <a:gd name="T41" fmla="*/ 10 h 46"/>
                <a:gd name="T42" fmla="*/ 2 w 21"/>
                <a:gd name="T43" fmla="*/ 5 h 46"/>
                <a:gd name="T44" fmla="*/ 6 w 21"/>
                <a:gd name="T45" fmla="*/ 1 h 46"/>
                <a:gd name="T46" fmla="*/ 10 w 21"/>
                <a:gd name="T47" fmla="*/ 0 h 46"/>
                <a:gd name="T48" fmla="*/ 14 w 21"/>
                <a:gd name="T49" fmla="*/ 11 h 46"/>
                <a:gd name="T50" fmla="*/ 13 w 21"/>
                <a:gd name="T51" fmla="*/ 8 h 46"/>
                <a:gd name="T52" fmla="*/ 11 w 21"/>
                <a:gd name="T53" fmla="*/ 7 h 46"/>
                <a:gd name="T54" fmla="*/ 8 w 21"/>
                <a:gd name="T55" fmla="*/ 8 h 46"/>
                <a:gd name="T56" fmla="*/ 7 w 21"/>
                <a:gd name="T57" fmla="*/ 11 h 46"/>
                <a:gd name="T58" fmla="*/ 7 w 21"/>
                <a:gd name="T59" fmla="*/ 19 h 46"/>
                <a:gd name="T60" fmla="*/ 9 w 21"/>
                <a:gd name="T61" fmla="*/ 23 h 46"/>
                <a:gd name="T62" fmla="*/ 10 w 21"/>
                <a:gd name="T63" fmla="*/ 23 h 46"/>
                <a:gd name="T64" fmla="*/ 14 w 21"/>
                <a:gd name="T65" fmla="*/ 20 h 46"/>
                <a:gd name="T66" fmla="*/ 14 w 21"/>
                <a:gd name="T67" fmla="*/ 19 h 46"/>
                <a:gd name="T68" fmla="*/ 14 w 21"/>
                <a:gd name="T6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9" y="40"/>
                    <a:pt x="11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8"/>
                    <a:pt x="11" y="29"/>
                    <a:pt x="9" y="29"/>
                  </a:cubicBezTo>
                  <a:cubicBezTo>
                    <a:pt x="6" y="29"/>
                    <a:pt x="4" y="28"/>
                    <a:pt x="2" y="26"/>
                  </a:cubicBezTo>
                  <a:cubicBezTo>
                    <a:pt x="1" y="24"/>
                    <a:pt x="0" y="21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6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8" y="22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2" y="23"/>
                    <a:pt x="13" y="22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7" name="Freeform 171"/>
            <p:cNvSpPr/>
            <p:nvPr/>
          </p:nvSpPr>
          <p:spPr bwMode="auto">
            <a:xfrm>
              <a:off x="3400869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8" name="Freeform 172"/>
            <p:cNvSpPr>
              <a:spLocks noEditPoints="1"/>
            </p:cNvSpPr>
            <p:nvPr/>
          </p:nvSpPr>
          <p:spPr bwMode="auto">
            <a:xfrm>
              <a:off x="3591394" y="8378829"/>
              <a:ext cx="212754" cy="463550"/>
            </a:xfrm>
            <a:custGeom>
              <a:avLst/>
              <a:gdLst>
                <a:gd name="T0" fmla="*/ 21 w 21"/>
                <a:gd name="T1" fmla="*/ 36 h 46"/>
                <a:gd name="T2" fmla="*/ 18 w 21"/>
                <a:gd name="T3" fmla="*/ 43 h 46"/>
                <a:gd name="T4" fmla="*/ 11 w 21"/>
                <a:gd name="T5" fmla="*/ 46 h 46"/>
                <a:gd name="T6" fmla="*/ 3 w 21"/>
                <a:gd name="T7" fmla="*/ 43 h 46"/>
                <a:gd name="T8" fmla="*/ 0 w 21"/>
                <a:gd name="T9" fmla="*/ 36 h 46"/>
                <a:gd name="T10" fmla="*/ 0 w 21"/>
                <a:gd name="T11" fmla="*/ 11 h 46"/>
                <a:gd name="T12" fmla="*/ 3 w 21"/>
                <a:gd name="T13" fmla="*/ 3 h 46"/>
                <a:gd name="T14" fmla="*/ 11 w 21"/>
                <a:gd name="T15" fmla="*/ 0 h 46"/>
                <a:gd name="T16" fmla="*/ 18 w 21"/>
                <a:gd name="T17" fmla="*/ 3 h 46"/>
                <a:gd name="T18" fmla="*/ 21 w 21"/>
                <a:gd name="T19" fmla="*/ 11 h 46"/>
                <a:gd name="T20" fmla="*/ 21 w 21"/>
                <a:gd name="T21" fmla="*/ 36 h 46"/>
                <a:gd name="T22" fmla="*/ 14 w 21"/>
                <a:gd name="T23" fmla="*/ 11 h 46"/>
                <a:gd name="T24" fmla="*/ 13 w 21"/>
                <a:gd name="T25" fmla="*/ 8 h 46"/>
                <a:gd name="T26" fmla="*/ 10 w 21"/>
                <a:gd name="T27" fmla="*/ 7 h 46"/>
                <a:gd name="T28" fmla="*/ 8 w 21"/>
                <a:gd name="T29" fmla="*/ 8 h 46"/>
                <a:gd name="T30" fmla="*/ 7 w 21"/>
                <a:gd name="T31" fmla="*/ 11 h 46"/>
                <a:gd name="T32" fmla="*/ 7 w 21"/>
                <a:gd name="T33" fmla="*/ 35 h 46"/>
                <a:gd name="T34" fmla="*/ 8 w 21"/>
                <a:gd name="T35" fmla="*/ 38 h 46"/>
                <a:gd name="T36" fmla="*/ 10 w 21"/>
                <a:gd name="T37" fmla="*/ 39 h 46"/>
                <a:gd name="T38" fmla="*/ 13 w 21"/>
                <a:gd name="T39" fmla="*/ 38 h 46"/>
                <a:gd name="T40" fmla="*/ 14 w 21"/>
                <a:gd name="T41" fmla="*/ 35 h 46"/>
                <a:gd name="T42" fmla="*/ 14 w 21"/>
                <a:gd name="T4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46">
                  <a:moveTo>
                    <a:pt x="21" y="36"/>
                  </a:moveTo>
                  <a:cubicBezTo>
                    <a:pt x="21" y="39"/>
                    <a:pt x="20" y="41"/>
                    <a:pt x="18" y="43"/>
                  </a:cubicBezTo>
                  <a:cubicBezTo>
                    <a:pt x="16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4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lnTo>
                    <a:pt x="21" y="36"/>
                  </a:lnTo>
                  <a:close/>
                  <a:moveTo>
                    <a:pt x="14" y="11"/>
                  </a:moveTo>
                  <a:cubicBezTo>
                    <a:pt x="14" y="10"/>
                    <a:pt x="14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4" y="37"/>
                    <a:pt x="14" y="37"/>
                    <a:pt x="14" y="35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79" name="Freeform 173"/>
            <p:cNvSpPr/>
            <p:nvPr/>
          </p:nvSpPr>
          <p:spPr bwMode="auto">
            <a:xfrm>
              <a:off x="4277284" y="8388353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3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0" name="Freeform 174"/>
            <p:cNvSpPr/>
            <p:nvPr/>
          </p:nvSpPr>
          <p:spPr bwMode="auto">
            <a:xfrm>
              <a:off x="4458282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1" name="Freeform 175"/>
            <p:cNvSpPr/>
            <p:nvPr/>
          </p:nvSpPr>
          <p:spPr bwMode="auto">
            <a:xfrm>
              <a:off x="5052084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2" name="Freeform 176"/>
            <p:cNvSpPr/>
            <p:nvPr/>
          </p:nvSpPr>
          <p:spPr bwMode="auto">
            <a:xfrm>
              <a:off x="5233084" y="8388353"/>
              <a:ext cx="222279" cy="454026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7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6 h 45"/>
                <a:gd name="T40" fmla="*/ 16 w 22"/>
                <a:gd name="T41" fmla="*/ 11 h 45"/>
                <a:gd name="T42" fmla="*/ 15 w 22"/>
                <a:gd name="T43" fmla="*/ 7 h 45"/>
                <a:gd name="T44" fmla="*/ 12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2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8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1"/>
                    <a:pt x="14" y="19"/>
                    <a:pt x="15" y="16"/>
                  </a:cubicBezTo>
                  <a:cubicBezTo>
                    <a:pt x="15" y="14"/>
                    <a:pt x="16" y="13"/>
                    <a:pt x="16" y="11"/>
                  </a:cubicBezTo>
                  <a:cubicBezTo>
                    <a:pt x="16" y="10"/>
                    <a:pt x="16" y="8"/>
                    <a:pt x="15" y="7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3" name="Freeform 177"/>
            <p:cNvSpPr/>
            <p:nvPr/>
          </p:nvSpPr>
          <p:spPr bwMode="auto">
            <a:xfrm>
              <a:off x="5877691" y="8388353"/>
              <a:ext cx="130193" cy="454026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3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4" name="Freeform 178"/>
            <p:cNvSpPr/>
            <p:nvPr/>
          </p:nvSpPr>
          <p:spPr bwMode="auto">
            <a:xfrm>
              <a:off x="6058692" y="8378829"/>
              <a:ext cx="222279" cy="463550"/>
            </a:xfrm>
            <a:custGeom>
              <a:avLst/>
              <a:gdLst>
                <a:gd name="T0" fmla="*/ 11 w 22"/>
                <a:gd name="T1" fmla="*/ 39 h 46"/>
                <a:gd name="T2" fmla="*/ 15 w 22"/>
                <a:gd name="T3" fmla="*/ 35 h 46"/>
                <a:gd name="T4" fmla="*/ 15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2 h 46"/>
                <a:gd name="T24" fmla="*/ 1 w 22"/>
                <a:gd name="T25" fmla="*/ 12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1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4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5" y="38"/>
                    <a:pt x="15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5" name="Freeform 179"/>
            <p:cNvSpPr/>
            <p:nvPr/>
          </p:nvSpPr>
          <p:spPr bwMode="auto">
            <a:xfrm>
              <a:off x="6703300" y="8388353"/>
              <a:ext cx="120666" cy="454026"/>
            </a:xfrm>
            <a:custGeom>
              <a:avLst/>
              <a:gdLst>
                <a:gd name="T0" fmla="*/ 5 w 12"/>
                <a:gd name="T1" fmla="*/ 45 h 45"/>
                <a:gd name="T2" fmla="*/ 5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4 w 12"/>
                <a:gd name="T9" fmla="*/ 3 h 45"/>
                <a:gd name="T10" fmla="*/ 7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5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5" y="4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5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6" name="Freeform 180"/>
            <p:cNvSpPr>
              <a:spLocks noEditPoints="1"/>
            </p:cNvSpPr>
            <p:nvPr/>
          </p:nvSpPr>
          <p:spPr bwMode="auto">
            <a:xfrm>
              <a:off x="6884298" y="8388353"/>
              <a:ext cx="231806" cy="454026"/>
            </a:xfrm>
            <a:custGeom>
              <a:avLst/>
              <a:gdLst>
                <a:gd name="T0" fmla="*/ 0 w 73"/>
                <a:gd name="T1" fmla="*/ 89 h 143"/>
                <a:gd name="T2" fmla="*/ 38 w 73"/>
                <a:gd name="T3" fmla="*/ 0 h 143"/>
                <a:gd name="T4" fmla="*/ 60 w 73"/>
                <a:gd name="T5" fmla="*/ 0 h 143"/>
                <a:gd name="T6" fmla="*/ 60 w 73"/>
                <a:gd name="T7" fmla="*/ 89 h 143"/>
                <a:gd name="T8" fmla="*/ 73 w 73"/>
                <a:gd name="T9" fmla="*/ 89 h 143"/>
                <a:gd name="T10" fmla="*/ 73 w 73"/>
                <a:gd name="T11" fmla="*/ 112 h 143"/>
                <a:gd name="T12" fmla="*/ 60 w 73"/>
                <a:gd name="T13" fmla="*/ 112 h 143"/>
                <a:gd name="T14" fmla="*/ 60 w 73"/>
                <a:gd name="T15" fmla="*/ 143 h 143"/>
                <a:gd name="T16" fmla="*/ 38 w 73"/>
                <a:gd name="T17" fmla="*/ 143 h 143"/>
                <a:gd name="T18" fmla="*/ 38 w 73"/>
                <a:gd name="T19" fmla="*/ 112 h 143"/>
                <a:gd name="T20" fmla="*/ 0 w 73"/>
                <a:gd name="T21" fmla="*/ 112 h 143"/>
                <a:gd name="T22" fmla="*/ 0 w 73"/>
                <a:gd name="T23" fmla="*/ 89 h 143"/>
                <a:gd name="T24" fmla="*/ 38 w 73"/>
                <a:gd name="T25" fmla="*/ 89 h 143"/>
                <a:gd name="T26" fmla="*/ 38 w 73"/>
                <a:gd name="T27" fmla="*/ 45 h 143"/>
                <a:gd name="T28" fmla="*/ 19 w 73"/>
                <a:gd name="T29" fmla="*/ 89 h 143"/>
                <a:gd name="T30" fmla="*/ 38 w 73"/>
                <a:gd name="T31" fmla="*/ 8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3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0" y="112"/>
                  </a:lnTo>
                  <a:lnTo>
                    <a:pt x="60" y="143"/>
                  </a:lnTo>
                  <a:lnTo>
                    <a:pt x="38" y="143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7" name="Freeform 181"/>
            <p:cNvSpPr/>
            <p:nvPr/>
          </p:nvSpPr>
          <p:spPr bwMode="auto">
            <a:xfrm>
              <a:off x="7528906" y="8378829"/>
              <a:ext cx="130193" cy="463550"/>
            </a:xfrm>
            <a:custGeom>
              <a:avLst/>
              <a:gdLst>
                <a:gd name="T0" fmla="*/ 6 w 13"/>
                <a:gd name="T1" fmla="*/ 46 h 46"/>
                <a:gd name="T2" fmla="*/ 6 w 13"/>
                <a:gd name="T3" fmla="*/ 11 h 46"/>
                <a:gd name="T4" fmla="*/ 0 w 13"/>
                <a:gd name="T5" fmla="*/ 11 h 46"/>
                <a:gd name="T6" fmla="*/ 0 w 13"/>
                <a:gd name="T7" fmla="*/ 6 h 46"/>
                <a:gd name="T8" fmla="*/ 5 w 13"/>
                <a:gd name="T9" fmla="*/ 4 h 46"/>
                <a:gd name="T10" fmla="*/ 8 w 13"/>
                <a:gd name="T11" fmla="*/ 0 h 46"/>
                <a:gd name="T12" fmla="*/ 13 w 13"/>
                <a:gd name="T13" fmla="*/ 0 h 46"/>
                <a:gd name="T14" fmla="*/ 13 w 13"/>
                <a:gd name="T15" fmla="*/ 46 h 46"/>
                <a:gd name="T16" fmla="*/ 6 w 13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6" y="46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4" y="5"/>
                    <a:pt x="5" y="4"/>
                  </a:cubicBezTo>
                  <a:cubicBezTo>
                    <a:pt x="7" y="3"/>
                    <a:pt x="8" y="2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6"/>
                    <a:pt x="13" y="46"/>
                    <a:pt x="13" y="46"/>
                  </a:cubicBezTo>
                  <a:lnTo>
                    <a:pt x="6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8" name="Freeform 182"/>
            <p:cNvSpPr/>
            <p:nvPr/>
          </p:nvSpPr>
          <p:spPr bwMode="auto">
            <a:xfrm>
              <a:off x="7719432" y="8378829"/>
              <a:ext cx="212754" cy="463550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7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0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1 w 21"/>
                <a:gd name="T47" fmla="*/ 25 h 46"/>
                <a:gd name="T48" fmla="*/ 1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0" y="20"/>
                    <a:pt x="9" y="20"/>
                    <a:pt x="8" y="21"/>
                  </a:cubicBezTo>
                  <a:cubicBezTo>
                    <a:pt x="8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89" name="Freeform 183"/>
            <p:cNvSpPr/>
            <p:nvPr/>
          </p:nvSpPr>
          <p:spPr bwMode="auto">
            <a:xfrm>
              <a:off x="7671801" y="6731002"/>
              <a:ext cx="130193" cy="457200"/>
            </a:xfrm>
            <a:custGeom>
              <a:avLst/>
              <a:gdLst>
                <a:gd name="T0" fmla="*/ 6 w 13"/>
                <a:gd name="T1" fmla="*/ 45 h 45"/>
                <a:gd name="T2" fmla="*/ 6 w 13"/>
                <a:gd name="T3" fmla="*/ 10 h 45"/>
                <a:gd name="T4" fmla="*/ 0 w 13"/>
                <a:gd name="T5" fmla="*/ 10 h 45"/>
                <a:gd name="T6" fmla="*/ 0 w 13"/>
                <a:gd name="T7" fmla="*/ 5 h 45"/>
                <a:gd name="T8" fmla="*/ 5 w 13"/>
                <a:gd name="T9" fmla="*/ 4 h 45"/>
                <a:gd name="T10" fmla="*/ 8 w 13"/>
                <a:gd name="T11" fmla="*/ 0 h 45"/>
                <a:gd name="T12" fmla="*/ 13 w 13"/>
                <a:gd name="T13" fmla="*/ 0 h 45"/>
                <a:gd name="T14" fmla="*/ 13 w 13"/>
                <a:gd name="T15" fmla="*/ 45 h 45"/>
                <a:gd name="T16" fmla="*/ 6 w 1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0" name="Freeform 184"/>
            <p:cNvSpPr/>
            <p:nvPr/>
          </p:nvSpPr>
          <p:spPr bwMode="auto">
            <a:xfrm>
              <a:off x="2667349" y="7559678"/>
              <a:ext cx="219105" cy="457200"/>
            </a:xfrm>
            <a:custGeom>
              <a:avLst/>
              <a:gdLst>
                <a:gd name="T0" fmla="*/ 0 w 22"/>
                <a:gd name="T1" fmla="*/ 12 h 45"/>
                <a:gd name="T2" fmla="*/ 4 w 22"/>
                <a:gd name="T3" fmla="*/ 3 h 45"/>
                <a:gd name="T4" fmla="*/ 12 w 22"/>
                <a:gd name="T5" fmla="*/ 0 h 45"/>
                <a:gd name="T6" fmla="*/ 19 w 22"/>
                <a:gd name="T7" fmla="*/ 3 h 45"/>
                <a:gd name="T8" fmla="*/ 22 w 22"/>
                <a:gd name="T9" fmla="*/ 11 h 45"/>
                <a:gd name="T10" fmla="*/ 20 w 22"/>
                <a:gd name="T11" fmla="*/ 20 h 45"/>
                <a:gd name="T12" fmla="*/ 15 w 22"/>
                <a:gd name="T13" fmla="*/ 28 h 45"/>
                <a:gd name="T14" fmla="*/ 12 w 22"/>
                <a:gd name="T15" fmla="*/ 33 h 45"/>
                <a:gd name="T16" fmla="*/ 11 w 22"/>
                <a:gd name="T17" fmla="*/ 35 h 45"/>
                <a:gd name="T18" fmla="*/ 9 w 22"/>
                <a:gd name="T19" fmla="*/ 38 h 45"/>
                <a:gd name="T20" fmla="*/ 9 w 22"/>
                <a:gd name="T21" fmla="*/ 38 h 45"/>
                <a:gd name="T22" fmla="*/ 22 w 22"/>
                <a:gd name="T23" fmla="*/ 38 h 45"/>
                <a:gd name="T24" fmla="*/ 22 w 22"/>
                <a:gd name="T25" fmla="*/ 45 h 45"/>
                <a:gd name="T26" fmla="*/ 0 w 22"/>
                <a:gd name="T27" fmla="*/ 45 h 45"/>
                <a:gd name="T28" fmla="*/ 0 w 22"/>
                <a:gd name="T29" fmla="*/ 39 h 45"/>
                <a:gd name="T30" fmla="*/ 2 w 22"/>
                <a:gd name="T31" fmla="*/ 36 h 45"/>
                <a:gd name="T32" fmla="*/ 3 w 22"/>
                <a:gd name="T33" fmla="*/ 34 h 45"/>
                <a:gd name="T34" fmla="*/ 5 w 22"/>
                <a:gd name="T35" fmla="*/ 31 h 45"/>
                <a:gd name="T36" fmla="*/ 10 w 22"/>
                <a:gd name="T37" fmla="*/ 24 h 45"/>
                <a:gd name="T38" fmla="*/ 15 w 22"/>
                <a:gd name="T39" fmla="*/ 17 h 45"/>
                <a:gd name="T40" fmla="*/ 16 w 22"/>
                <a:gd name="T41" fmla="*/ 11 h 45"/>
                <a:gd name="T42" fmla="*/ 15 w 22"/>
                <a:gd name="T43" fmla="*/ 8 h 45"/>
                <a:gd name="T44" fmla="*/ 11 w 22"/>
                <a:gd name="T45" fmla="*/ 6 h 45"/>
                <a:gd name="T46" fmla="*/ 7 w 22"/>
                <a:gd name="T47" fmla="*/ 9 h 45"/>
                <a:gd name="T48" fmla="*/ 7 w 22"/>
                <a:gd name="T49" fmla="*/ 12 h 45"/>
                <a:gd name="T50" fmla="*/ 7 w 22"/>
                <a:gd name="T51" fmla="*/ 14 h 45"/>
                <a:gd name="T52" fmla="*/ 0 w 22"/>
                <a:gd name="T53" fmla="*/ 14 h 45"/>
                <a:gd name="T54" fmla="*/ 0 w 22"/>
                <a:gd name="T5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45">
                  <a:moveTo>
                    <a:pt x="0" y="12"/>
                  </a:moveTo>
                  <a:cubicBezTo>
                    <a:pt x="0" y="8"/>
                    <a:pt x="1" y="5"/>
                    <a:pt x="4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4"/>
                    <a:pt x="22" y="17"/>
                    <a:pt x="20" y="20"/>
                  </a:cubicBezTo>
                  <a:cubicBezTo>
                    <a:pt x="20" y="21"/>
                    <a:pt x="18" y="24"/>
                    <a:pt x="15" y="28"/>
                  </a:cubicBezTo>
                  <a:cubicBezTo>
                    <a:pt x="14" y="29"/>
                    <a:pt x="13" y="31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6"/>
                  </a:cubicBezTo>
                  <a:cubicBezTo>
                    <a:pt x="2" y="35"/>
                    <a:pt x="3" y="35"/>
                    <a:pt x="3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8" y="28"/>
                    <a:pt x="10" y="24"/>
                  </a:cubicBezTo>
                  <a:cubicBezTo>
                    <a:pt x="12" y="22"/>
                    <a:pt x="14" y="19"/>
                    <a:pt x="15" y="17"/>
                  </a:cubicBezTo>
                  <a:cubicBezTo>
                    <a:pt x="15" y="15"/>
                    <a:pt x="16" y="13"/>
                    <a:pt x="16" y="11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0" y="6"/>
                    <a:pt x="8" y="7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1" name="Freeform 185"/>
            <p:cNvSpPr/>
            <p:nvPr/>
          </p:nvSpPr>
          <p:spPr bwMode="auto">
            <a:xfrm>
              <a:off x="3492957" y="7550153"/>
              <a:ext cx="219105" cy="466726"/>
            </a:xfrm>
            <a:custGeom>
              <a:avLst/>
              <a:gdLst>
                <a:gd name="T0" fmla="*/ 11 w 22"/>
                <a:gd name="T1" fmla="*/ 39 h 46"/>
                <a:gd name="T2" fmla="*/ 16 w 22"/>
                <a:gd name="T3" fmla="*/ 35 h 46"/>
                <a:gd name="T4" fmla="*/ 16 w 22"/>
                <a:gd name="T5" fmla="*/ 32 h 46"/>
                <a:gd name="T6" fmla="*/ 8 w 22"/>
                <a:gd name="T7" fmla="*/ 25 h 46"/>
                <a:gd name="T8" fmla="*/ 8 w 22"/>
                <a:gd name="T9" fmla="*/ 20 h 46"/>
                <a:gd name="T10" fmla="*/ 14 w 22"/>
                <a:gd name="T11" fmla="*/ 17 h 46"/>
                <a:gd name="T12" fmla="*/ 16 w 22"/>
                <a:gd name="T13" fmla="*/ 12 h 46"/>
                <a:gd name="T14" fmla="*/ 16 w 22"/>
                <a:gd name="T15" fmla="*/ 11 h 46"/>
                <a:gd name="T16" fmla="*/ 12 w 22"/>
                <a:gd name="T17" fmla="*/ 6 h 46"/>
                <a:gd name="T18" fmla="*/ 9 w 22"/>
                <a:gd name="T19" fmla="*/ 8 h 46"/>
                <a:gd name="T20" fmla="*/ 8 w 22"/>
                <a:gd name="T21" fmla="*/ 11 h 46"/>
                <a:gd name="T22" fmla="*/ 8 w 22"/>
                <a:gd name="T23" fmla="*/ 13 h 46"/>
                <a:gd name="T24" fmla="*/ 1 w 22"/>
                <a:gd name="T25" fmla="*/ 13 h 46"/>
                <a:gd name="T26" fmla="*/ 1 w 22"/>
                <a:gd name="T27" fmla="*/ 11 h 46"/>
                <a:gd name="T28" fmla="*/ 4 w 22"/>
                <a:gd name="T29" fmla="*/ 4 h 46"/>
                <a:gd name="T30" fmla="*/ 12 w 22"/>
                <a:gd name="T31" fmla="*/ 0 h 46"/>
                <a:gd name="T32" fmla="*/ 19 w 22"/>
                <a:gd name="T33" fmla="*/ 3 h 46"/>
                <a:gd name="T34" fmla="*/ 22 w 22"/>
                <a:gd name="T35" fmla="*/ 11 h 46"/>
                <a:gd name="T36" fmla="*/ 22 w 22"/>
                <a:gd name="T37" fmla="*/ 13 h 46"/>
                <a:gd name="T38" fmla="*/ 19 w 22"/>
                <a:gd name="T39" fmla="*/ 20 h 46"/>
                <a:gd name="T40" fmla="*/ 17 w 22"/>
                <a:gd name="T41" fmla="*/ 22 h 46"/>
                <a:gd name="T42" fmla="*/ 21 w 22"/>
                <a:gd name="T43" fmla="*/ 27 h 46"/>
                <a:gd name="T44" fmla="*/ 22 w 22"/>
                <a:gd name="T45" fmla="*/ 32 h 46"/>
                <a:gd name="T46" fmla="*/ 22 w 22"/>
                <a:gd name="T47" fmla="*/ 35 h 46"/>
                <a:gd name="T48" fmla="*/ 19 w 22"/>
                <a:gd name="T49" fmla="*/ 43 h 46"/>
                <a:gd name="T50" fmla="*/ 11 w 22"/>
                <a:gd name="T51" fmla="*/ 46 h 46"/>
                <a:gd name="T52" fmla="*/ 3 w 22"/>
                <a:gd name="T53" fmla="*/ 43 h 46"/>
                <a:gd name="T54" fmla="*/ 0 w 22"/>
                <a:gd name="T55" fmla="*/ 36 h 46"/>
                <a:gd name="T56" fmla="*/ 0 w 22"/>
                <a:gd name="T57" fmla="*/ 35 h 46"/>
                <a:gd name="T58" fmla="*/ 7 w 22"/>
                <a:gd name="T59" fmla="*/ 34 h 46"/>
                <a:gd name="T60" fmla="*/ 7 w 22"/>
                <a:gd name="T61" fmla="*/ 36 h 46"/>
                <a:gd name="T62" fmla="*/ 8 w 22"/>
                <a:gd name="T63" fmla="*/ 38 h 46"/>
                <a:gd name="T64" fmla="*/ 11 w 22"/>
                <a:gd name="T65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46">
                  <a:moveTo>
                    <a:pt x="11" y="39"/>
                  </a:moveTo>
                  <a:cubicBezTo>
                    <a:pt x="14" y="39"/>
                    <a:pt x="16" y="38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28"/>
                    <a:pt x="13" y="25"/>
                    <a:pt x="8" y="2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1" y="20"/>
                    <a:pt x="13" y="19"/>
                    <a:pt x="14" y="17"/>
                  </a:cubicBezTo>
                  <a:cubicBezTo>
                    <a:pt x="15" y="16"/>
                    <a:pt x="16" y="14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8"/>
                    <a:pt x="14" y="6"/>
                    <a:pt x="12" y="6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8"/>
                    <a:pt x="22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5"/>
                    <a:pt x="21" y="18"/>
                    <a:pt x="19" y="20"/>
                  </a:cubicBezTo>
                  <a:cubicBezTo>
                    <a:pt x="19" y="21"/>
                    <a:pt x="18" y="21"/>
                    <a:pt x="17" y="22"/>
                  </a:cubicBezTo>
                  <a:cubicBezTo>
                    <a:pt x="19" y="23"/>
                    <a:pt x="20" y="25"/>
                    <a:pt x="21" y="27"/>
                  </a:cubicBezTo>
                  <a:cubicBezTo>
                    <a:pt x="22" y="28"/>
                    <a:pt x="22" y="30"/>
                    <a:pt x="22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8"/>
                    <a:pt x="21" y="41"/>
                    <a:pt x="19" y="43"/>
                  </a:cubicBezTo>
                  <a:cubicBezTo>
                    <a:pt x="17" y="45"/>
                    <a:pt x="14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2" name="Freeform 186"/>
            <p:cNvSpPr>
              <a:spLocks noEditPoints="1"/>
            </p:cNvSpPr>
            <p:nvPr/>
          </p:nvSpPr>
          <p:spPr bwMode="auto">
            <a:xfrm>
              <a:off x="4318564" y="7559678"/>
              <a:ext cx="231806" cy="457200"/>
            </a:xfrm>
            <a:custGeom>
              <a:avLst/>
              <a:gdLst>
                <a:gd name="T0" fmla="*/ 0 w 73"/>
                <a:gd name="T1" fmla="*/ 89 h 144"/>
                <a:gd name="T2" fmla="*/ 38 w 73"/>
                <a:gd name="T3" fmla="*/ 0 h 144"/>
                <a:gd name="T4" fmla="*/ 60 w 73"/>
                <a:gd name="T5" fmla="*/ 0 h 144"/>
                <a:gd name="T6" fmla="*/ 60 w 73"/>
                <a:gd name="T7" fmla="*/ 89 h 144"/>
                <a:gd name="T8" fmla="*/ 73 w 73"/>
                <a:gd name="T9" fmla="*/ 89 h 144"/>
                <a:gd name="T10" fmla="*/ 73 w 73"/>
                <a:gd name="T11" fmla="*/ 112 h 144"/>
                <a:gd name="T12" fmla="*/ 60 w 73"/>
                <a:gd name="T13" fmla="*/ 112 h 144"/>
                <a:gd name="T14" fmla="*/ 60 w 73"/>
                <a:gd name="T15" fmla="*/ 144 h 144"/>
                <a:gd name="T16" fmla="*/ 38 w 73"/>
                <a:gd name="T17" fmla="*/ 144 h 144"/>
                <a:gd name="T18" fmla="*/ 38 w 73"/>
                <a:gd name="T19" fmla="*/ 112 h 144"/>
                <a:gd name="T20" fmla="*/ 0 w 73"/>
                <a:gd name="T21" fmla="*/ 112 h 144"/>
                <a:gd name="T22" fmla="*/ 0 w 73"/>
                <a:gd name="T23" fmla="*/ 89 h 144"/>
                <a:gd name="T24" fmla="*/ 38 w 73"/>
                <a:gd name="T25" fmla="*/ 89 h 144"/>
                <a:gd name="T26" fmla="*/ 38 w 73"/>
                <a:gd name="T27" fmla="*/ 45 h 144"/>
                <a:gd name="T28" fmla="*/ 19 w 73"/>
                <a:gd name="T29" fmla="*/ 89 h 144"/>
                <a:gd name="T30" fmla="*/ 38 w 73"/>
                <a:gd name="T31" fmla="*/ 8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4">
                  <a:moveTo>
                    <a:pt x="0" y="89"/>
                  </a:moveTo>
                  <a:lnTo>
                    <a:pt x="38" y="0"/>
                  </a:lnTo>
                  <a:lnTo>
                    <a:pt x="60" y="0"/>
                  </a:lnTo>
                  <a:lnTo>
                    <a:pt x="60" y="89"/>
                  </a:lnTo>
                  <a:lnTo>
                    <a:pt x="73" y="89"/>
                  </a:lnTo>
                  <a:lnTo>
                    <a:pt x="73" y="112"/>
                  </a:lnTo>
                  <a:lnTo>
                    <a:pt x="60" y="112"/>
                  </a:lnTo>
                  <a:lnTo>
                    <a:pt x="60" y="144"/>
                  </a:lnTo>
                  <a:lnTo>
                    <a:pt x="38" y="144"/>
                  </a:lnTo>
                  <a:lnTo>
                    <a:pt x="38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38" y="89"/>
                  </a:moveTo>
                  <a:lnTo>
                    <a:pt x="38" y="45"/>
                  </a:lnTo>
                  <a:lnTo>
                    <a:pt x="19" y="89"/>
                  </a:lnTo>
                  <a:lnTo>
                    <a:pt x="38" y="8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3" name="Freeform 187"/>
            <p:cNvSpPr/>
            <p:nvPr/>
          </p:nvSpPr>
          <p:spPr bwMode="auto">
            <a:xfrm>
              <a:off x="5153698" y="7550153"/>
              <a:ext cx="209577" cy="466726"/>
            </a:xfrm>
            <a:custGeom>
              <a:avLst/>
              <a:gdLst>
                <a:gd name="T0" fmla="*/ 7 w 21"/>
                <a:gd name="T1" fmla="*/ 7 h 46"/>
                <a:gd name="T2" fmla="*/ 7 w 21"/>
                <a:gd name="T3" fmla="*/ 17 h 46"/>
                <a:gd name="T4" fmla="*/ 10 w 21"/>
                <a:gd name="T5" fmla="*/ 15 h 46"/>
                <a:gd name="T6" fmla="*/ 12 w 21"/>
                <a:gd name="T7" fmla="*/ 14 h 46"/>
                <a:gd name="T8" fmla="*/ 19 w 21"/>
                <a:gd name="T9" fmla="*/ 17 h 46"/>
                <a:gd name="T10" fmla="*/ 21 w 21"/>
                <a:gd name="T11" fmla="*/ 25 h 46"/>
                <a:gd name="T12" fmla="*/ 21 w 21"/>
                <a:gd name="T13" fmla="*/ 35 h 46"/>
                <a:gd name="T14" fmla="*/ 18 w 21"/>
                <a:gd name="T15" fmla="*/ 43 h 46"/>
                <a:gd name="T16" fmla="*/ 10 w 21"/>
                <a:gd name="T17" fmla="*/ 46 h 46"/>
                <a:gd name="T18" fmla="*/ 3 w 21"/>
                <a:gd name="T19" fmla="*/ 43 h 46"/>
                <a:gd name="T20" fmla="*/ 0 w 21"/>
                <a:gd name="T21" fmla="*/ 35 h 46"/>
                <a:gd name="T22" fmla="*/ 0 w 21"/>
                <a:gd name="T23" fmla="*/ 34 h 46"/>
                <a:gd name="T24" fmla="*/ 6 w 21"/>
                <a:gd name="T25" fmla="*/ 34 h 46"/>
                <a:gd name="T26" fmla="*/ 6 w 21"/>
                <a:gd name="T27" fmla="*/ 35 h 46"/>
                <a:gd name="T28" fmla="*/ 9 w 21"/>
                <a:gd name="T29" fmla="*/ 39 h 46"/>
                <a:gd name="T30" fmla="*/ 10 w 21"/>
                <a:gd name="T31" fmla="*/ 39 h 46"/>
                <a:gd name="T32" fmla="*/ 14 w 21"/>
                <a:gd name="T33" fmla="*/ 35 h 46"/>
                <a:gd name="T34" fmla="*/ 14 w 21"/>
                <a:gd name="T35" fmla="*/ 24 h 46"/>
                <a:gd name="T36" fmla="*/ 13 w 21"/>
                <a:gd name="T37" fmla="*/ 21 h 46"/>
                <a:gd name="T38" fmla="*/ 11 w 21"/>
                <a:gd name="T39" fmla="*/ 20 h 46"/>
                <a:gd name="T40" fmla="*/ 8 w 21"/>
                <a:gd name="T41" fmla="*/ 21 h 46"/>
                <a:gd name="T42" fmla="*/ 7 w 21"/>
                <a:gd name="T43" fmla="*/ 24 h 46"/>
                <a:gd name="T44" fmla="*/ 7 w 21"/>
                <a:gd name="T45" fmla="*/ 25 h 46"/>
                <a:gd name="T46" fmla="*/ 0 w 21"/>
                <a:gd name="T47" fmla="*/ 25 h 46"/>
                <a:gd name="T48" fmla="*/ 0 w 21"/>
                <a:gd name="T49" fmla="*/ 0 h 46"/>
                <a:gd name="T50" fmla="*/ 20 w 21"/>
                <a:gd name="T51" fmla="*/ 0 h 46"/>
                <a:gd name="T52" fmla="*/ 20 w 21"/>
                <a:gd name="T53" fmla="*/ 7 h 46"/>
                <a:gd name="T54" fmla="*/ 7 w 21"/>
                <a:gd name="T55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" h="46">
                  <a:moveTo>
                    <a:pt x="7" y="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5" y="14"/>
                    <a:pt x="18" y="15"/>
                    <a:pt x="19" y="17"/>
                  </a:cubicBezTo>
                  <a:cubicBezTo>
                    <a:pt x="20" y="19"/>
                    <a:pt x="21" y="22"/>
                    <a:pt x="21" y="2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8"/>
                    <a:pt x="20" y="41"/>
                    <a:pt x="18" y="43"/>
                  </a:cubicBezTo>
                  <a:cubicBezTo>
                    <a:pt x="16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7"/>
                    <a:pt x="7" y="38"/>
                    <a:pt x="9" y="39"/>
                  </a:cubicBezTo>
                  <a:cubicBezTo>
                    <a:pt x="9" y="39"/>
                    <a:pt x="9" y="39"/>
                    <a:pt x="10" y="39"/>
                  </a:cubicBezTo>
                  <a:cubicBezTo>
                    <a:pt x="13" y="39"/>
                    <a:pt x="14" y="38"/>
                    <a:pt x="14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2"/>
                    <a:pt x="14" y="21"/>
                    <a:pt x="13" y="21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4" name="Freeform 188"/>
            <p:cNvSpPr>
              <a:spLocks noEditPoints="1"/>
            </p:cNvSpPr>
            <p:nvPr/>
          </p:nvSpPr>
          <p:spPr bwMode="auto">
            <a:xfrm>
              <a:off x="5979306" y="7550153"/>
              <a:ext cx="209577" cy="466726"/>
            </a:xfrm>
            <a:custGeom>
              <a:avLst/>
              <a:gdLst>
                <a:gd name="T0" fmla="*/ 13 w 21"/>
                <a:gd name="T1" fmla="*/ 12 h 46"/>
                <a:gd name="T2" fmla="*/ 13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9 h 46"/>
                <a:gd name="T20" fmla="*/ 21 w 21"/>
                <a:gd name="T21" fmla="*/ 36 h 46"/>
                <a:gd name="T22" fmla="*/ 20 w 21"/>
                <a:gd name="T23" fmla="*/ 36 h 46"/>
                <a:gd name="T24" fmla="*/ 17 w 21"/>
                <a:gd name="T25" fmla="*/ 44 h 46"/>
                <a:gd name="T26" fmla="*/ 10 w 21"/>
                <a:gd name="T27" fmla="*/ 46 h 46"/>
                <a:gd name="T28" fmla="*/ 3 w 21"/>
                <a:gd name="T29" fmla="*/ 43 h 46"/>
                <a:gd name="T30" fmla="*/ 0 w 21"/>
                <a:gd name="T31" fmla="*/ 36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0 w 21"/>
                <a:gd name="T39" fmla="*/ 0 h 46"/>
                <a:gd name="T40" fmla="*/ 18 w 21"/>
                <a:gd name="T41" fmla="*/ 3 h 46"/>
                <a:gd name="T42" fmla="*/ 21 w 21"/>
                <a:gd name="T43" fmla="*/ 11 h 46"/>
                <a:gd name="T44" fmla="*/ 21 w 21"/>
                <a:gd name="T45" fmla="*/ 12 h 46"/>
                <a:gd name="T46" fmla="*/ 13 w 21"/>
                <a:gd name="T47" fmla="*/ 12 h 46"/>
                <a:gd name="T48" fmla="*/ 7 w 21"/>
                <a:gd name="T49" fmla="*/ 36 h 46"/>
                <a:gd name="T50" fmla="*/ 7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3 w 21"/>
                <a:gd name="T57" fmla="*/ 36 h 46"/>
                <a:gd name="T58" fmla="*/ 13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7 w 21"/>
                <a:gd name="T65" fmla="*/ 25 h 46"/>
                <a:gd name="T66" fmla="*/ 7 w 21"/>
                <a:gd name="T67" fmla="*/ 27 h 46"/>
                <a:gd name="T68" fmla="*/ 7 w 21"/>
                <a:gd name="T69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9"/>
                    <a:pt x="19" y="42"/>
                    <a:pt x="17" y="44"/>
                  </a:cubicBezTo>
                  <a:cubicBezTo>
                    <a:pt x="15" y="45"/>
                    <a:pt x="13" y="46"/>
                    <a:pt x="10" y="46"/>
                  </a:cubicBezTo>
                  <a:cubicBezTo>
                    <a:pt x="7" y="46"/>
                    <a:pt x="5" y="45"/>
                    <a:pt x="3" y="43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3" y="12"/>
                  </a:lnTo>
                  <a:close/>
                  <a:moveTo>
                    <a:pt x="7" y="36"/>
                  </a:moveTo>
                  <a:cubicBezTo>
                    <a:pt x="7" y="37"/>
                    <a:pt x="7" y="38"/>
                    <a:pt x="7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5"/>
                    <a:pt x="12" y="24"/>
                  </a:cubicBezTo>
                  <a:cubicBezTo>
                    <a:pt x="11" y="24"/>
                    <a:pt x="11" y="23"/>
                    <a:pt x="10" y="23"/>
                  </a:cubicBezTo>
                  <a:cubicBezTo>
                    <a:pt x="9" y="23"/>
                    <a:pt x="8" y="24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5" name="Freeform 189"/>
            <p:cNvSpPr/>
            <p:nvPr/>
          </p:nvSpPr>
          <p:spPr bwMode="auto">
            <a:xfrm>
              <a:off x="6804913" y="7559678"/>
              <a:ext cx="200052" cy="457200"/>
            </a:xfrm>
            <a:custGeom>
              <a:avLst/>
              <a:gdLst>
                <a:gd name="T0" fmla="*/ 63 w 63"/>
                <a:gd name="T1" fmla="*/ 0 h 144"/>
                <a:gd name="T2" fmla="*/ 63 w 63"/>
                <a:gd name="T3" fmla="*/ 23 h 144"/>
                <a:gd name="T4" fmla="*/ 35 w 63"/>
                <a:gd name="T5" fmla="*/ 144 h 144"/>
                <a:gd name="T6" fmla="*/ 13 w 63"/>
                <a:gd name="T7" fmla="*/ 144 h 144"/>
                <a:gd name="T8" fmla="*/ 44 w 63"/>
                <a:gd name="T9" fmla="*/ 23 h 144"/>
                <a:gd name="T10" fmla="*/ 0 w 63"/>
                <a:gd name="T11" fmla="*/ 23 h 144"/>
                <a:gd name="T12" fmla="*/ 0 w 63"/>
                <a:gd name="T13" fmla="*/ 0 h 144"/>
                <a:gd name="T14" fmla="*/ 63 w 63"/>
                <a:gd name="T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44">
                  <a:moveTo>
                    <a:pt x="63" y="0"/>
                  </a:moveTo>
                  <a:lnTo>
                    <a:pt x="63" y="23"/>
                  </a:lnTo>
                  <a:lnTo>
                    <a:pt x="35" y="144"/>
                  </a:lnTo>
                  <a:lnTo>
                    <a:pt x="13" y="144"/>
                  </a:lnTo>
                  <a:lnTo>
                    <a:pt x="44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6" name="Freeform 190"/>
            <p:cNvSpPr/>
            <p:nvPr/>
          </p:nvSpPr>
          <p:spPr bwMode="auto">
            <a:xfrm>
              <a:off x="3369115" y="10036179"/>
              <a:ext cx="231806" cy="463550"/>
            </a:xfrm>
            <a:custGeom>
              <a:avLst/>
              <a:gdLst>
                <a:gd name="T0" fmla="*/ 1 w 23"/>
                <a:gd name="T1" fmla="*/ 13 h 46"/>
                <a:gd name="T2" fmla="*/ 4 w 23"/>
                <a:gd name="T3" fmla="*/ 3 h 46"/>
                <a:gd name="T4" fmla="*/ 12 w 23"/>
                <a:gd name="T5" fmla="*/ 0 h 46"/>
                <a:gd name="T6" fmla="*/ 19 w 23"/>
                <a:gd name="T7" fmla="*/ 4 h 46"/>
                <a:gd name="T8" fmla="*/ 23 w 23"/>
                <a:gd name="T9" fmla="*/ 12 h 46"/>
                <a:gd name="T10" fmla="*/ 21 w 23"/>
                <a:gd name="T11" fmla="*/ 21 h 46"/>
                <a:gd name="T12" fmla="*/ 15 w 23"/>
                <a:gd name="T13" fmla="*/ 29 h 46"/>
                <a:gd name="T14" fmla="*/ 12 w 23"/>
                <a:gd name="T15" fmla="*/ 34 h 46"/>
                <a:gd name="T16" fmla="*/ 11 w 23"/>
                <a:gd name="T17" fmla="*/ 35 h 46"/>
                <a:gd name="T18" fmla="*/ 9 w 23"/>
                <a:gd name="T19" fmla="*/ 38 h 46"/>
                <a:gd name="T20" fmla="*/ 9 w 23"/>
                <a:gd name="T21" fmla="*/ 39 h 46"/>
                <a:gd name="T22" fmla="*/ 22 w 23"/>
                <a:gd name="T23" fmla="*/ 39 h 46"/>
                <a:gd name="T24" fmla="*/ 22 w 23"/>
                <a:gd name="T25" fmla="*/ 46 h 46"/>
                <a:gd name="T26" fmla="*/ 0 w 23"/>
                <a:gd name="T27" fmla="*/ 46 h 46"/>
                <a:gd name="T28" fmla="*/ 0 w 23"/>
                <a:gd name="T29" fmla="*/ 39 h 46"/>
                <a:gd name="T30" fmla="*/ 2 w 23"/>
                <a:gd name="T31" fmla="*/ 37 h 46"/>
                <a:gd name="T32" fmla="*/ 3 w 23"/>
                <a:gd name="T33" fmla="*/ 35 h 46"/>
                <a:gd name="T34" fmla="*/ 5 w 23"/>
                <a:gd name="T35" fmla="*/ 32 h 46"/>
                <a:gd name="T36" fmla="*/ 10 w 23"/>
                <a:gd name="T37" fmla="*/ 25 h 46"/>
                <a:gd name="T38" fmla="*/ 15 w 23"/>
                <a:gd name="T39" fmla="*/ 17 h 46"/>
                <a:gd name="T40" fmla="*/ 16 w 23"/>
                <a:gd name="T41" fmla="*/ 12 h 46"/>
                <a:gd name="T42" fmla="*/ 15 w 23"/>
                <a:gd name="T43" fmla="*/ 8 h 46"/>
                <a:gd name="T44" fmla="*/ 12 w 23"/>
                <a:gd name="T45" fmla="*/ 7 h 46"/>
                <a:gd name="T46" fmla="*/ 8 w 23"/>
                <a:gd name="T47" fmla="*/ 10 h 46"/>
                <a:gd name="T48" fmla="*/ 7 w 23"/>
                <a:gd name="T49" fmla="*/ 13 h 46"/>
                <a:gd name="T50" fmla="*/ 7 w 23"/>
                <a:gd name="T51" fmla="*/ 14 h 46"/>
                <a:gd name="T52" fmla="*/ 1 w 23"/>
                <a:gd name="T53" fmla="*/ 14 h 46"/>
                <a:gd name="T54" fmla="*/ 1 w 23"/>
                <a:gd name="T55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46">
                  <a:moveTo>
                    <a:pt x="1" y="13"/>
                  </a:moveTo>
                  <a:cubicBezTo>
                    <a:pt x="1" y="9"/>
                    <a:pt x="2" y="6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7" y="2"/>
                    <a:pt x="19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1" y="21"/>
                  </a:cubicBezTo>
                  <a:cubicBezTo>
                    <a:pt x="20" y="22"/>
                    <a:pt x="18" y="25"/>
                    <a:pt x="15" y="29"/>
                  </a:cubicBezTo>
                  <a:cubicBezTo>
                    <a:pt x="15" y="30"/>
                    <a:pt x="13" y="31"/>
                    <a:pt x="12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7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3" y="35"/>
                    <a:pt x="3" y="35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8" y="28"/>
                    <a:pt x="10" y="25"/>
                  </a:cubicBezTo>
                  <a:cubicBezTo>
                    <a:pt x="12" y="22"/>
                    <a:pt x="14" y="20"/>
                    <a:pt x="15" y="17"/>
                  </a:cubicBezTo>
                  <a:cubicBezTo>
                    <a:pt x="16" y="15"/>
                    <a:pt x="16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0" y="7"/>
                    <a:pt x="8" y="8"/>
                    <a:pt x="8" y="10"/>
                  </a:cubicBezTo>
                  <a:cubicBezTo>
                    <a:pt x="7" y="11"/>
                    <a:pt x="7" y="12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7" name="Freeform 191"/>
            <p:cNvSpPr>
              <a:spLocks noEditPoints="1"/>
            </p:cNvSpPr>
            <p:nvPr/>
          </p:nvSpPr>
          <p:spPr bwMode="auto">
            <a:xfrm>
              <a:off x="3600921" y="10036179"/>
              <a:ext cx="231806" cy="463550"/>
            </a:xfrm>
            <a:custGeom>
              <a:avLst/>
              <a:gdLst>
                <a:gd name="T0" fmla="*/ 0 w 73"/>
                <a:gd name="T1" fmla="*/ 92 h 146"/>
                <a:gd name="T2" fmla="*/ 38 w 73"/>
                <a:gd name="T3" fmla="*/ 0 h 146"/>
                <a:gd name="T4" fmla="*/ 61 w 73"/>
                <a:gd name="T5" fmla="*/ 0 h 146"/>
                <a:gd name="T6" fmla="*/ 61 w 73"/>
                <a:gd name="T7" fmla="*/ 92 h 146"/>
                <a:gd name="T8" fmla="*/ 73 w 73"/>
                <a:gd name="T9" fmla="*/ 92 h 146"/>
                <a:gd name="T10" fmla="*/ 73 w 73"/>
                <a:gd name="T11" fmla="*/ 114 h 146"/>
                <a:gd name="T12" fmla="*/ 61 w 73"/>
                <a:gd name="T13" fmla="*/ 114 h 146"/>
                <a:gd name="T14" fmla="*/ 61 w 73"/>
                <a:gd name="T15" fmla="*/ 146 h 146"/>
                <a:gd name="T16" fmla="*/ 38 w 73"/>
                <a:gd name="T17" fmla="*/ 146 h 146"/>
                <a:gd name="T18" fmla="*/ 38 w 73"/>
                <a:gd name="T19" fmla="*/ 114 h 146"/>
                <a:gd name="T20" fmla="*/ 0 w 73"/>
                <a:gd name="T21" fmla="*/ 114 h 146"/>
                <a:gd name="T22" fmla="*/ 0 w 73"/>
                <a:gd name="T23" fmla="*/ 92 h 146"/>
                <a:gd name="T24" fmla="*/ 38 w 73"/>
                <a:gd name="T25" fmla="*/ 92 h 146"/>
                <a:gd name="T26" fmla="*/ 38 w 73"/>
                <a:gd name="T27" fmla="*/ 48 h 146"/>
                <a:gd name="T28" fmla="*/ 19 w 73"/>
                <a:gd name="T29" fmla="*/ 92 h 146"/>
                <a:gd name="T30" fmla="*/ 38 w 73"/>
                <a:gd name="T31" fmla="*/ 9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46">
                  <a:moveTo>
                    <a:pt x="0" y="92"/>
                  </a:moveTo>
                  <a:lnTo>
                    <a:pt x="38" y="0"/>
                  </a:lnTo>
                  <a:lnTo>
                    <a:pt x="61" y="0"/>
                  </a:lnTo>
                  <a:lnTo>
                    <a:pt x="61" y="92"/>
                  </a:lnTo>
                  <a:lnTo>
                    <a:pt x="73" y="92"/>
                  </a:lnTo>
                  <a:lnTo>
                    <a:pt x="73" y="114"/>
                  </a:lnTo>
                  <a:lnTo>
                    <a:pt x="61" y="114"/>
                  </a:lnTo>
                  <a:lnTo>
                    <a:pt x="61" y="146"/>
                  </a:lnTo>
                  <a:lnTo>
                    <a:pt x="38" y="146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92"/>
                  </a:lnTo>
                  <a:close/>
                  <a:moveTo>
                    <a:pt x="38" y="92"/>
                  </a:moveTo>
                  <a:lnTo>
                    <a:pt x="38" y="48"/>
                  </a:lnTo>
                  <a:lnTo>
                    <a:pt x="19" y="92"/>
                  </a:lnTo>
                  <a:lnTo>
                    <a:pt x="38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8" name="Freeform 192"/>
            <p:cNvSpPr/>
            <p:nvPr/>
          </p:nvSpPr>
          <p:spPr bwMode="auto">
            <a:xfrm>
              <a:off x="2584789" y="9217029"/>
              <a:ext cx="120666" cy="454026"/>
            </a:xfrm>
            <a:custGeom>
              <a:avLst/>
              <a:gdLst>
                <a:gd name="T0" fmla="*/ 6 w 12"/>
                <a:gd name="T1" fmla="*/ 45 h 45"/>
                <a:gd name="T2" fmla="*/ 6 w 12"/>
                <a:gd name="T3" fmla="*/ 10 h 45"/>
                <a:gd name="T4" fmla="*/ 0 w 12"/>
                <a:gd name="T5" fmla="*/ 10 h 45"/>
                <a:gd name="T6" fmla="*/ 0 w 12"/>
                <a:gd name="T7" fmla="*/ 5 h 45"/>
                <a:gd name="T8" fmla="*/ 5 w 12"/>
                <a:gd name="T9" fmla="*/ 4 h 45"/>
                <a:gd name="T10" fmla="*/ 8 w 12"/>
                <a:gd name="T11" fmla="*/ 0 h 45"/>
                <a:gd name="T12" fmla="*/ 12 w 12"/>
                <a:gd name="T13" fmla="*/ 0 h 45"/>
                <a:gd name="T14" fmla="*/ 12 w 12"/>
                <a:gd name="T15" fmla="*/ 45 h 45"/>
                <a:gd name="T16" fmla="*/ 6 w 12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5">
                  <a:moveTo>
                    <a:pt x="6" y="4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6" y="3"/>
                    <a:pt x="7" y="1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5"/>
                    <a:pt x="12" y="45"/>
                    <a:pt x="12" y="45"/>
                  </a:cubicBezTo>
                  <a:lnTo>
                    <a:pt x="6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99" name="Freeform 193"/>
            <p:cNvSpPr>
              <a:spLocks noEditPoints="1"/>
            </p:cNvSpPr>
            <p:nvPr/>
          </p:nvSpPr>
          <p:spPr bwMode="auto">
            <a:xfrm>
              <a:off x="2765787" y="9207503"/>
              <a:ext cx="212754" cy="463550"/>
            </a:xfrm>
            <a:custGeom>
              <a:avLst/>
              <a:gdLst>
                <a:gd name="T0" fmla="*/ 14 w 21"/>
                <a:gd name="T1" fmla="*/ 12 h 46"/>
                <a:gd name="T2" fmla="*/ 14 w 21"/>
                <a:gd name="T3" fmla="*/ 11 h 46"/>
                <a:gd name="T4" fmla="*/ 13 w 21"/>
                <a:gd name="T5" fmla="*/ 8 h 46"/>
                <a:gd name="T6" fmla="*/ 10 w 21"/>
                <a:gd name="T7" fmla="*/ 7 h 46"/>
                <a:gd name="T8" fmla="*/ 8 w 21"/>
                <a:gd name="T9" fmla="*/ 8 h 46"/>
                <a:gd name="T10" fmla="*/ 7 w 21"/>
                <a:gd name="T11" fmla="*/ 11 h 46"/>
                <a:gd name="T12" fmla="*/ 7 w 21"/>
                <a:gd name="T13" fmla="*/ 20 h 46"/>
                <a:gd name="T14" fmla="*/ 12 w 21"/>
                <a:gd name="T15" fmla="*/ 18 h 46"/>
                <a:gd name="T16" fmla="*/ 19 w 21"/>
                <a:gd name="T17" fmla="*/ 21 h 46"/>
                <a:gd name="T18" fmla="*/ 21 w 21"/>
                <a:gd name="T19" fmla="*/ 28 h 46"/>
                <a:gd name="T20" fmla="*/ 21 w 21"/>
                <a:gd name="T21" fmla="*/ 36 h 46"/>
                <a:gd name="T22" fmla="*/ 21 w 21"/>
                <a:gd name="T23" fmla="*/ 36 h 46"/>
                <a:gd name="T24" fmla="*/ 18 w 21"/>
                <a:gd name="T25" fmla="*/ 43 h 46"/>
                <a:gd name="T26" fmla="*/ 11 w 21"/>
                <a:gd name="T27" fmla="*/ 46 h 46"/>
                <a:gd name="T28" fmla="*/ 3 w 21"/>
                <a:gd name="T29" fmla="*/ 43 h 46"/>
                <a:gd name="T30" fmla="*/ 0 w 21"/>
                <a:gd name="T31" fmla="*/ 35 h 46"/>
                <a:gd name="T32" fmla="*/ 0 w 21"/>
                <a:gd name="T33" fmla="*/ 11 h 46"/>
                <a:gd name="T34" fmla="*/ 2 w 21"/>
                <a:gd name="T35" fmla="*/ 5 h 46"/>
                <a:gd name="T36" fmla="*/ 6 w 21"/>
                <a:gd name="T37" fmla="*/ 1 h 46"/>
                <a:gd name="T38" fmla="*/ 11 w 21"/>
                <a:gd name="T39" fmla="*/ 0 h 46"/>
                <a:gd name="T40" fmla="*/ 18 w 21"/>
                <a:gd name="T41" fmla="*/ 4 h 46"/>
                <a:gd name="T42" fmla="*/ 21 w 21"/>
                <a:gd name="T43" fmla="*/ 11 h 46"/>
                <a:gd name="T44" fmla="*/ 21 w 21"/>
                <a:gd name="T45" fmla="*/ 12 h 46"/>
                <a:gd name="T46" fmla="*/ 14 w 21"/>
                <a:gd name="T47" fmla="*/ 12 h 46"/>
                <a:gd name="T48" fmla="*/ 7 w 21"/>
                <a:gd name="T49" fmla="*/ 35 h 46"/>
                <a:gd name="T50" fmla="*/ 8 w 21"/>
                <a:gd name="T51" fmla="*/ 38 h 46"/>
                <a:gd name="T52" fmla="*/ 10 w 21"/>
                <a:gd name="T53" fmla="*/ 39 h 46"/>
                <a:gd name="T54" fmla="*/ 13 w 21"/>
                <a:gd name="T55" fmla="*/ 38 h 46"/>
                <a:gd name="T56" fmla="*/ 14 w 21"/>
                <a:gd name="T57" fmla="*/ 35 h 46"/>
                <a:gd name="T58" fmla="*/ 14 w 21"/>
                <a:gd name="T59" fmla="*/ 27 h 46"/>
                <a:gd name="T60" fmla="*/ 12 w 21"/>
                <a:gd name="T61" fmla="*/ 24 h 46"/>
                <a:gd name="T62" fmla="*/ 10 w 21"/>
                <a:gd name="T63" fmla="*/ 23 h 46"/>
                <a:gd name="T64" fmla="*/ 8 w 21"/>
                <a:gd name="T65" fmla="*/ 25 h 46"/>
                <a:gd name="T66" fmla="*/ 7 w 21"/>
                <a:gd name="T67" fmla="*/ 27 h 46"/>
                <a:gd name="T68" fmla="*/ 7 w 21"/>
                <a:gd name="T6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6">
                  <a:moveTo>
                    <a:pt x="14" y="12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3" y="9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8"/>
                    <a:pt x="10" y="18"/>
                    <a:pt x="12" y="18"/>
                  </a:cubicBezTo>
                  <a:cubicBezTo>
                    <a:pt x="15" y="18"/>
                    <a:pt x="17" y="19"/>
                    <a:pt x="19" y="21"/>
                  </a:cubicBezTo>
                  <a:cubicBezTo>
                    <a:pt x="20" y="23"/>
                    <a:pt x="21" y="25"/>
                    <a:pt x="21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9"/>
                    <a:pt x="19" y="41"/>
                    <a:pt x="18" y="43"/>
                  </a:cubicBezTo>
                  <a:cubicBezTo>
                    <a:pt x="16" y="45"/>
                    <a:pt x="13" y="46"/>
                    <a:pt x="11" y="46"/>
                  </a:cubicBezTo>
                  <a:cubicBezTo>
                    <a:pt x="8" y="46"/>
                    <a:pt x="5" y="45"/>
                    <a:pt x="3" y="43"/>
                  </a:cubicBezTo>
                  <a:cubicBezTo>
                    <a:pt x="1" y="41"/>
                    <a:pt x="0" y="38"/>
                    <a:pt x="0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6" y="1"/>
                  </a:cubicBezTo>
                  <a:cubicBezTo>
                    <a:pt x="8" y="1"/>
                    <a:pt x="9" y="0"/>
                    <a:pt x="11" y="0"/>
                  </a:cubicBezTo>
                  <a:cubicBezTo>
                    <a:pt x="13" y="0"/>
                    <a:pt x="16" y="1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14" y="12"/>
                  </a:lnTo>
                  <a:close/>
                  <a:moveTo>
                    <a:pt x="7" y="35"/>
                  </a:moveTo>
                  <a:cubicBezTo>
                    <a:pt x="7" y="36"/>
                    <a:pt x="7" y="37"/>
                    <a:pt x="8" y="38"/>
                  </a:cubicBezTo>
                  <a:cubicBezTo>
                    <a:pt x="8" y="39"/>
                    <a:pt x="9" y="39"/>
                    <a:pt x="10" y="39"/>
                  </a:cubicBezTo>
                  <a:cubicBezTo>
                    <a:pt x="11" y="39"/>
                    <a:pt x="12" y="39"/>
                    <a:pt x="13" y="38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4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9" y="23"/>
                    <a:pt x="8" y="24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lnTo>
                    <a:pt x="7" y="3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00" name="Freeform 194"/>
            <p:cNvSpPr>
              <a:spLocks noEditPoints="1"/>
            </p:cNvSpPr>
            <p:nvPr/>
          </p:nvSpPr>
          <p:spPr bwMode="auto">
            <a:xfrm>
              <a:off x="7620995" y="7559678"/>
              <a:ext cx="222279" cy="457200"/>
            </a:xfrm>
            <a:custGeom>
              <a:avLst/>
              <a:gdLst>
                <a:gd name="T0" fmla="*/ 22 w 22"/>
                <a:gd name="T1" fmla="*/ 34 h 45"/>
                <a:gd name="T2" fmla="*/ 19 w 22"/>
                <a:gd name="T3" fmla="*/ 42 h 45"/>
                <a:gd name="T4" fmla="*/ 11 w 22"/>
                <a:gd name="T5" fmla="*/ 45 h 45"/>
                <a:gd name="T6" fmla="*/ 11 w 22"/>
                <a:gd name="T7" fmla="*/ 45 h 45"/>
                <a:gd name="T8" fmla="*/ 3 w 22"/>
                <a:gd name="T9" fmla="*/ 42 h 45"/>
                <a:gd name="T10" fmla="*/ 0 w 22"/>
                <a:gd name="T11" fmla="*/ 34 h 45"/>
                <a:gd name="T12" fmla="*/ 0 w 22"/>
                <a:gd name="T13" fmla="*/ 30 h 45"/>
                <a:gd name="T14" fmla="*/ 3 w 22"/>
                <a:gd name="T15" fmla="*/ 23 h 45"/>
                <a:gd name="T16" fmla="*/ 6 w 22"/>
                <a:gd name="T17" fmla="*/ 21 h 45"/>
                <a:gd name="T18" fmla="*/ 2 w 22"/>
                <a:gd name="T19" fmla="*/ 17 h 45"/>
                <a:gd name="T20" fmla="*/ 1 w 22"/>
                <a:gd name="T21" fmla="*/ 12 h 45"/>
                <a:gd name="T22" fmla="*/ 1 w 22"/>
                <a:gd name="T23" fmla="*/ 10 h 45"/>
                <a:gd name="T24" fmla="*/ 3 w 22"/>
                <a:gd name="T25" fmla="*/ 3 h 45"/>
                <a:gd name="T26" fmla="*/ 11 w 22"/>
                <a:gd name="T27" fmla="*/ 0 h 45"/>
                <a:gd name="T28" fmla="*/ 11 w 22"/>
                <a:gd name="T29" fmla="*/ 0 h 45"/>
                <a:gd name="T30" fmla="*/ 19 w 22"/>
                <a:gd name="T31" fmla="*/ 3 h 45"/>
                <a:gd name="T32" fmla="*/ 22 w 22"/>
                <a:gd name="T33" fmla="*/ 10 h 45"/>
                <a:gd name="T34" fmla="*/ 22 w 22"/>
                <a:gd name="T35" fmla="*/ 12 h 45"/>
                <a:gd name="T36" fmla="*/ 19 w 22"/>
                <a:gd name="T37" fmla="*/ 19 h 45"/>
                <a:gd name="T38" fmla="*/ 17 w 22"/>
                <a:gd name="T39" fmla="*/ 21 h 45"/>
                <a:gd name="T40" fmla="*/ 21 w 22"/>
                <a:gd name="T41" fmla="*/ 26 h 45"/>
                <a:gd name="T42" fmla="*/ 22 w 22"/>
                <a:gd name="T43" fmla="*/ 30 h 45"/>
                <a:gd name="T44" fmla="*/ 22 w 22"/>
                <a:gd name="T45" fmla="*/ 34 h 45"/>
                <a:gd name="T46" fmla="*/ 16 w 22"/>
                <a:gd name="T47" fmla="*/ 12 h 45"/>
                <a:gd name="T48" fmla="*/ 13 w 22"/>
                <a:gd name="T49" fmla="*/ 6 h 45"/>
                <a:gd name="T50" fmla="*/ 11 w 22"/>
                <a:gd name="T51" fmla="*/ 6 h 45"/>
                <a:gd name="T52" fmla="*/ 8 w 22"/>
                <a:gd name="T53" fmla="*/ 7 h 45"/>
                <a:gd name="T54" fmla="*/ 7 w 22"/>
                <a:gd name="T55" fmla="*/ 9 h 45"/>
                <a:gd name="T56" fmla="*/ 7 w 22"/>
                <a:gd name="T57" fmla="*/ 12 h 45"/>
                <a:gd name="T58" fmla="*/ 8 w 22"/>
                <a:gd name="T59" fmla="*/ 16 h 45"/>
                <a:gd name="T60" fmla="*/ 11 w 22"/>
                <a:gd name="T61" fmla="*/ 18 h 45"/>
                <a:gd name="T62" fmla="*/ 15 w 22"/>
                <a:gd name="T63" fmla="*/ 16 h 45"/>
                <a:gd name="T64" fmla="*/ 16 w 22"/>
                <a:gd name="T65" fmla="*/ 12 h 45"/>
                <a:gd name="T66" fmla="*/ 15 w 22"/>
                <a:gd name="T67" fmla="*/ 31 h 45"/>
                <a:gd name="T68" fmla="*/ 14 w 22"/>
                <a:gd name="T69" fmla="*/ 26 h 45"/>
                <a:gd name="T70" fmla="*/ 11 w 22"/>
                <a:gd name="T71" fmla="*/ 25 h 45"/>
                <a:gd name="T72" fmla="*/ 8 w 22"/>
                <a:gd name="T73" fmla="*/ 28 h 45"/>
                <a:gd name="T74" fmla="*/ 7 w 22"/>
                <a:gd name="T75" fmla="*/ 31 h 45"/>
                <a:gd name="T76" fmla="*/ 7 w 22"/>
                <a:gd name="T77" fmla="*/ 33 h 45"/>
                <a:gd name="T78" fmla="*/ 8 w 22"/>
                <a:gd name="T79" fmla="*/ 37 h 45"/>
                <a:gd name="T80" fmla="*/ 11 w 22"/>
                <a:gd name="T81" fmla="*/ 38 h 45"/>
                <a:gd name="T82" fmla="*/ 15 w 22"/>
                <a:gd name="T83" fmla="*/ 35 h 45"/>
                <a:gd name="T84" fmla="*/ 15 w 22"/>
                <a:gd name="T85" fmla="*/ 33 h 45"/>
                <a:gd name="T86" fmla="*/ 15 w 22"/>
                <a:gd name="T8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45">
                  <a:moveTo>
                    <a:pt x="22" y="34"/>
                  </a:moveTo>
                  <a:cubicBezTo>
                    <a:pt x="22" y="37"/>
                    <a:pt x="21" y="40"/>
                    <a:pt x="19" y="42"/>
                  </a:cubicBezTo>
                  <a:cubicBezTo>
                    <a:pt x="17" y="44"/>
                    <a:pt x="14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8" y="45"/>
                    <a:pt x="5" y="44"/>
                    <a:pt x="3" y="42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5"/>
                    <a:pt x="3" y="23"/>
                  </a:cubicBezTo>
                  <a:cubicBezTo>
                    <a:pt x="4" y="22"/>
                    <a:pt x="5" y="22"/>
                    <a:pt x="6" y="21"/>
                  </a:cubicBezTo>
                  <a:cubicBezTo>
                    <a:pt x="4" y="20"/>
                    <a:pt x="3" y="19"/>
                    <a:pt x="2" y="17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7" y="1"/>
                    <a:pt x="19" y="3"/>
                  </a:cubicBezTo>
                  <a:cubicBezTo>
                    <a:pt x="21" y="5"/>
                    <a:pt x="22" y="7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1" y="17"/>
                    <a:pt x="19" y="19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9" y="22"/>
                    <a:pt x="20" y="24"/>
                    <a:pt x="21" y="26"/>
                  </a:cubicBezTo>
                  <a:cubicBezTo>
                    <a:pt x="22" y="27"/>
                    <a:pt x="22" y="29"/>
                    <a:pt x="22" y="30"/>
                  </a:cubicBezTo>
                  <a:lnTo>
                    <a:pt x="22" y="34"/>
                  </a:lnTo>
                  <a:close/>
                  <a:moveTo>
                    <a:pt x="16" y="12"/>
                  </a:moveTo>
                  <a:cubicBezTo>
                    <a:pt x="16" y="9"/>
                    <a:pt x="15" y="7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4"/>
                    <a:pt x="7" y="15"/>
                    <a:pt x="8" y="16"/>
                  </a:cubicBezTo>
                  <a:cubicBezTo>
                    <a:pt x="8" y="17"/>
                    <a:pt x="10" y="18"/>
                    <a:pt x="11" y="18"/>
                  </a:cubicBezTo>
                  <a:cubicBezTo>
                    <a:pt x="13" y="18"/>
                    <a:pt x="14" y="17"/>
                    <a:pt x="15" y="16"/>
                  </a:cubicBezTo>
                  <a:cubicBezTo>
                    <a:pt x="15" y="15"/>
                    <a:pt x="16" y="13"/>
                    <a:pt x="16" y="12"/>
                  </a:cubicBezTo>
                  <a:close/>
                  <a:moveTo>
                    <a:pt x="15" y="31"/>
                  </a:moveTo>
                  <a:cubicBezTo>
                    <a:pt x="15" y="29"/>
                    <a:pt x="15" y="27"/>
                    <a:pt x="14" y="26"/>
                  </a:cubicBezTo>
                  <a:cubicBezTo>
                    <a:pt x="13" y="26"/>
                    <a:pt x="12" y="25"/>
                    <a:pt x="11" y="25"/>
                  </a:cubicBezTo>
                  <a:cubicBezTo>
                    <a:pt x="9" y="25"/>
                    <a:pt x="8" y="26"/>
                    <a:pt x="8" y="28"/>
                  </a:cubicBezTo>
                  <a:cubicBezTo>
                    <a:pt x="7" y="29"/>
                    <a:pt x="7" y="30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7" y="36"/>
                    <a:pt x="8" y="37"/>
                  </a:cubicBezTo>
                  <a:cubicBezTo>
                    <a:pt x="9" y="38"/>
                    <a:pt x="10" y="38"/>
                    <a:pt x="11" y="38"/>
                  </a:cubicBezTo>
                  <a:cubicBezTo>
                    <a:pt x="13" y="38"/>
                    <a:pt x="14" y="37"/>
                    <a:pt x="15" y="35"/>
                  </a:cubicBezTo>
                  <a:cubicBezTo>
                    <a:pt x="15" y="35"/>
                    <a:pt x="15" y="34"/>
                    <a:pt x="15" y="33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82889" tIns="91445" rIns="182889" bIns="91445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4" name="Text Placeholder 223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添加会议名称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会议日程安排</a:t>
            </a:r>
            <a:endParaRPr lang="en-US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5" name="Text Placeholder 224"/>
          <p:cNvSpPr>
            <a:spLocks noGrp="1"/>
          </p:cNvSpPr>
          <p:nvPr>
            <p:ph type="body" sz="quarter" idx="6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20xx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58" name="Group 257"/>
          <p:cNvGrpSpPr/>
          <p:nvPr/>
        </p:nvGrpSpPr>
        <p:grpSpPr>
          <a:xfrm>
            <a:off x="842735" y="2170124"/>
            <a:ext cx="2238873" cy="307777"/>
            <a:chOff x="2247585" y="4999594"/>
            <a:chExt cx="5971108" cy="935516"/>
          </a:xfrm>
        </p:grpSpPr>
        <p:sp>
          <p:nvSpPr>
            <p:cNvPr id="259" name="TextBox 258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0" name="TextBox 259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3" name="TextBox 262"/>
            <p:cNvSpPr txBox="1"/>
            <p:nvPr/>
          </p:nvSpPr>
          <p:spPr>
            <a:xfrm>
              <a:off x="5631043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无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3484192" y="2170124"/>
            <a:ext cx="2238873" cy="307777"/>
            <a:chOff x="2247585" y="4999594"/>
            <a:chExt cx="5971108" cy="935516"/>
          </a:xfrm>
        </p:grpSpPr>
        <p:sp>
          <p:nvSpPr>
            <p:cNvPr id="270" name="TextBox 269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1" name="TextBox 270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5" name="TextBox 274"/>
            <p:cNvSpPr txBox="1"/>
            <p:nvPr/>
          </p:nvSpPr>
          <p:spPr>
            <a:xfrm>
              <a:off x="5631043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77" name="TextBox 276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2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6068444" y="2170124"/>
            <a:ext cx="2238873" cy="307777"/>
            <a:chOff x="2247585" y="4999594"/>
            <a:chExt cx="5971108" cy="935516"/>
          </a:xfrm>
        </p:grpSpPr>
        <p:sp>
          <p:nvSpPr>
            <p:cNvPr id="279" name="TextBox 278"/>
            <p:cNvSpPr txBox="1"/>
            <p:nvPr/>
          </p:nvSpPr>
          <p:spPr>
            <a:xfrm>
              <a:off x="2247585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一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3072509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二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1" name="TextBox 280"/>
            <p:cNvSpPr txBox="1"/>
            <p:nvPr/>
          </p:nvSpPr>
          <p:spPr>
            <a:xfrm>
              <a:off x="3929237" y="4999594"/>
              <a:ext cx="971332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三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4751813" y="4999594"/>
              <a:ext cx="1005534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四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3" name="TextBox 282"/>
            <p:cNvSpPr txBox="1"/>
            <p:nvPr/>
          </p:nvSpPr>
          <p:spPr>
            <a:xfrm>
              <a:off x="5631043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五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4" name="TextBox 283"/>
            <p:cNvSpPr txBox="1"/>
            <p:nvPr/>
          </p:nvSpPr>
          <p:spPr>
            <a:xfrm>
              <a:off x="6401474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六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7247358" y="4999594"/>
              <a:ext cx="971335" cy="935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Arial" panose="020B0604020202020204"/>
                  <a:ea typeface="微软雅黑" panose="020B0503020204020204" pitchFamily="34" charset="-122"/>
                  <a:cs typeface="Lato Regular" panose="020F0502020204030203"/>
                  <a:sym typeface="Arial" panose="020B0604020202020204"/>
                </a:rPr>
                <a:t>日</a:t>
              </a:r>
              <a:endParaRPr lang="en-US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endParaRPr>
            </a:p>
          </p:txBody>
        </p:sp>
      </p:grpSp>
      <p:sp>
        <p:nvSpPr>
          <p:cNvPr id="286" name="TextBox 285"/>
          <p:cNvSpPr txBox="1"/>
          <p:nvPr/>
        </p:nvSpPr>
        <p:spPr>
          <a:xfrm>
            <a:off x="938045" y="1766004"/>
            <a:ext cx="2121078" cy="253999"/>
          </a:xfrm>
          <a:prstGeom prst="rect">
            <a:avLst/>
          </a:prstGeom>
          <a:solidFill>
            <a:schemeClr val="accent1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十月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3565542" y="1766004"/>
            <a:ext cx="2121078" cy="253999"/>
          </a:xfrm>
          <a:prstGeom prst="rect">
            <a:avLst/>
          </a:prstGeom>
          <a:solidFill>
            <a:schemeClr val="accent2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十一月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6100529" y="1766004"/>
            <a:ext cx="2121078" cy="253999"/>
          </a:xfrm>
          <a:prstGeom prst="rect">
            <a:avLst/>
          </a:prstGeom>
          <a:solidFill>
            <a:schemeClr val="accent3"/>
          </a:solidFill>
        </p:spPr>
        <p:txBody>
          <a:bodyPr wrap="square" lIns="35652" tIns="17826" rIns="35652" bIns="1782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cs typeface="Lemon/Milk"/>
                <a:sym typeface="Arial" panose="020B0604020202020204"/>
              </a:rPr>
              <a:t>十二月</a:t>
            </a:r>
            <a:endParaRPr 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cs typeface="Lemon/Milk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79534" y="816652"/>
            <a:ext cx="2717800" cy="141543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8" name="Shape 34"/>
          <p:cNvSpPr/>
          <p:nvPr/>
        </p:nvSpPr>
        <p:spPr>
          <a:xfrm rot="475882" flipH="1">
            <a:off x="2856040" y="2658098"/>
            <a:ext cx="11921750" cy="45088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9" name="Group 8"/>
          <p:cNvGrpSpPr/>
          <p:nvPr/>
        </p:nvGrpSpPr>
        <p:grpSpPr>
          <a:xfrm rot="12685418" flipH="1">
            <a:off x="-1841539" y="2786215"/>
            <a:ext cx="8051405" cy="3367563"/>
            <a:chOff x="7709074" y="1751735"/>
            <a:chExt cx="1812823" cy="790666"/>
          </a:xfrm>
        </p:grpSpPr>
        <p:sp>
          <p:nvSpPr>
            <p:cNvPr id="12" name="Shape 35"/>
            <p:cNvSpPr/>
            <p:nvPr/>
          </p:nvSpPr>
          <p:spPr>
            <a:xfrm>
              <a:off x="7876350" y="1751735"/>
              <a:ext cx="1645547" cy="748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70" extrusionOk="0">
                  <a:moveTo>
                    <a:pt x="0" y="5045"/>
                  </a:moveTo>
                  <a:cubicBezTo>
                    <a:pt x="1232" y="3667"/>
                    <a:pt x="2513" y="2523"/>
                    <a:pt x="3826" y="1616"/>
                  </a:cubicBezTo>
                  <a:cubicBezTo>
                    <a:pt x="5222" y="650"/>
                    <a:pt x="6687" y="-71"/>
                    <a:pt x="8195" y="5"/>
                  </a:cubicBezTo>
                  <a:cubicBezTo>
                    <a:pt x="9819" y="88"/>
                    <a:pt x="11388" y="1108"/>
                    <a:pt x="12794" y="2726"/>
                  </a:cubicBezTo>
                  <a:cubicBezTo>
                    <a:pt x="13644" y="3704"/>
                    <a:pt x="14426" y="4892"/>
                    <a:pt x="15233" y="6004"/>
                  </a:cubicBezTo>
                  <a:cubicBezTo>
                    <a:pt x="16176" y="7303"/>
                    <a:pt x="17154" y="8497"/>
                    <a:pt x="18210" y="9355"/>
                  </a:cubicBezTo>
                  <a:cubicBezTo>
                    <a:pt x="19287" y="10231"/>
                    <a:pt x="20432" y="10747"/>
                    <a:pt x="21600" y="10877"/>
                  </a:cubicBezTo>
                  <a:cubicBezTo>
                    <a:pt x="20016" y="18165"/>
                    <a:pt x="15774" y="21529"/>
                    <a:pt x="12111" y="18400"/>
                  </a:cubicBezTo>
                  <a:cubicBezTo>
                    <a:pt x="10487" y="17012"/>
                    <a:pt x="9233" y="14418"/>
                    <a:pt x="7811" y="12341"/>
                  </a:cubicBezTo>
                  <a:cubicBezTo>
                    <a:pt x="6734" y="10768"/>
                    <a:pt x="5557" y="9492"/>
                    <a:pt x="4347" y="8366"/>
                  </a:cubicBezTo>
                  <a:cubicBezTo>
                    <a:pt x="2939" y="7055"/>
                    <a:pt x="1487" y="5946"/>
                    <a:pt x="0" y="5045"/>
                  </a:cubicBezTo>
                  <a:close/>
                </a:path>
              </a:pathLst>
            </a:custGeom>
            <a:gradFill flip="none" rotWithShape="1">
              <a:gsLst>
                <a:gs pos="95000">
                  <a:schemeClr val="accent3">
                    <a:alpha val="0"/>
                  </a:schemeClr>
                </a:gs>
                <a:gs pos="0">
                  <a:schemeClr val="accent3">
                    <a:alpha val="8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Shape 36"/>
            <p:cNvSpPr/>
            <p:nvPr/>
          </p:nvSpPr>
          <p:spPr>
            <a:xfrm rot="2144656">
              <a:off x="7709074" y="2147576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alpha val="8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4" name="Text Placeholder 5"/>
          <p:cNvSpPr txBox="1"/>
          <p:nvPr/>
        </p:nvSpPr>
        <p:spPr>
          <a:xfrm>
            <a:off x="5568248" y="2699741"/>
            <a:ext cx="3081866" cy="119571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bg1"/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05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sz="105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医疗行业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未来发展</a:t>
            </a: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趋势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951133" y="3448242"/>
            <a:ext cx="2015067" cy="1068741"/>
          </a:xfrm>
        </p:spPr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在不久的将来医疗行业将融入更多人工智慧、传感技术等高科技，使医疗服务走向真正意义的智能化，推动医疗事业的繁荣发展。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041400" y="812800"/>
            <a:ext cx="2286000" cy="2286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0594" y="1019921"/>
            <a:ext cx="96910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</a:t>
            </a:r>
            <a:endParaRPr lang="en-US" sz="3500" dirty="0">
              <a:solidFill>
                <a:schemeClr val="accent2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19" name="Text Placeholder 5"/>
          <p:cNvSpPr txBox="1"/>
          <p:nvPr/>
        </p:nvSpPr>
        <p:spPr>
          <a:xfrm>
            <a:off x="1303866" y="1759151"/>
            <a:ext cx="1769534" cy="22205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0" name="Text Placeholder 5"/>
          <p:cNvSpPr txBox="1"/>
          <p:nvPr/>
        </p:nvSpPr>
        <p:spPr>
          <a:xfrm>
            <a:off x="1274233" y="2030077"/>
            <a:ext cx="1799167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829733" y="3604878"/>
            <a:ext cx="2717800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829733" y="3833477"/>
            <a:ext cx="2717800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40" decel="100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40" decel="100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3470" y="795877"/>
            <a:ext cx="2960342" cy="1388533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我们致力于</a:t>
            </a:r>
            <a:b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解决方案开发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6397" y="2345280"/>
            <a:ext cx="5300133" cy="1354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5"/>
          <p:cNvSpPr txBox="1"/>
          <p:nvPr/>
        </p:nvSpPr>
        <p:spPr>
          <a:xfrm>
            <a:off x="719667" y="2622757"/>
            <a:ext cx="4563534" cy="79779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bg1"/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0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分钟之内。此处添加详细文本描述，建议与标题相关并符合整体语言风格，语言描述尽量简洁生动。</a:t>
            </a:r>
            <a:endParaRPr lang="en-US" sz="10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Shape 34"/>
          <p:cNvSpPr/>
          <p:nvPr/>
        </p:nvSpPr>
        <p:spPr>
          <a:xfrm>
            <a:off x="3815607" y="2053997"/>
            <a:ext cx="3232217" cy="1229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92000">
                <a:schemeClr val="accent3">
                  <a:lumMod val="50000"/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Shape 37"/>
          <p:cNvSpPr/>
          <p:nvPr/>
        </p:nvSpPr>
        <p:spPr>
          <a:xfrm>
            <a:off x="6034643" y="2609412"/>
            <a:ext cx="1483757" cy="564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86000">
                <a:schemeClr val="bg1">
                  <a:alpha val="0"/>
                </a:schemeClr>
              </a:gs>
              <a:gs pos="0">
                <a:schemeClr val="accent4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Shape 35"/>
          <p:cNvSpPr/>
          <p:nvPr/>
        </p:nvSpPr>
        <p:spPr>
          <a:xfrm>
            <a:off x="6406418" y="1830045"/>
            <a:ext cx="1645547" cy="748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0" extrusionOk="0">
                <a:moveTo>
                  <a:pt x="0" y="5045"/>
                </a:moveTo>
                <a:cubicBezTo>
                  <a:pt x="1232" y="3667"/>
                  <a:pt x="2513" y="2523"/>
                  <a:pt x="3826" y="1616"/>
                </a:cubicBezTo>
                <a:cubicBezTo>
                  <a:pt x="5222" y="650"/>
                  <a:pt x="6687" y="-71"/>
                  <a:pt x="8195" y="5"/>
                </a:cubicBezTo>
                <a:cubicBezTo>
                  <a:pt x="9819" y="88"/>
                  <a:pt x="11388" y="1108"/>
                  <a:pt x="12794" y="2726"/>
                </a:cubicBezTo>
                <a:cubicBezTo>
                  <a:pt x="13644" y="3704"/>
                  <a:pt x="14426" y="4892"/>
                  <a:pt x="15233" y="6004"/>
                </a:cubicBezTo>
                <a:cubicBezTo>
                  <a:pt x="16176" y="7303"/>
                  <a:pt x="17154" y="8497"/>
                  <a:pt x="18210" y="9355"/>
                </a:cubicBezTo>
                <a:cubicBezTo>
                  <a:pt x="19287" y="10231"/>
                  <a:pt x="20432" y="10747"/>
                  <a:pt x="21600" y="10877"/>
                </a:cubicBezTo>
                <a:cubicBezTo>
                  <a:pt x="20016" y="18165"/>
                  <a:pt x="15774" y="21529"/>
                  <a:pt x="12111" y="18400"/>
                </a:cubicBezTo>
                <a:cubicBezTo>
                  <a:pt x="10487" y="17012"/>
                  <a:pt x="9233" y="14418"/>
                  <a:pt x="7811" y="12341"/>
                </a:cubicBezTo>
                <a:cubicBezTo>
                  <a:pt x="6734" y="10768"/>
                  <a:pt x="5557" y="9492"/>
                  <a:pt x="4347" y="8366"/>
                </a:cubicBezTo>
                <a:cubicBezTo>
                  <a:pt x="2939" y="7055"/>
                  <a:pt x="1487" y="5946"/>
                  <a:pt x="0" y="5045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3"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Shape 34"/>
          <p:cNvSpPr/>
          <p:nvPr/>
        </p:nvSpPr>
        <p:spPr>
          <a:xfrm>
            <a:off x="2651403" y="1524000"/>
            <a:ext cx="3241398" cy="101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27000"/>
                </a:schemeClr>
              </a:gs>
              <a:gs pos="0">
                <a:schemeClr val="accent5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Shape 36"/>
          <p:cNvSpPr/>
          <p:nvPr/>
        </p:nvSpPr>
        <p:spPr>
          <a:xfrm rot="962435">
            <a:off x="7432255" y="2554163"/>
            <a:ext cx="1037677" cy="394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alpha val="0"/>
                </a:schemeClr>
              </a:gs>
              <a:gs pos="100000">
                <a:schemeClr val="accent2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lvl="0">
              <a:defRPr sz="2400"/>
            </a:pPr>
            <a:endParaRPr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Slide Number Placeholder 5"/>
          <p:cNvSpPr txBox="1"/>
          <p:nvPr/>
        </p:nvSpPr>
        <p:spPr>
          <a:xfrm>
            <a:off x="1189589" y="1627622"/>
            <a:ext cx="2626018" cy="276999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b="1" dirty="0">
                <a:solidFill>
                  <a:schemeClr val="accent2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Bold" panose="020F0502020204030203"/>
                <a:sym typeface="Arial" panose="020B0604020202020204"/>
              </a:rPr>
              <a:t>结束语</a:t>
            </a:r>
            <a:endParaRPr lang="en-US" b="1" dirty="0">
              <a:solidFill>
                <a:schemeClr val="accent2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Bold" panose="020F0502020204030203"/>
              <a:sym typeface="Arial" panose="020B0604020202020204"/>
            </a:endParaRPr>
          </a:p>
        </p:txBody>
      </p:sp>
      <p:sp>
        <p:nvSpPr>
          <p:cNvPr id="12" name="Slide Number Placeholder 5"/>
          <p:cNvSpPr txBox="1"/>
          <p:nvPr/>
        </p:nvSpPr>
        <p:spPr>
          <a:xfrm>
            <a:off x="1189355" y="1910080"/>
            <a:ext cx="4262755" cy="12306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zh-CN" altLang="en-US" sz="80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字魂35号-经典雅黑" pitchFamily="2" charset="-122"/>
                <a:ea typeface="字魂35号-经典雅黑" pitchFamily="2" charset="-122"/>
                <a:cs typeface="Lemon/Milk"/>
                <a:sym typeface="Arial" panose="020B0604020202020204"/>
              </a:rPr>
              <a:t>谢谢观看</a:t>
            </a:r>
            <a:endParaRPr lang="zh-CN" altLang="en-US" sz="8000" dirty="0">
              <a:gradFill flip="none" rotWithShape="1">
                <a:gsLst>
                  <a:gs pos="64000">
                    <a:schemeClr val="bg1"/>
                  </a:gs>
                  <a:gs pos="0">
                    <a:schemeClr val="bg1">
                      <a:lumMod val="50000"/>
                      <a:alpha val="85000"/>
                    </a:schemeClr>
                  </a:gs>
                </a:gsLst>
                <a:lin ang="16200000" scaled="0"/>
                <a:tileRect/>
              </a:gradFill>
              <a:latin typeface="字魂35号-经典雅黑" pitchFamily="2" charset="-122"/>
              <a:ea typeface="字魂35号-经典雅黑" pitchFamily="2" charset="-122"/>
              <a:cs typeface="Lemon/Milk"/>
              <a:sym typeface="Arial" panose="020B0604020202020204"/>
            </a:endParaRPr>
          </a:p>
        </p:txBody>
      </p:sp>
      <p:sp>
        <p:nvSpPr>
          <p:cNvPr id="26" name="Slide Number Placeholder 5"/>
          <p:cNvSpPr txBox="1"/>
          <p:nvPr/>
        </p:nvSpPr>
        <p:spPr>
          <a:xfrm>
            <a:off x="1189589" y="3008577"/>
            <a:ext cx="2692748" cy="261610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" dirty="0">
                <a:solidFill>
                  <a:schemeClr val="accent3">
                    <a:alpha val="7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Lato Regular" panose="020F0502020204030203"/>
                <a:sym typeface="Arial" panose="020B0604020202020204"/>
              </a:rPr>
              <a:t>THANKS FOR WATCHING</a:t>
            </a:r>
            <a:endParaRPr lang="en-US" sz="1100" dirty="0">
              <a:solidFill>
                <a:schemeClr val="accent3">
                  <a:alpha val="70000"/>
                </a:schemeClr>
              </a:solidFill>
              <a:latin typeface="Arial" panose="020B0604020202020204"/>
              <a:ea typeface="微软雅黑" panose="020B0503020204020204" pitchFamily="34" charset="-122"/>
              <a:cs typeface="Lato Regular" panose="020F0502020204030203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59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7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8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0" grpId="0" animBg="1"/>
          <p:bldP spid="32" grpId="0" animBg="1"/>
          <p:bldP spid="15" grpId="0" animBg="1"/>
          <p:bldP spid="29" grpId="0" animBg="1"/>
          <p:bldP spid="21" grpId="0"/>
          <p:bldP spid="12" grpId="0" bldLvl="0" animBg="1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0" grpId="0" animBg="1"/>
          <p:bldP spid="32" grpId="0" animBg="1"/>
          <p:bldP spid="15" grpId="0" animBg="1"/>
          <p:bldP spid="29" grpId="0" animBg="1"/>
          <p:bldP spid="21" grpId="0"/>
          <p:bldP spid="12" grpId="0" bldLvl="0" animBg="1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一体化</a:t>
            </a:r>
            <a:br>
              <a:rPr lang="en-US" altLang="zh-CN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智能医疗</a:t>
            </a:r>
            <a:br>
              <a:rPr lang="en-US" altLang="zh-CN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</a:br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解决方案</a:t>
            </a:r>
            <a:endParaRPr lang="en-US" dirty="0"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Text Placeholder 5"/>
          <p:cNvSpPr txBox="1"/>
          <p:nvPr/>
        </p:nvSpPr>
        <p:spPr>
          <a:xfrm>
            <a:off x="634999" y="3558316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7" name="Text Placeholder 5"/>
          <p:cNvSpPr txBox="1"/>
          <p:nvPr/>
        </p:nvSpPr>
        <p:spPr>
          <a:xfrm>
            <a:off x="634999" y="3786915"/>
            <a:ext cx="1701801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8282" y="3053059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01</a:t>
            </a:r>
            <a:endParaRPr lang="en-US" sz="2000" dirty="0">
              <a:solidFill>
                <a:schemeClr val="accent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Text Placeholder 5"/>
          <p:cNvSpPr txBox="1"/>
          <p:nvPr/>
        </p:nvSpPr>
        <p:spPr>
          <a:xfrm>
            <a:off x="2472266" y="3558316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0" name="Text Placeholder 5"/>
          <p:cNvSpPr txBox="1"/>
          <p:nvPr/>
        </p:nvSpPr>
        <p:spPr>
          <a:xfrm>
            <a:off x="2472266" y="3786915"/>
            <a:ext cx="1701801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15549" y="3053059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02</a:t>
            </a:r>
            <a:endParaRPr lang="en-US" sz="2000" dirty="0">
              <a:solidFill>
                <a:schemeClr val="accent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4368799" y="3558316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4368799" y="3786915"/>
            <a:ext cx="1701801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12082" y="3053059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03</a:t>
            </a:r>
            <a:endParaRPr lang="en-US" sz="2000" dirty="0">
              <a:solidFill>
                <a:schemeClr val="accent3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6248400" y="3558316"/>
            <a:ext cx="1701801" cy="21359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智能医疗解决方案</a:t>
            </a:r>
            <a:endParaRPr lang="en-US" b="1" dirty="0">
              <a:latin typeface="Arial" panose="020B0604020202020204"/>
              <a:ea typeface="微软雅黑" panose="020B0503020204020204" pitchFamily="34" charset="-122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6248400" y="3786915"/>
            <a:ext cx="1701801" cy="8147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165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 panose="020F0502020204030203"/>
                <a:ea typeface="Open Sans Light" panose="020B0306030504020204" pitchFamily="34" charset="0"/>
                <a:cs typeface="Lato Regular" panose="020F0502020204030203"/>
              </a:defRPr>
            </a:lvl1pPr>
            <a:lvl2pPr marL="5143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165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大医院人满为患，社区医院无人问津，病人就诊手续繁琐等等问题都是由于医疗信息不畅，医疗资源两极化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91683" y="3053059"/>
            <a:ext cx="5545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accent4"/>
                </a:solidFill>
                <a:latin typeface="Arial" panose="020B0604020202020204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/>
              </a:rPr>
              <a:t>04</a:t>
            </a:r>
            <a:endParaRPr lang="en-US" sz="2000" dirty="0">
              <a:solidFill>
                <a:schemeClr val="accent4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6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40" decel="100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40" decel="100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/>
      <p:bldP spid="1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/>
      <p:bldP spid="1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药物研发与</a:t>
            </a:r>
            <a:r>
              <a:rPr lang="zh-CN" altLang="en-US" dirty="0">
                <a:solidFill>
                  <a:schemeClr val="accent3"/>
                </a:solidFill>
                <a:latin typeface="字魂35号-经典雅黑" pitchFamily="2" charset="-122"/>
                <a:ea typeface="字魂35号-经典雅黑" pitchFamily="2" charset="-122"/>
                <a:sym typeface="Arial" panose="020B0604020202020204"/>
              </a:rPr>
              <a:t>临床实践</a:t>
            </a:r>
            <a:endParaRPr lang="en-US" dirty="0">
              <a:solidFill>
                <a:schemeClr val="accent3"/>
              </a:solidFill>
              <a:latin typeface="字魂35号-经典雅黑" pitchFamily="2" charset="-122"/>
              <a:ea typeface="字魂35号-经典雅黑" pitchFamily="2" charset="-122"/>
              <a:sym typeface="Arial" panose="020B060402020202020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智能医疗解决方案</a:t>
            </a:r>
            <a:endParaRPr 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200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字以内，据统计每页幻灯片的最好控制在</a:t>
            </a:r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分钟之内。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Group 11"/>
          <p:cNvGrpSpPr/>
          <p:nvPr/>
        </p:nvGrpSpPr>
        <p:grpSpPr>
          <a:xfrm rot="11286855">
            <a:off x="6909449" y="-440450"/>
            <a:ext cx="2217279" cy="1342491"/>
            <a:chOff x="7371093" y="2132523"/>
            <a:chExt cx="1501661" cy="909208"/>
          </a:xfrm>
          <a:solidFill>
            <a:schemeClr val="tx1">
              <a:lumMod val="50000"/>
              <a:lumOff val="50000"/>
              <a:alpha val="5000"/>
            </a:schemeClr>
          </a:solidFill>
        </p:grpSpPr>
        <p:sp>
          <p:nvSpPr>
            <p:cNvPr id="13" name="Shape 37"/>
            <p:cNvSpPr/>
            <p:nvPr/>
          </p:nvSpPr>
          <p:spPr>
            <a:xfrm>
              <a:off x="7388997" y="2477178"/>
              <a:ext cx="1483757" cy="56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Shape 36"/>
            <p:cNvSpPr/>
            <p:nvPr/>
          </p:nvSpPr>
          <p:spPr>
            <a:xfrm rot="962435">
              <a:off x="7371093" y="2132523"/>
              <a:ext cx="1037677" cy="394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3" extrusionOk="0">
                  <a:moveTo>
                    <a:pt x="21600" y="7701"/>
                  </a:moveTo>
                  <a:cubicBezTo>
                    <a:pt x="20426" y="5337"/>
                    <a:pt x="19135" y="3464"/>
                    <a:pt x="17774" y="2111"/>
                  </a:cubicBezTo>
                  <a:cubicBezTo>
                    <a:pt x="16391" y="736"/>
                    <a:pt x="14916" y="-120"/>
                    <a:pt x="13405" y="14"/>
                  </a:cubicBezTo>
                  <a:cubicBezTo>
                    <a:pt x="11783" y="157"/>
                    <a:pt x="10213" y="1458"/>
                    <a:pt x="8806" y="3557"/>
                  </a:cubicBezTo>
                  <a:cubicBezTo>
                    <a:pt x="7955" y="4827"/>
                    <a:pt x="7174" y="6377"/>
                    <a:pt x="6367" y="7826"/>
                  </a:cubicBezTo>
                  <a:cubicBezTo>
                    <a:pt x="5424" y="9518"/>
                    <a:pt x="4446" y="11072"/>
                    <a:pt x="3390" y="12190"/>
                  </a:cubicBezTo>
                  <a:cubicBezTo>
                    <a:pt x="2313" y="13330"/>
                    <a:pt x="1168" y="14003"/>
                    <a:pt x="0" y="14172"/>
                  </a:cubicBezTo>
                  <a:cubicBezTo>
                    <a:pt x="2052" y="18626"/>
                    <a:pt x="4625" y="21146"/>
                    <a:pt x="7299" y="21323"/>
                  </a:cubicBezTo>
                  <a:cubicBezTo>
                    <a:pt x="9674" y="21480"/>
                    <a:pt x="12013" y="19772"/>
                    <a:pt x="14005" y="16412"/>
                  </a:cubicBezTo>
                  <a:cubicBezTo>
                    <a:pt x="15042" y="14662"/>
                    <a:pt x="15967" y="12488"/>
                    <a:pt x="17036" y="10870"/>
                  </a:cubicBezTo>
                  <a:cubicBezTo>
                    <a:pt x="18421" y="8774"/>
                    <a:pt x="19997" y="7680"/>
                    <a:pt x="21600" y="7701"/>
                  </a:cubicBezTo>
                  <a:close/>
                </a:path>
              </a:pathLst>
            </a:custGeom>
            <a:grpFill/>
            <a:ln w="12700">
              <a:miter lim="400000"/>
            </a:ln>
            <a:effectLst/>
          </p:spPr>
          <p:txBody>
            <a:bodyPr lIns="0" tIns="0" rIns="0" bIns="0" anchor="ctr"/>
            <a:lstStyle/>
            <a:p>
              <a:pPr lvl="0">
                <a:defRPr sz="2400"/>
              </a:pPr>
              <a:endParaRPr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2" name="图片占位符 21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tags/tag1.xml><?xml version="1.0" encoding="utf-8"?>
<p:tagLst xmlns:p="http://schemas.openxmlformats.org/presentationml/2006/main">
  <p:tag name="commondata" val="eyJoZGlkIjoiMDljZjBlNDg5MjVmNzcyYjVhOTJmMTVkOGM0Y2Q4ZjcifQ=="/>
</p:tagLst>
</file>

<file path=ppt/theme/theme1.xml><?xml version="1.0" encoding="utf-8"?>
<a:theme xmlns:a="http://schemas.openxmlformats.org/drawingml/2006/main" name="第一PPT，www.1ppt.com">
  <a:themeElements>
    <a:clrScheme name="Wava - 2">
      <a:dk1>
        <a:sysClr val="windowText" lastClr="000000"/>
      </a:dk1>
      <a:lt1>
        <a:sysClr val="window" lastClr="FFFFFF"/>
      </a:lt1>
      <a:dk2>
        <a:srgbClr val="202125"/>
      </a:dk2>
      <a:lt2>
        <a:srgbClr val="FFFCFF"/>
      </a:lt2>
      <a:accent1>
        <a:srgbClr val="202125"/>
      </a:accent1>
      <a:accent2>
        <a:srgbClr val="776D64"/>
      </a:accent2>
      <a:accent3>
        <a:srgbClr val="86C9A5"/>
      </a:accent3>
      <a:accent4>
        <a:srgbClr val="89C9C7"/>
      </a:accent4>
      <a:accent5>
        <a:srgbClr val="3F434F"/>
      </a:accent5>
      <a:accent6>
        <a:srgbClr val="A9A9A9"/>
      </a:accent6>
      <a:hlink>
        <a:srgbClr val="0000FF"/>
      </a:hlink>
      <a:folHlink>
        <a:srgbClr val="800080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 cmpd="sng">
          <a:solidFill>
            <a:schemeClr val="accent1">
              <a:lumMod val="75000"/>
            </a:schemeClr>
          </a:solidFill>
          <a:prstDash val="sysDash"/>
          <a:headEnd type="none"/>
          <a:tailEnd type="oval" w="lg" len="lg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ava - 2">
    <a:dk1>
      <a:sysClr val="windowText" lastClr="000000"/>
    </a:dk1>
    <a:lt1>
      <a:sysClr val="window" lastClr="FFFFFF"/>
    </a:lt1>
    <a:dk2>
      <a:srgbClr val="202125"/>
    </a:dk2>
    <a:lt2>
      <a:srgbClr val="FFFCFF"/>
    </a:lt2>
    <a:accent1>
      <a:srgbClr val="202125"/>
    </a:accent1>
    <a:accent2>
      <a:srgbClr val="776D64"/>
    </a:accent2>
    <a:accent3>
      <a:srgbClr val="86C9A5"/>
    </a:accent3>
    <a:accent4>
      <a:srgbClr val="89C9C7"/>
    </a:accent4>
    <a:accent5>
      <a:srgbClr val="3F434F"/>
    </a:accent5>
    <a:accent6>
      <a:srgbClr val="A9A9A9"/>
    </a:accent6>
    <a:hlink>
      <a:srgbClr val="0000FF"/>
    </a:hlink>
    <a:folHlink>
      <a:srgbClr val="800080"/>
    </a:folHlink>
  </a:clrScheme>
  <a:fontScheme name="Fox Presentation">
    <a:majorFont>
      <a:latin typeface="Roboto Condensed"/>
      <a:ea typeface=""/>
      <a:cs typeface=""/>
    </a:majorFont>
    <a:minorFont>
      <a:latin typeface="Roboto Condensed"/>
      <a:ea typeface=""/>
      <a:cs typeface=""/>
    </a:minorFont>
  </a:fontScheme>
  <a:fmtScheme name="Office 2007-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Wava - 2">
    <a:dk1>
      <a:sysClr val="windowText" lastClr="000000"/>
    </a:dk1>
    <a:lt1>
      <a:sysClr val="window" lastClr="FFFFFF"/>
    </a:lt1>
    <a:dk2>
      <a:srgbClr val="202125"/>
    </a:dk2>
    <a:lt2>
      <a:srgbClr val="FFFCFF"/>
    </a:lt2>
    <a:accent1>
      <a:srgbClr val="202125"/>
    </a:accent1>
    <a:accent2>
      <a:srgbClr val="776D64"/>
    </a:accent2>
    <a:accent3>
      <a:srgbClr val="86C9A5"/>
    </a:accent3>
    <a:accent4>
      <a:srgbClr val="89C9C7"/>
    </a:accent4>
    <a:accent5>
      <a:srgbClr val="3F434F"/>
    </a:accent5>
    <a:accent6>
      <a:srgbClr val="A9A9A9"/>
    </a:accent6>
    <a:hlink>
      <a:srgbClr val="0000FF"/>
    </a:hlink>
    <a:folHlink>
      <a:srgbClr val="800080"/>
    </a:folHlink>
  </a:clrScheme>
  <a:fontScheme name="Fox Presentation">
    <a:majorFont>
      <a:latin typeface="Roboto Condensed"/>
      <a:ea typeface=""/>
      <a:cs typeface=""/>
    </a:majorFont>
    <a:minorFont>
      <a:latin typeface="Roboto Condensed"/>
      <a:ea typeface=""/>
      <a:cs typeface=""/>
    </a:minorFont>
  </a:fontScheme>
  <a:fmtScheme name="Office 2007-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13452</Words>
  <Application>WPS 演示</Application>
  <PresentationFormat>全屏显示(16:9)</PresentationFormat>
  <Paragraphs>1265</Paragraphs>
  <Slides>71</Slides>
  <Notes>71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71</vt:i4>
      </vt:variant>
    </vt:vector>
  </HeadingPairs>
  <TitlesOfParts>
    <vt:vector size="99" baseType="lpstr">
      <vt:lpstr>Arial</vt:lpstr>
      <vt:lpstr>宋体</vt:lpstr>
      <vt:lpstr>Wingdings</vt:lpstr>
      <vt:lpstr>Lato Regular</vt:lpstr>
      <vt:lpstr>Open Sans Light</vt:lpstr>
      <vt:lpstr>Open Sans</vt:lpstr>
      <vt:lpstr>Lemon/Milk</vt:lpstr>
      <vt:lpstr>Segoe Print</vt:lpstr>
      <vt:lpstr>Lato Light</vt:lpstr>
      <vt:lpstr>Calibri Light</vt:lpstr>
      <vt:lpstr>微软雅黑</vt:lpstr>
      <vt:lpstr>Calibri</vt:lpstr>
      <vt:lpstr>Agency FB</vt:lpstr>
      <vt:lpstr>Trebuchet MS</vt:lpstr>
      <vt:lpstr>FontAwesome Regular</vt:lpstr>
      <vt:lpstr>Arial</vt:lpstr>
      <vt:lpstr>Lato Bold</vt:lpstr>
      <vt:lpstr>字魂35号-经典雅黑</vt:lpstr>
      <vt:lpstr>黑体</vt:lpstr>
      <vt:lpstr>Lato Black</vt:lpstr>
      <vt:lpstr>Arial Unicode MS</vt:lpstr>
      <vt:lpstr>Lato Hairline</vt:lpstr>
      <vt:lpstr>Calibri</vt:lpstr>
      <vt:lpstr>SF UI Display Light</vt:lpstr>
      <vt:lpstr>Gotham Light</vt:lpstr>
      <vt:lpstr>Gill Sans</vt:lpstr>
      <vt:lpstr>第一PPT，www.1ppt.com</vt:lpstr>
      <vt:lpstr>自定义设计方案</vt:lpstr>
      <vt:lpstr>PowerPoint 演示文稿</vt:lpstr>
      <vt:lpstr>医疗行业 未来发展 趋势</vt:lpstr>
      <vt:lpstr>PowerPoint 演示文稿</vt:lpstr>
      <vt:lpstr>传统医疗平台劣势</vt:lpstr>
      <vt:lpstr>智慧医疗 新常态 发展理念</vt:lpstr>
      <vt:lpstr>智能医疗发展趋势</vt:lpstr>
      <vt:lpstr>医疗行业 未来发展趋势</vt:lpstr>
      <vt:lpstr>一体化 智能医疗 解决方案</vt:lpstr>
      <vt:lpstr>药物研发与临床实践</vt:lpstr>
      <vt:lpstr>医疗行业 未来发展 趋势</vt:lpstr>
      <vt:lpstr>智能医疗 设备开发</vt:lpstr>
      <vt:lpstr>一体化 智能医疗 解决方案</vt:lpstr>
      <vt:lpstr>PowerPoint 演示文稿</vt:lpstr>
      <vt:lpstr>我们致力于 智能医疗 解决方案开发</vt:lpstr>
      <vt:lpstr>智能医疗 设备开发</vt:lpstr>
      <vt:lpstr>我们致力于 智能医疗 解决方案开发</vt:lpstr>
      <vt:lpstr>一体化 智能医疗 解决方案</vt:lpstr>
      <vt:lpstr>我们致力于 智能医疗 解决方案开发</vt:lpstr>
      <vt:lpstr>PowerPoint 演示文稿</vt:lpstr>
      <vt:lpstr>PowerPoint 演示文稿</vt:lpstr>
      <vt:lpstr>PowerPoint 演示文稿</vt:lpstr>
      <vt:lpstr>我们致力于智能医疗解决方案</vt:lpstr>
      <vt:lpstr>一体化 智能医疗 解决方案</vt:lpstr>
      <vt:lpstr>一体化 智能医疗 解决方案</vt:lpstr>
      <vt:lpstr>开发过程</vt:lpstr>
      <vt:lpstr>智能医疗解决方案</vt:lpstr>
      <vt:lpstr>一体化 智能医疗 解决方案</vt:lpstr>
      <vt:lpstr>智能医疗 应用场景 介绍</vt:lpstr>
      <vt:lpstr>一体化 智能医疗 解决方案</vt:lpstr>
      <vt:lpstr>医疗市场布局交付</vt:lpstr>
      <vt:lpstr>医疗 市场布局 产品交付</vt:lpstr>
      <vt:lpstr>医疗 市场布局 产品交付</vt:lpstr>
      <vt:lpstr>PowerPoint 演示文稿</vt:lpstr>
      <vt:lpstr>医疗 市场布局 产品交付</vt:lpstr>
      <vt:lpstr>医疗 市场布局 产品交付</vt:lpstr>
      <vt:lpstr>我们致力于 智能医疗 解决方案开发</vt:lpstr>
      <vt:lpstr>SWOT</vt:lpstr>
      <vt:lpstr>项目优势</vt:lpstr>
      <vt:lpstr>项目劣势</vt:lpstr>
      <vt:lpstr>机会点</vt:lpstr>
      <vt:lpstr>风险点</vt:lpstr>
      <vt:lpstr>我们致力于 智能医疗 解决方案开发</vt:lpstr>
      <vt:lpstr>我们致力 智能医疗 解决方案开发</vt:lpstr>
      <vt:lpstr>PowerPoint 演示文稿</vt:lpstr>
      <vt:lpstr>行业市场 数据分析</vt:lpstr>
      <vt:lpstr>行业市场 数据分析</vt:lpstr>
      <vt:lpstr>数据分析</vt:lpstr>
      <vt:lpstr>PowerPoint 演示文稿</vt:lpstr>
      <vt:lpstr>PowerPoint 演示文稿</vt:lpstr>
      <vt:lpstr>行业市场 数据分析</vt:lpstr>
      <vt:lpstr>PowerPoint 演示文稿</vt:lpstr>
      <vt:lpstr>我们致力于 智能医疗 解决方案开发</vt:lpstr>
      <vt:lpstr>PowerPoint 演示文稿</vt:lpstr>
      <vt:lpstr>PowerPoint 演示文稿</vt:lpstr>
      <vt:lpstr>PowerPoint 演示文稿</vt:lpstr>
      <vt:lpstr>智能医疗 解决方案开发</vt:lpstr>
      <vt:lpstr>我们致力于 智能医疗 解决方案开发</vt:lpstr>
      <vt:lpstr>PowerPoint 演示文稿</vt:lpstr>
      <vt:lpstr>PowerPoint 演示文稿</vt:lpstr>
      <vt:lpstr>PowerPoint 演示文稿</vt:lpstr>
      <vt:lpstr>PowerPoint 演示文稿</vt:lpstr>
      <vt:lpstr>受众群体分析</vt:lpstr>
      <vt:lpstr>智能医疗 解决方案开发</vt:lpstr>
      <vt:lpstr>我们致力于 智能医疗 解决方案开发</vt:lpstr>
      <vt:lpstr>PowerPoint 演示文稿</vt:lpstr>
      <vt:lpstr>PowerPoint 演示文稿</vt:lpstr>
      <vt:lpstr>PowerPoint 演示文稿</vt:lpstr>
      <vt:lpstr>PowerPoint 演示文稿</vt:lpstr>
      <vt:lpstr>我们致力于 智能医疗 解决方案开发</vt:lpstr>
      <vt:lpstr>我们致力于 智能医疗 解决方案开发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</dc:title>
  <dc:creator>第一PPT</dc:creator>
  <cp:keywords>www.1ppt.com</cp:keywords>
  <dc:description>www.1ppt.com</dc:description>
  <cp:lastModifiedBy>十二</cp:lastModifiedBy>
  <cp:revision>7</cp:revision>
  <dcterms:created xsi:type="dcterms:W3CDTF">2015-04-13T07:09:00Z</dcterms:created>
  <dcterms:modified xsi:type="dcterms:W3CDTF">2024-01-18T01:20:57Z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9120C5EF92FC4456B275781B8F8820DD_12</vt:lpwstr>
  </property>
  <property fmtid="{D5CDD505-2E9C-101B-9397-08002B2CF9AE}" pid="3" name="KSOProductBuildVer">
    <vt:lpwstr>2052-12.1.0.16120</vt:lpwstr>
  </property>
</Properties>
</file>